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5" r:id="rId4"/>
    <p:sldId id="259" r:id="rId5"/>
    <p:sldId id="278" r:id="rId6"/>
    <p:sldId id="260" r:id="rId7"/>
    <p:sldId id="277" r:id="rId8"/>
    <p:sldId id="274" r:id="rId9"/>
    <p:sldId id="279" r:id="rId10"/>
    <p:sldId id="276" r:id="rId11"/>
    <p:sldId id="261" r:id="rId12"/>
    <p:sldId id="263" r:id="rId13"/>
    <p:sldId id="262" r:id="rId14"/>
    <p:sldId id="265" r:id="rId15"/>
    <p:sldId id="264" r:id="rId16"/>
    <p:sldId id="266" r:id="rId17"/>
    <p:sldId id="267" r:id="rId18"/>
    <p:sldId id="270" r:id="rId19"/>
    <p:sldId id="268" r:id="rId20"/>
    <p:sldId id="280" r:id="rId21"/>
    <p:sldId id="271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dy Chen" initials="BC" lastIdx="1" clrIdx="0">
    <p:extLst>
      <p:ext uri="{19B8F6BF-5375-455C-9EA6-DF929625EA0E}">
        <p15:presenceInfo xmlns:p15="http://schemas.microsoft.com/office/powerpoint/2012/main" userId="0a1cc1717c3ce1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812" autoAdjust="0"/>
  </p:normalViewPr>
  <p:slideViewPr>
    <p:cSldViewPr snapToGrid="0">
      <p:cViewPr varScale="1">
        <p:scale>
          <a:sx n="49" d="100"/>
          <a:sy n="49" d="100"/>
        </p:scale>
        <p:origin x="12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cccyy\Desktop\H2CashFlowModel_Birdy_V1.0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Sheet2!$J$21:$J$44</cx:f>
        <cx:lvl ptCount="24">
          <cx:pt idx="0">OffshoreWind Costs</cx:pt>
          <cx:pt idx="1">Electrolysis Hydrogen Production</cx:pt>
          <cx:pt idx="2">Biomass-gasification</cx:pt>
          <cx:pt idx="3">Solar-hydrogen Smart City Aareas</cx:pt>
          <cx:pt idx="4">Green Methonol+Green Ammonia</cx:pt>
          <cx:pt idx="5">H2 Fueling Stations</cx:pt>
          <cx:pt idx="6">Fuel Cell Data Centers</cx:pt>
          <cx:pt idx="7">Innovation/Start-up Community</cx:pt>
          <cx:pt idx="8">Pipeline to Rotterdam + Germany</cx:pt>
          <cx:pt idx="9">Trading Platform</cx:pt>
          <cx:pt idx="10">Harbor Facilities Eemshaven</cx:pt>
          <cx:pt idx="11">Distribution Centres</cx:pt>
          <cx:pt idx="12">Zero Emission Public Transport</cx:pt>
          <cx:pt idx="13">Trade Fair and Exhibition</cx:pt>
          <cx:pt idx="14">Regulatory Framework</cx:pt>
          <cx:pt idx="15">Green Hydrogen Certificates</cx:pt>
          <cx:pt idx="16">Rotterdam CCUS Project</cx:pt>
          <cx:pt idx="17">Compression, Transport and Storage</cx:pt>
          <cx:pt idx="18">Hydrogen production cost</cx:pt>
          <cx:pt idx="19">CO2 Avoidance cost</cx:pt>
          <cx:pt idx="20">PowerPlant Revenue</cx:pt>
          <cx:pt idx="21">Ammonia Revenue</cx:pt>
          <cx:pt idx="22">Subsidy</cx:pt>
          <cx:pt idx="23">Total</cx:pt>
        </cx:lvl>
      </cx:strDim>
      <cx:numDim type="val">
        <cx:f>Sheet2!$N$21:$N$44</cx:f>
        <cx:lvl ptCount="24" formatCode="_(* #,##0.00_);_(* \(#,##0.00\);_(* &quot;-&quot;??_);_(@_)">
          <cx:pt idx="0">-15</cx:pt>
          <cx:pt idx="1">-1</cx:pt>
          <cx:pt idx="2">-1</cx:pt>
          <cx:pt idx="3">-3</cx:pt>
          <cx:pt idx="4">-1</cx:pt>
          <cx:pt idx="5">-0.20000000000000001</cx:pt>
          <cx:pt idx="6">-0.40000000000000002</cx:pt>
          <cx:pt idx="7">-0.20000000000000001</cx:pt>
          <cx:pt idx="8">-1</cx:pt>
          <cx:pt idx="9">-0.10000000000000001</cx:pt>
          <cx:pt idx="10">-0.80000000000000004</cx:pt>
          <cx:pt idx="11">-0.10000000000000001</cx:pt>
          <cx:pt idx="12">-1.2</cx:pt>
          <cx:pt idx="13">-0.01</cx:pt>
          <cx:pt idx="14">-0.01</cx:pt>
          <cx:pt idx="15">-0.01</cx:pt>
          <cx:pt idx="16">-2</cx:pt>
          <cx:pt idx="17">-0.59999999999999998</cx:pt>
          <cx:pt idx="18">-0.0080999999999999996</cx:pt>
          <cx:pt idx="19">2.9199999999999999</cx:pt>
          <cx:pt idx="20">13.536</cx:pt>
          <cx:pt idx="21">0.90000000000000002</cx:pt>
          <cx:pt idx="23">-10.2821</cx:pt>
        </cx:lvl>
      </cx:numDim>
    </cx:data>
  </cx:chartData>
  <cx:chart>
    <cx:title pos="t" align="ctr" overlay="0">
      <cx:tx>
        <cx:txData>
          <cx:v>Components of the economic Model(no subsidy included, Billion Euro)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/>
          </a:pPr>
          <a:r>
            <a:rPr lang="en-US" sz="2000" b="1" i="1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Components of the economic Model(no subsidy included, Billion Euro)</a:t>
          </a:r>
        </a:p>
      </cx:txPr>
    </cx:title>
    <cx:plotArea>
      <cx:plotAreaRegion>
        <cx:series layoutId="waterfall" uniqueId="{7020D240-6F8D-497C-AEBD-4C3CF4412AF6}">
          <cx:dataLabels/>
          <cx:dataId val="0"/>
          <cx:layoutPr>
            <cx:visibility connectorLines="0"/>
            <cx:subtotals/>
          </cx:layoutPr>
        </cx:series>
      </cx:plotAreaRegion>
      <cx:axis id="0">
        <cx:catScaling gapWidth="0.5"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50"/>
            </a:pPr>
            <a:endParaRPr lang="en-US" sz="1050" b="0" i="0" u="none" strike="noStrike" baseline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/>
            </a:endParaRPr>
          </a:p>
        </cx:txPr>
      </cx:axis>
      <cx:axis id="1">
        <cx:valScaling/>
        <cx:tickLabels/>
      </cx:axis>
    </cx:plotArea>
  </cx:chart>
  <cx:fmtOvrs>
    <cx:fmtOvr idx="1">
      <cx:spPr>
        <a:solidFill>
          <a:schemeClr val="bg2">
            <a:lumMod val="75000"/>
          </a:schemeClr>
        </a:solidFill>
      </cx:spPr>
    </cx:fmtOvr>
  </cx:fmtOvrs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89569-10A2-450D-BBC7-36EFE9EFE9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0EEFBE-0C45-4767-9C4B-8FEC34C7F1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lgerian" panose="04020705040A02060702" pitchFamily="82" charset="0"/>
            </a:rPr>
            <a:t>H2-Vision and related projects</a:t>
          </a:r>
        </a:p>
      </dgm:t>
    </dgm:pt>
    <dgm:pt modelId="{F70D8BDA-0882-42D3-96E2-B70FB5E63F4A}" type="parTrans" cxnId="{E8239C21-D0B2-49F5-A751-7A8AD62286C0}">
      <dgm:prSet/>
      <dgm:spPr/>
      <dgm:t>
        <a:bodyPr/>
        <a:lstStyle/>
        <a:p>
          <a:endParaRPr lang="en-US"/>
        </a:p>
      </dgm:t>
    </dgm:pt>
    <dgm:pt modelId="{56C1FC2A-D770-4CEF-9174-9C50208E76B9}" type="sibTrans" cxnId="{E8239C21-D0B2-49F5-A751-7A8AD62286C0}">
      <dgm:prSet/>
      <dgm:spPr/>
      <dgm:t>
        <a:bodyPr/>
        <a:lstStyle/>
        <a:p>
          <a:endParaRPr lang="en-US"/>
        </a:p>
      </dgm:t>
    </dgm:pt>
    <dgm:pt modelId="{ECCA19B0-6069-4B0C-A06D-0781D657C3EB}">
      <dgm:prSet custT="1"/>
      <dgm:spPr/>
      <dgm:t>
        <a:bodyPr/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lgerian" panose="04020705040A02060702" pitchFamily="82" charset="0"/>
              <a:ea typeface="+mn-ea"/>
              <a:cs typeface="+mn-cs"/>
            </a:rPr>
            <a:t>Economics Analysis</a:t>
          </a:r>
        </a:p>
      </dgm:t>
    </dgm:pt>
    <dgm:pt modelId="{59142359-AA02-45F2-A08C-B499D0537DA4}" type="parTrans" cxnId="{9203C18A-DA4A-4902-9013-ED31E2588844}">
      <dgm:prSet/>
      <dgm:spPr/>
      <dgm:t>
        <a:bodyPr/>
        <a:lstStyle/>
        <a:p>
          <a:endParaRPr lang="en-US"/>
        </a:p>
      </dgm:t>
    </dgm:pt>
    <dgm:pt modelId="{39991BE3-7E42-41F6-9798-B63D2D5B36C7}" type="sibTrans" cxnId="{9203C18A-DA4A-4902-9013-ED31E2588844}">
      <dgm:prSet/>
      <dgm:spPr/>
      <dgm:t>
        <a:bodyPr/>
        <a:lstStyle/>
        <a:p>
          <a:endParaRPr lang="en-US"/>
        </a:p>
      </dgm:t>
    </dgm:pt>
    <dgm:pt modelId="{F2800961-D306-40DE-8772-F709420DE413}">
      <dgm:prSet custT="1"/>
      <dgm:spPr/>
      <dgm:t>
        <a:bodyPr/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lgerian" panose="04020705040A02060702" pitchFamily="82" charset="0"/>
              <a:ea typeface="+mn-ea"/>
              <a:cs typeface="+mn-cs"/>
            </a:rPr>
            <a:t>Potential Hydrogen Market</a:t>
          </a:r>
        </a:p>
      </dgm:t>
    </dgm:pt>
    <dgm:pt modelId="{2E0D3B23-519E-4F17-B6B7-4BB0E3A1E279}" type="parTrans" cxnId="{66B13C7F-A18C-42E5-89C7-FD9E28C67F6D}">
      <dgm:prSet/>
      <dgm:spPr/>
      <dgm:t>
        <a:bodyPr/>
        <a:lstStyle/>
        <a:p>
          <a:endParaRPr lang="en-US"/>
        </a:p>
      </dgm:t>
    </dgm:pt>
    <dgm:pt modelId="{FC902681-5AB8-4598-9F00-00F7A99CD072}" type="sibTrans" cxnId="{66B13C7F-A18C-42E5-89C7-FD9E28C67F6D}">
      <dgm:prSet/>
      <dgm:spPr/>
      <dgm:t>
        <a:bodyPr/>
        <a:lstStyle/>
        <a:p>
          <a:endParaRPr lang="en-US"/>
        </a:p>
      </dgm:t>
    </dgm:pt>
    <dgm:pt modelId="{C54EFCE6-8BDC-44B2-9E2F-C8E5291BD9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lgerian" panose="04020705040A02060702" pitchFamily="82" charset="0"/>
            </a:rPr>
            <a:t>Application: Other cases</a:t>
          </a:r>
        </a:p>
      </dgm:t>
    </dgm:pt>
    <dgm:pt modelId="{2995AC5B-8967-46F1-B196-687F67EB4C52}" type="parTrans" cxnId="{02E009FF-2323-404E-9C25-48AF795104E6}">
      <dgm:prSet/>
      <dgm:spPr/>
      <dgm:t>
        <a:bodyPr/>
        <a:lstStyle/>
        <a:p>
          <a:endParaRPr lang="en-US"/>
        </a:p>
      </dgm:t>
    </dgm:pt>
    <dgm:pt modelId="{B486566A-BB34-4FD7-88B9-7BC6E69CBCD3}" type="sibTrans" cxnId="{02E009FF-2323-404E-9C25-48AF795104E6}">
      <dgm:prSet/>
      <dgm:spPr/>
      <dgm:t>
        <a:bodyPr/>
        <a:lstStyle/>
        <a:p>
          <a:endParaRPr lang="en-US"/>
        </a:p>
      </dgm:t>
    </dgm:pt>
    <dgm:pt modelId="{ED98CF09-CEAE-4106-B3FD-7A233CE479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lgerian" panose="04020705040A02060702" pitchFamily="82" charset="0"/>
            </a:rPr>
            <a:t>Conclusion</a:t>
          </a:r>
        </a:p>
      </dgm:t>
    </dgm:pt>
    <dgm:pt modelId="{551B65FC-D879-4AFE-8DE8-2804EF01E4F0}" type="parTrans" cxnId="{3115D4FE-4452-4ED2-8E51-2E67E52BEFA0}">
      <dgm:prSet/>
      <dgm:spPr/>
      <dgm:t>
        <a:bodyPr/>
        <a:lstStyle/>
        <a:p>
          <a:endParaRPr lang="en-US"/>
        </a:p>
      </dgm:t>
    </dgm:pt>
    <dgm:pt modelId="{D3B6BFFE-C21F-4221-B05E-2BD28EED195C}" type="sibTrans" cxnId="{3115D4FE-4452-4ED2-8E51-2E67E52BEFA0}">
      <dgm:prSet/>
      <dgm:spPr/>
      <dgm:t>
        <a:bodyPr/>
        <a:lstStyle/>
        <a:p>
          <a:endParaRPr lang="en-US"/>
        </a:p>
      </dgm:t>
    </dgm:pt>
    <dgm:pt modelId="{77FF49B1-A6ED-4442-8954-30F36DBD5E37}" type="pres">
      <dgm:prSet presAssocID="{D0C89569-10A2-450D-BBC7-36EFE9EFE920}" presName="root" presStyleCnt="0">
        <dgm:presLayoutVars>
          <dgm:dir/>
          <dgm:resizeHandles val="exact"/>
        </dgm:presLayoutVars>
      </dgm:prSet>
      <dgm:spPr/>
    </dgm:pt>
    <dgm:pt modelId="{31C54A8A-A3CF-4FE3-ACFF-22DA337947CE}" type="pres">
      <dgm:prSet presAssocID="{910EEFBE-0C45-4767-9C4B-8FEC34C7F13B}" presName="compNode" presStyleCnt="0"/>
      <dgm:spPr/>
    </dgm:pt>
    <dgm:pt modelId="{EEA8B388-5BEF-4A9E-8F39-A960A01780B9}" type="pres">
      <dgm:prSet presAssocID="{910EEFBE-0C45-4767-9C4B-8FEC34C7F13B}" presName="bgRect" presStyleLbl="bgShp" presStyleIdx="0" presStyleCnt="5"/>
      <dgm:spPr/>
    </dgm:pt>
    <dgm:pt modelId="{969B0B9C-8C41-49B7-9C02-9BD3072020DD}" type="pres">
      <dgm:prSet presAssocID="{910EEFBE-0C45-4767-9C4B-8FEC34C7F13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8228CB0-ED50-4339-B5CC-02A82C63B9D1}" type="pres">
      <dgm:prSet presAssocID="{910EEFBE-0C45-4767-9C4B-8FEC34C7F13B}" presName="spaceRect" presStyleCnt="0"/>
      <dgm:spPr/>
    </dgm:pt>
    <dgm:pt modelId="{04149912-F569-4D96-BFDA-AA94D7729C69}" type="pres">
      <dgm:prSet presAssocID="{910EEFBE-0C45-4767-9C4B-8FEC34C7F13B}" presName="parTx" presStyleLbl="revTx" presStyleIdx="0" presStyleCnt="5">
        <dgm:presLayoutVars>
          <dgm:chMax val="0"/>
          <dgm:chPref val="0"/>
        </dgm:presLayoutVars>
      </dgm:prSet>
      <dgm:spPr/>
    </dgm:pt>
    <dgm:pt modelId="{91D491AA-6BB3-4975-B524-9A2747476478}" type="pres">
      <dgm:prSet presAssocID="{56C1FC2A-D770-4CEF-9174-9C50208E76B9}" presName="sibTrans" presStyleCnt="0"/>
      <dgm:spPr/>
    </dgm:pt>
    <dgm:pt modelId="{26CEA486-D56A-472E-B61E-B09AC6137206}" type="pres">
      <dgm:prSet presAssocID="{ECCA19B0-6069-4B0C-A06D-0781D657C3EB}" presName="compNode" presStyleCnt="0"/>
      <dgm:spPr/>
    </dgm:pt>
    <dgm:pt modelId="{E4F18478-A036-4E43-9F72-454BD258ADAD}" type="pres">
      <dgm:prSet presAssocID="{ECCA19B0-6069-4B0C-A06D-0781D657C3EB}" presName="bgRect" presStyleLbl="bgShp" presStyleIdx="1" presStyleCnt="5"/>
      <dgm:spPr/>
    </dgm:pt>
    <dgm:pt modelId="{F0E04FC4-BFE3-4FFE-A531-9AB2F7E23181}" type="pres">
      <dgm:prSet presAssocID="{ECCA19B0-6069-4B0C-A06D-0781D657C3E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C108E13C-64A5-4FBB-BCA0-FCCF9CF6F274}" type="pres">
      <dgm:prSet presAssocID="{ECCA19B0-6069-4B0C-A06D-0781D657C3EB}" presName="spaceRect" presStyleCnt="0"/>
      <dgm:spPr/>
    </dgm:pt>
    <dgm:pt modelId="{7E7DAA36-2668-4D7B-A4F3-575D1A1ABA60}" type="pres">
      <dgm:prSet presAssocID="{ECCA19B0-6069-4B0C-A06D-0781D657C3EB}" presName="parTx" presStyleLbl="revTx" presStyleIdx="1" presStyleCnt="5">
        <dgm:presLayoutVars>
          <dgm:chMax val="0"/>
          <dgm:chPref val="0"/>
        </dgm:presLayoutVars>
      </dgm:prSet>
      <dgm:spPr/>
    </dgm:pt>
    <dgm:pt modelId="{2F66B2CE-3E83-4478-B80B-9CE8D2C4D37B}" type="pres">
      <dgm:prSet presAssocID="{39991BE3-7E42-41F6-9798-B63D2D5B36C7}" presName="sibTrans" presStyleCnt="0"/>
      <dgm:spPr/>
    </dgm:pt>
    <dgm:pt modelId="{0DF43F4C-70F9-4F62-9793-05B915236D7C}" type="pres">
      <dgm:prSet presAssocID="{F2800961-D306-40DE-8772-F709420DE413}" presName="compNode" presStyleCnt="0"/>
      <dgm:spPr/>
    </dgm:pt>
    <dgm:pt modelId="{90D0BE59-EA68-4E3C-8F8A-1597E96B918E}" type="pres">
      <dgm:prSet presAssocID="{F2800961-D306-40DE-8772-F709420DE413}" presName="bgRect" presStyleLbl="bgShp" presStyleIdx="2" presStyleCnt="5"/>
      <dgm:spPr/>
    </dgm:pt>
    <dgm:pt modelId="{CF63657E-EB2D-4C50-B600-34EF78AEC40A}" type="pres">
      <dgm:prSet presAssocID="{F2800961-D306-40DE-8772-F709420DE41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75C63454-082F-4B32-9E06-291FB4A63ECB}" type="pres">
      <dgm:prSet presAssocID="{F2800961-D306-40DE-8772-F709420DE413}" presName="spaceRect" presStyleCnt="0"/>
      <dgm:spPr/>
    </dgm:pt>
    <dgm:pt modelId="{98624569-EB4C-4DE8-8CFF-8FEA4A26B99C}" type="pres">
      <dgm:prSet presAssocID="{F2800961-D306-40DE-8772-F709420DE413}" presName="parTx" presStyleLbl="revTx" presStyleIdx="2" presStyleCnt="5">
        <dgm:presLayoutVars>
          <dgm:chMax val="0"/>
          <dgm:chPref val="0"/>
        </dgm:presLayoutVars>
      </dgm:prSet>
      <dgm:spPr/>
    </dgm:pt>
    <dgm:pt modelId="{CDE18861-460E-4029-AF52-F38F8DD4CBB1}" type="pres">
      <dgm:prSet presAssocID="{FC902681-5AB8-4598-9F00-00F7A99CD072}" presName="sibTrans" presStyleCnt="0"/>
      <dgm:spPr/>
    </dgm:pt>
    <dgm:pt modelId="{7CE77466-C56B-4B85-A69C-95D9480E3458}" type="pres">
      <dgm:prSet presAssocID="{C54EFCE6-8BDC-44B2-9E2F-C8E5291BD94C}" presName="compNode" presStyleCnt="0"/>
      <dgm:spPr/>
    </dgm:pt>
    <dgm:pt modelId="{5E85E321-11DA-4038-A632-15CD5BC79402}" type="pres">
      <dgm:prSet presAssocID="{C54EFCE6-8BDC-44B2-9E2F-C8E5291BD94C}" presName="bgRect" presStyleLbl="bgShp" presStyleIdx="3" presStyleCnt="5"/>
      <dgm:spPr/>
    </dgm:pt>
    <dgm:pt modelId="{A2CA8DBC-A7E4-4F90-B0AF-ADC8356FC9C7}" type="pres">
      <dgm:prSet presAssocID="{C54EFCE6-8BDC-44B2-9E2F-C8E5291BD94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FDC3EDE7-4F79-4D44-BD84-E9F98FEDF544}" type="pres">
      <dgm:prSet presAssocID="{C54EFCE6-8BDC-44B2-9E2F-C8E5291BD94C}" presName="spaceRect" presStyleCnt="0"/>
      <dgm:spPr/>
    </dgm:pt>
    <dgm:pt modelId="{CD55F9F6-4112-42CB-BC63-65AD466724F7}" type="pres">
      <dgm:prSet presAssocID="{C54EFCE6-8BDC-44B2-9E2F-C8E5291BD94C}" presName="parTx" presStyleLbl="revTx" presStyleIdx="3" presStyleCnt="5">
        <dgm:presLayoutVars>
          <dgm:chMax val="0"/>
          <dgm:chPref val="0"/>
        </dgm:presLayoutVars>
      </dgm:prSet>
      <dgm:spPr/>
    </dgm:pt>
    <dgm:pt modelId="{57E8C117-6292-4B8B-BA46-C0A1722ECE09}" type="pres">
      <dgm:prSet presAssocID="{B486566A-BB34-4FD7-88B9-7BC6E69CBCD3}" presName="sibTrans" presStyleCnt="0"/>
      <dgm:spPr/>
    </dgm:pt>
    <dgm:pt modelId="{66FCB674-0134-432B-8E30-903D12176F92}" type="pres">
      <dgm:prSet presAssocID="{ED98CF09-CEAE-4106-B3FD-7A233CE479AD}" presName="compNode" presStyleCnt="0"/>
      <dgm:spPr/>
    </dgm:pt>
    <dgm:pt modelId="{3FA0C0D4-1C18-4311-91B8-535AE6BFA64B}" type="pres">
      <dgm:prSet presAssocID="{ED98CF09-CEAE-4106-B3FD-7A233CE479AD}" presName="bgRect" presStyleLbl="bgShp" presStyleIdx="4" presStyleCnt="5"/>
      <dgm:spPr/>
    </dgm:pt>
    <dgm:pt modelId="{9DF1CDC9-346A-44C4-B7BB-AD428CA925B6}" type="pres">
      <dgm:prSet presAssocID="{ED98CF09-CEAE-4106-B3FD-7A233CE479A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ke Bee"/>
        </a:ext>
      </dgm:extLst>
    </dgm:pt>
    <dgm:pt modelId="{930739BF-2569-4A0C-B768-742117BDE3C8}" type="pres">
      <dgm:prSet presAssocID="{ED98CF09-CEAE-4106-B3FD-7A233CE479AD}" presName="spaceRect" presStyleCnt="0"/>
      <dgm:spPr/>
    </dgm:pt>
    <dgm:pt modelId="{25312783-C37A-4966-B636-C1C9C7DF4EE3}" type="pres">
      <dgm:prSet presAssocID="{ED98CF09-CEAE-4106-B3FD-7A233CE479A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3AA5A06-A256-408B-9493-DB475498638E}" type="presOf" srcId="{ED98CF09-CEAE-4106-B3FD-7A233CE479AD}" destId="{25312783-C37A-4966-B636-C1C9C7DF4EE3}" srcOrd="0" destOrd="0" presId="urn:microsoft.com/office/officeart/2018/2/layout/IconVerticalSolidList"/>
    <dgm:cxn modelId="{354C651E-8EF6-4097-A5C7-B0230979DC80}" type="presOf" srcId="{ECCA19B0-6069-4B0C-A06D-0781D657C3EB}" destId="{7E7DAA36-2668-4D7B-A4F3-575D1A1ABA60}" srcOrd="0" destOrd="0" presId="urn:microsoft.com/office/officeart/2018/2/layout/IconVerticalSolidList"/>
    <dgm:cxn modelId="{E8239C21-D0B2-49F5-A751-7A8AD62286C0}" srcId="{D0C89569-10A2-450D-BBC7-36EFE9EFE920}" destId="{910EEFBE-0C45-4767-9C4B-8FEC34C7F13B}" srcOrd="0" destOrd="0" parTransId="{F70D8BDA-0882-42D3-96E2-B70FB5E63F4A}" sibTransId="{56C1FC2A-D770-4CEF-9174-9C50208E76B9}"/>
    <dgm:cxn modelId="{180B5323-2C89-4D4E-A337-ABEA469FA57B}" type="presOf" srcId="{910EEFBE-0C45-4767-9C4B-8FEC34C7F13B}" destId="{04149912-F569-4D96-BFDA-AA94D7729C69}" srcOrd="0" destOrd="0" presId="urn:microsoft.com/office/officeart/2018/2/layout/IconVerticalSolidList"/>
    <dgm:cxn modelId="{66B13C7F-A18C-42E5-89C7-FD9E28C67F6D}" srcId="{D0C89569-10A2-450D-BBC7-36EFE9EFE920}" destId="{F2800961-D306-40DE-8772-F709420DE413}" srcOrd="2" destOrd="0" parTransId="{2E0D3B23-519E-4F17-B6B7-4BB0E3A1E279}" sibTransId="{FC902681-5AB8-4598-9F00-00F7A99CD072}"/>
    <dgm:cxn modelId="{9203C18A-DA4A-4902-9013-ED31E2588844}" srcId="{D0C89569-10A2-450D-BBC7-36EFE9EFE920}" destId="{ECCA19B0-6069-4B0C-A06D-0781D657C3EB}" srcOrd="1" destOrd="0" parTransId="{59142359-AA02-45F2-A08C-B499D0537DA4}" sibTransId="{39991BE3-7E42-41F6-9798-B63D2D5B36C7}"/>
    <dgm:cxn modelId="{9D9D39B3-1D33-46CA-9190-F991F5C8EB2F}" type="presOf" srcId="{C54EFCE6-8BDC-44B2-9E2F-C8E5291BD94C}" destId="{CD55F9F6-4112-42CB-BC63-65AD466724F7}" srcOrd="0" destOrd="0" presId="urn:microsoft.com/office/officeart/2018/2/layout/IconVerticalSolidList"/>
    <dgm:cxn modelId="{D28438CE-D69D-4364-B801-9D0F63E04708}" type="presOf" srcId="{D0C89569-10A2-450D-BBC7-36EFE9EFE920}" destId="{77FF49B1-A6ED-4442-8954-30F36DBD5E37}" srcOrd="0" destOrd="0" presId="urn:microsoft.com/office/officeart/2018/2/layout/IconVerticalSolidList"/>
    <dgm:cxn modelId="{6BA880E0-399A-4FB9-901B-6DDDF521BCDD}" type="presOf" srcId="{F2800961-D306-40DE-8772-F709420DE413}" destId="{98624569-EB4C-4DE8-8CFF-8FEA4A26B99C}" srcOrd="0" destOrd="0" presId="urn:microsoft.com/office/officeart/2018/2/layout/IconVerticalSolidList"/>
    <dgm:cxn modelId="{3115D4FE-4452-4ED2-8E51-2E67E52BEFA0}" srcId="{D0C89569-10A2-450D-BBC7-36EFE9EFE920}" destId="{ED98CF09-CEAE-4106-B3FD-7A233CE479AD}" srcOrd="4" destOrd="0" parTransId="{551B65FC-D879-4AFE-8DE8-2804EF01E4F0}" sibTransId="{D3B6BFFE-C21F-4221-B05E-2BD28EED195C}"/>
    <dgm:cxn modelId="{02E009FF-2323-404E-9C25-48AF795104E6}" srcId="{D0C89569-10A2-450D-BBC7-36EFE9EFE920}" destId="{C54EFCE6-8BDC-44B2-9E2F-C8E5291BD94C}" srcOrd="3" destOrd="0" parTransId="{2995AC5B-8967-46F1-B196-687F67EB4C52}" sibTransId="{B486566A-BB34-4FD7-88B9-7BC6E69CBCD3}"/>
    <dgm:cxn modelId="{396D9B21-F35A-405A-8672-C2B319783D67}" type="presParOf" srcId="{77FF49B1-A6ED-4442-8954-30F36DBD5E37}" destId="{31C54A8A-A3CF-4FE3-ACFF-22DA337947CE}" srcOrd="0" destOrd="0" presId="urn:microsoft.com/office/officeart/2018/2/layout/IconVerticalSolidList"/>
    <dgm:cxn modelId="{F07526C1-F576-473B-BC54-2176C09DA105}" type="presParOf" srcId="{31C54A8A-A3CF-4FE3-ACFF-22DA337947CE}" destId="{EEA8B388-5BEF-4A9E-8F39-A960A01780B9}" srcOrd="0" destOrd="0" presId="urn:microsoft.com/office/officeart/2018/2/layout/IconVerticalSolidList"/>
    <dgm:cxn modelId="{C70EA817-4951-4DFA-86D1-D93C4F30C6F2}" type="presParOf" srcId="{31C54A8A-A3CF-4FE3-ACFF-22DA337947CE}" destId="{969B0B9C-8C41-49B7-9C02-9BD3072020DD}" srcOrd="1" destOrd="0" presId="urn:microsoft.com/office/officeart/2018/2/layout/IconVerticalSolidList"/>
    <dgm:cxn modelId="{4866472C-65FD-4168-9DA6-D2D422B02E0A}" type="presParOf" srcId="{31C54A8A-A3CF-4FE3-ACFF-22DA337947CE}" destId="{A8228CB0-ED50-4339-B5CC-02A82C63B9D1}" srcOrd="2" destOrd="0" presId="urn:microsoft.com/office/officeart/2018/2/layout/IconVerticalSolidList"/>
    <dgm:cxn modelId="{18CE1C70-DF50-4296-98AB-6D37C3DDB79B}" type="presParOf" srcId="{31C54A8A-A3CF-4FE3-ACFF-22DA337947CE}" destId="{04149912-F569-4D96-BFDA-AA94D7729C69}" srcOrd="3" destOrd="0" presId="urn:microsoft.com/office/officeart/2018/2/layout/IconVerticalSolidList"/>
    <dgm:cxn modelId="{1EF153C3-5EE0-4CD8-9FAC-20951E0E21F1}" type="presParOf" srcId="{77FF49B1-A6ED-4442-8954-30F36DBD5E37}" destId="{91D491AA-6BB3-4975-B524-9A2747476478}" srcOrd="1" destOrd="0" presId="urn:microsoft.com/office/officeart/2018/2/layout/IconVerticalSolidList"/>
    <dgm:cxn modelId="{AD1F61FA-EB4B-4A43-AC60-CB6AB2C08719}" type="presParOf" srcId="{77FF49B1-A6ED-4442-8954-30F36DBD5E37}" destId="{26CEA486-D56A-472E-B61E-B09AC6137206}" srcOrd="2" destOrd="0" presId="urn:microsoft.com/office/officeart/2018/2/layout/IconVerticalSolidList"/>
    <dgm:cxn modelId="{87925879-4DC0-4652-AB56-1C7D9EB9EC5A}" type="presParOf" srcId="{26CEA486-D56A-472E-B61E-B09AC6137206}" destId="{E4F18478-A036-4E43-9F72-454BD258ADAD}" srcOrd="0" destOrd="0" presId="urn:microsoft.com/office/officeart/2018/2/layout/IconVerticalSolidList"/>
    <dgm:cxn modelId="{81CD11BB-2251-443F-8E40-3257EDB01172}" type="presParOf" srcId="{26CEA486-D56A-472E-B61E-B09AC6137206}" destId="{F0E04FC4-BFE3-4FFE-A531-9AB2F7E23181}" srcOrd="1" destOrd="0" presId="urn:microsoft.com/office/officeart/2018/2/layout/IconVerticalSolidList"/>
    <dgm:cxn modelId="{489EDA6E-74B5-456A-8F9E-B849B412B4F2}" type="presParOf" srcId="{26CEA486-D56A-472E-B61E-B09AC6137206}" destId="{C108E13C-64A5-4FBB-BCA0-FCCF9CF6F274}" srcOrd="2" destOrd="0" presId="urn:microsoft.com/office/officeart/2018/2/layout/IconVerticalSolidList"/>
    <dgm:cxn modelId="{8D2C94B1-C5AC-466E-B764-75FAB5450DE2}" type="presParOf" srcId="{26CEA486-D56A-472E-B61E-B09AC6137206}" destId="{7E7DAA36-2668-4D7B-A4F3-575D1A1ABA60}" srcOrd="3" destOrd="0" presId="urn:microsoft.com/office/officeart/2018/2/layout/IconVerticalSolidList"/>
    <dgm:cxn modelId="{BF9AF5CD-E91F-4510-888C-03A01BA567D6}" type="presParOf" srcId="{77FF49B1-A6ED-4442-8954-30F36DBD5E37}" destId="{2F66B2CE-3E83-4478-B80B-9CE8D2C4D37B}" srcOrd="3" destOrd="0" presId="urn:microsoft.com/office/officeart/2018/2/layout/IconVerticalSolidList"/>
    <dgm:cxn modelId="{31889AC6-65BB-43D0-9337-E8B76CBF5136}" type="presParOf" srcId="{77FF49B1-A6ED-4442-8954-30F36DBD5E37}" destId="{0DF43F4C-70F9-4F62-9793-05B915236D7C}" srcOrd="4" destOrd="0" presId="urn:microsoft.com/office/officeart/2018/2/layout/IconVerticalSolidList"/>
    <dgm:cxn modelId="{9F47CEF9-9823-404A-9ABE-785C077B6386}" type="presParOf" srcId="{0DF43F4C-70F9-4F62-9793-05B915236D7C}" destId="{90D0BE59-EA68-4E3C-8F8A-1597E96B918E}" srcOrd="0" destOrd="0" presId="urn:microsoft.com/office/officeart/2018/2/layout/IconVerticalSolidList"/>
    <dgm:cxn modelId="{2CFC8EC5-67A6-40EA-9967-1BC163687D24}" type="presParOf" srcId="{0DF43F4C-70F9-4F62-9793-05B915236D7C}" destId="{CF63657E-EB2D-4C50-B600-34EF78AEC40A}" srcOrd="1" destOrd="0" presId="urn:microsoft.com/office/officeart/2018/2/layout/IconVerticalSolidList"/>
    <dgm:cxn modelId="{9146A3B4-D182-49F5-A1C0-44C46BE1F89E}" type="presParOf" srcId="{0DF43F4C-70F9-4F62-9793-05B915236D7C}" destId="{75C63454-082F-4B32-9E06-291FB4A63ECB}" srcOrd="2" destOrd="0" presId="urn:microsoft.com/office/officeart/2018/2/layout/IconVerticalSolidList"/>
    <dgm:cxn modelId="{66C54378-8AA2-4DDF-A9A5-C15F17DC78CD}" type="presParOf" srcId="{0DF43F4C-70F9-4F62-9793-05B915236D7C}" destId="{98624569-EB4C-4DE8-8CFF-8FEA4A26B99C}" srcOrd="3" destOrd="0" presId="urn:microsoft.com/office/officeart/2018/2/layout/IconVerticalSolidList"/>
    <dgm:cxn modelId="{3DB47B67-9AE2-4EAD-AA82-7C3564CE5914}" type="presParOf" srcId="{77FF49B1-A6ED-4442-8954-30F36DBD5E37}" destId="{CDE18861-460E-4029-AF52-F38F8DD4CBB1}" srcOrd="5" destOrd="0" presId="urn:microsoft.com/office/officeart/2018/2/layout/IconVerticalSolidList"/>
    <dgm:cxn modelId="{8CDFA0B4-0244-4533-AC81-0E666F276EE3}" type="presParOf" srcId="{77FF49B1-A6ED-4442-8954-30F36DBD5E37}" destId="{7CE77466-C56B-4B85-A69C-95D9480E3458}" srcOrd="6" destOrd="0" presId="urn:microsoft.com/office/officeart/2018/2/layout/IconVerticalSolidList"/>
    <dgm:cxn modelId="{094B20CD-BC24-4E1F-B759-5671F2AC8CF3}" type="presParOf" srcId="{7CE77466-C56B-4B85-A69C-95D9480E3458}" destId="{5E85E321-11DA-4038-A632-15CD5BC79402}" srcOrd="0" destOrd="0" presId="urn:microsoft.com/office/officeart/2018/2/layout/IconVerticalSolidList"/>
    <dgm:cxn modelId="{D968B9E1-DE5B-4B0E-96EC-A4EC0EBF22AB}" type="presParOf" srcId="{7CE77466-C56B-4B85-A69C-95D9480E3458}" destId="{A2CA8DBC-A7E4-4F90-B0AF-ADC8356FC9C7}" srcOrd="1" destOrd="0" presId="urn:microsoft.com/office/officeart/2018/2/layout/IconVerticalSolidList"/>
    <dgm:cxn modelId="{2C4CFD29-E5D1-40D3-A492-A08FCD2D2050}" type="presParOf" srcId="{7CE77466-C56B-4B85-A69C-95D9480E3458}" destId="{FDC3EDE7-4F79-4D44-BD84-E9F98FEDF544}" srcOrd="2" destOrd="0" presId="urn:microsoft.com/office/officeart/2018/2/layout/IconVerticalSolidList"/>
    <dgm:cxn modelId="{F6A5BED9-71B4-4843-90E2-110AFC9095B7}" type="presParOf" srcId="{7CE77466-C56B-4B85-A69C-95D9480E3458}" destId="{CD55F9F6-4112-42CB-BC63-65AD466724F7}" srcOrd="3" destOrd="0" presId="urn:microsoft.com/office/officeart/2018/2/layout/IconVerticalSolidList"/>
    <dgm:cxn modelId="{6283EEE4-6F82-4A9C-BDD8-2E32185FBB0C}" type="presParOf" srcId="{77FF49B1-A6ED-4442-8954-30F36DBD5E37}" destId="{57E8C117-6292-4B8B-BA46-C0A1722ECE09}" srcOrd="7" destOrd="0" presId="urn:microsoft.com/office/officeart/2018/2/layout/IconVerticalSolidList"/>
    <dgm:cxn modelId="{E1D74E8A-A034-4E36-9D03-6C5016A04385}" type="presParOf" srcId="{77FF49B1-A6ED-4442-8954-30F36DBD5E37}" destId="{66FCB674-0134-432B-8E30-903D12176F92}" srcOrd="8" destOrd="0" presId="urn:microsoft.com/office/officeart/2018/2/layout/IconVerticalSolidList"/>
    <dgm:cxn modelId="{A2816C80-DB1E-4601-B143-B7449154AA1E}" type="presParOf" srcId="{66FCB674-0134-432B-8E30-903D12176F92}" destId="{3FA0C0D4-1C18-4311-91B8-535AE6BFA64B}" srcOrd="0" destOrd="0" presId="urn:microsoft.com/office/officeart/2018/2/layout/IconVerticalSolidList"/>
    <dgm:cxn modelId="{8DA17EC2-8F6E-4EEA-A775-CF84874F62CF}" type="presParOf" srcId="{66FCB674-0134-432B-8E30-903D12176F92}" destId="{9DF1CDC9-346A-44C4-B7BB-AD428CA925B6}" srcOrd="1" destOrd="0" presId="urn:microsoft.com/office/officeart/2018/2/layout/IconVerticalSolidList"/>
    <dgm:cxn modelId="{32208F3D-2E16-4C34-A8B5-D3336CE27930}" type="presParOf" srcId="{66FCB674-0134-432B-8E30-903D12176F92}" destId="{930739BF-2569-4A0C-B768-742117BDE3C8}" srcOrd="2" destOrd="0" presId="urn:microsoft.com/office/officeart/2018/2/layout/IconVerticalSolidList"/>
    <dgm:cxn modelId="{1C784B10-A376-460A-AC65-B45D3B0EB6A8}" type="presParOf" srcId="{66FCB674-0134-432B-8E30-903D12176F92}" destId="{25312783-C37A-4966-B636-C1C9C7DF4E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607712-3B96-4D75-AC3F-7E62E28CA9E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4851B0A-335E-46B6-937F-AF6EBF1A80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Economy construction</a:t>
          </a:r>
        </a:p>
      </dgm:t>
    </dgm:pt>
    <dgm:pt modelId="{EB2C50A8-4325-436C-9B59-4335E7D0CA76}" type="parTrans" cxnId="{6B078CAA-C92B-4A19-AF42-65BBE8AC155D}">
      <dgm:prSet/>
      <dgm:spPr/>
      <dgm:t>
        <a:bodyPr/>
        <a:lstStyle/>
        <a:p>
          <a:endParaRPr lang="en-US"/>
        </a:p>
      </dgm:t>
    </dgm:pt>
    <dgm:pt modelId="{3F35B184-4040-4E8D-8A39-303ED15B3DFC}" type="sibTrans" cxnId="{6B078CAA-C92B-4A19-AF42-65BBE8AC155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6948965-2C30-44D9-8685-68F46D1CB6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Market</a:t>
          </a:r>
        </a:p>
      </dgm:t>
    </dgm:pt>
    <dgm:pt modelId="{B42FC038-40E9-4369-8987-09357866D30C}" type="parTrans" cxnId="{58A0FEE1-EC0E-4A53-86AE-0F8A2ABF586A}">
      <dgm:prSet/>
      <dgm:spPr/>
      <dgm:t>
        <a:bodyPr/>
        <a:lstStyle/>
        <a:p>
          <a:endParaRPr lang="en-US"/>
        </a:p>
      </dgm:t>
    </dgm:pt>
    <dgm:pt modelId="{F21FDC19-55A0-4209-9189-524629396D68}" type="sibTrans" cxnId="{58A0FEE1-EC0E-4A53-86AE-0F8A2ABF58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31BD072-C5C9-4E58-B7BA-2F2294EF0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Policy</a:t>
          </a:r>
        </a:p>
      </dgm:t>
    </dgm:pt>
    <dgm:pt modelId="{B8071308-C5F2-49CD-8583-C1CFCBBB8C5B}" type="parTrans" cxnId="{54B65AFE-3168-4627-941B-37A9B050D15A}">
      <dgm:prSet/>
      <dgm:spPr/>
      <dgm:t>
        <a:bodyPr/>
        <a:lstStyle/>
        <a:p>
          <a:endParaRPr lang="en-US"/>
        </a:p>
      </dgm:t>
    </dgm:pt>
    <dgm:pt modelId="{CBD3A540-7097-4254-9EF7-EA6EA5C8C2B7}" type="sibTrans" cxnId="{54B65AFE-3168-4627-941B-37A9B050D15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8A58700-1CCF-47CD-ABDA-1BA759C604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Carbon Emission</a:t>
          </a:r>
        </a:p>
      </dgm:t>
    </dgm:pt>
    <dgm:pt modelId="{334E02FB-D15E-4EBC-BEC2-47FB0BF8AF06}" type="parTrans" cxnId="{6F4E5168-2582-42A7-9255-F45FB4B9A315}">
      <dgm:prSet/>
      <dgm:spPr/>
      <dgm:t>
        <a:bodyPr/>
        <a:lstStyle/>
        <a:p>
          <a:endParaRPr lang="en-US"/>
        </a:p>
      </dgm:t>
    </dgm:pt>
    <dgm:pt modelId="{C4BA6B66-8C91-4D2B-9A71-70CD22157A7A}" type="sibTrans" cxnId="{6F4E5168-2582-42A7-9255-F45FB4B9A315}">
      <dgm:prSet/>
      <dgm:spPr/>
      <dgm:t>
        <a:bodyPr/>
        <a:lstStyle/>
        <a:p>
          <a:endParaRPr lang="en-US"/>
        </a:p>
      </dgm:t>
    </dgm:pt>
    <dgm:pt modelId="{55B29FCB-D0E0-4F58-B42E-2AFAD22BD82A}" type="pres">
      <dgm:prSet presAssocID="{87607712-3B96-4D75-AC3F-7E62E28CA9ED}" presName="root" presStyleCnt="0">
        <dgm:presLayoutVars>
          <dgm:dir/>
          <dgm:resizeHandles val="exact"/>
        </dgm:presLayoutVars>
      </dgm:prSet>
      <dgm:spPr/>
    </dgm:pt>
    <dgm:pt modelId="{830C6049-47DB-456D-8B98-6A409FC216E3}" type="pres">
      <dgm:prSet presAssocID="{87607712-3B96-4D75-AC3F-7E62E28CA9ED}" presName="container" presStyleCnt="0">
        <dgm:presLayoutVars>
          <dgm:dir/>
          <dgm:resizeHandles val="exact"/>
        </dgm:presLayoutVars>
      </dgm:prSet>
      <dgm:spPr/>
    </dgm:pt>
    <dgm:pt modelId="{BED0F590-2362-4D43-B7AC-E3E3424F36AF}" type="pres">
      <dgm:prSet presAssocID="{04851B0A-335E-46B6-937F-AF6EBF1A8057}" presName="compNode" presStyleCnt="0"/>
      <dgm:spPr/>
    </dgm:pt>
    <dgm:pt modelId="{51548607-F944-4DC5-8E35-C5DBF4040CBF}" type="pres">
      <dgm:prSet presAssocID="{04851B0A-335E-46B6-937F-AF6EBF1A8057}" presName="iconBgRect" presStyleLbl="bgShp" presStyleIdx="0" presStyleCnt="4"/>
      <dgm:spPr/>
    </dgm:pt>
    <dgm:pt modelId="{AB3E8E09-D93B-4FDD-8282-ECA6653B2E83}" type="pres">
      <dgm:prSet presAssocID="{04851B0A-335E-46B6-937F-AF6EBF1A80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62BFFA4A-9208-4EB4-A1BC-B1F8A885D39E}" type="pres">
      <dgm:prSet presAssocID="{04851B0A-335E-46B6-937F-AF6EBF1A8057}" presName="spaceRect" presStyleCnt="0"/>
      <dgm:spPr/>
    </dgm:pt>
    <dgm:pt modelId="{078581D1-97A4-4C83-B673-E289C9A49572}" type="pres">
      <dgm:prSet presAssocID="{04851B0A-335E-46B6-937F-AF6EBF1A8057}" presName="textRect" presStyleLbl="revTx" presStyleIdx="0" presStyleCnt="4">
        <dgm:presLayoutVars>
          <dgm:chMax val="1"/>
          <dgm:chPref val="1"/>
        </dgm:presLayoutVars>
      </dgm:prSet>
      <dgm:spPr/>
    </dgm:pt>
    <dgm:pt modelId="{4D0460B5-4396-44CE-8A6D-C400E6F86D1A}" type="pres">
      <dgm:prSet presAssocID="{3F35B184-4040-4E8D-8A39-303ED15B3DFC}" presName="sibTrans" presStyleLbl="sibTrans2D1" presStyleIdx="0" presStyleCnt="0"/>
      <dgm:spPr/>
    </dgm:pt>
    <dgm:pt modelId="{4C969582-E151-4541-BE76-5994F7664A25}" type="pres">
      <dgm:prSet presAssocID="{B6948965-2C30-44D9-8685-68F46D1CB69E}" presName="compNode" presStyleCnt="0"/>
      <dgm:spPr/>
    </dgm:pt>
    <dgm:pt modelId="{D877D11B-4551-4DAD-BA13-AA7B5D49AE7A}" type="pres">
      <dgm:prSet presAssocID="{B6948965-2C30-44D9-8685-68F46D1CB69E}" presName="iconBgRect" presStyleLbl="bgShp" presStyleIdx="1" presStyleCnt="4"/>
      <dgm:spPr/>
    </dgm:pt>
    <dgm:pt modelId="{371D819A-A29D-481C-9412-C01E0A41774F}" type="pres">
      <dgm:prSet presAssocID="{B6948965-2C30-44D9-8685-68F46D1CB6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A3B8D889-56CD-4C3D-AC8B-3471DA94A26B}" type="pres">
      <dgm:prSet presAssocID="{B6948965-2C30-44D9-8685-68F46D1CB69E}" presName="spaceRect" presStyleCnt="0"/>
      <dgm:spPr/>
    </dgm:pt>
    <dgm:pt modelId="{99E3265A-A4B0-4CF2-9A9F-0CF2D3556E6D}" type="pres">
      <dgm:prSet presAssocID="{B6948965-2C30-44D9-8685-68F46D1CB69E}" presName="textRect" presStyleLbl="revTx" presStyleIdx="1" presStyleCnt="4">
        <dgm:presLayoutVars>
          <dgm:chMax val="1"/>
          <dgm:chPref val="1"/>
        </dgm:presLayoutVars>
      </dgm:prSet>
      <dgm:spPr/>
    </dgm:pt>
    <dgm:pt modelId="{CFB27736-2CBE-4A89-92F7-12D1E8F0ED65}" type="pres">
      <dgm:prSet presAssocID="{F21FDC19-55A0-4209-9189-524629396D68}" presName="sibTrans" presStyleLbl="sibTrans2D1" presStyleIdx="0" presStyleCnt="0"/>
      <dgm:spPr/>
    </dgm:pt>
    <dgm:pt modelId="{97BC680C-6019-4212-98D8-F991F526C89A}" type="pres">
      <dgm:prSet presAssocID="{A31BD072-C5C9-4E58-B7BA-2F2294EF0D22}" presName="compNode" presStyleCnt="0"/>
      <dgm:spPr/>
    </dgm:pt>
    <dgm:pt modelId="{CD832D6D-ACD7-4EAF-82CE-B11EDE93B376}" type="pres">
      <dgm:prSet presAssocID="{A31BD072-C5C9-4E58-B7BA-2F2294EF0D22}" presName="iconBgRect" presStyleLbl="bgShp" presStyleIdx="2" presStyleCnt="4"/>
      <dgm:spPr/>
    </dgm:pt>
    <dgm:pt modelId="{2C8DF1D3-F9CD-45CE-AC37-39C983B8842F}" type="pres">
      <dgm:prSet presAssocID="{A31BD072-C5C9-4E58-B7BA-2F2294EF0D2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B28E82E6-0AE9-49D7-A24B-43075F6E067F}" type="pres">
      <dgm:prSet presAssocID="{A31BD072-C5C9-4E58-B7BA-2F2294EF0D22}" presName="spaceRect" presStyleCnt="0"/>
      <dgm:spPr/>
    </dgm:pt>
    <dgm:pt modelId="{12FAA83C-AD6A-4E5E-A4BA-5CF12D4F7E78}" type="pres">
      <dgm:prSet presAssocID="{A31BD072-C5C9-4E58-B7BA-2F2294EF0D22}" presName="textRect" presStyleLbl="revTx" presStyleIdx="2" presStyleCnt="4">
        <dgm:presLayoutVars>
          <dgm:chMax val="1"/>
          <dgm:chPref val="1"/>
        </dgm:presLayoutVars>
      </dgm:prSet>
      <dgm:spPr/>
    </dgm:pt>
    <dgm:pt modelId="{54C0D560-C0AA-403B-B4D2-541D34882B42}" type="pres">
      <dgm:prSet presAssocID="{CBD3A540-7097-4254-9EF7-EA6EA5C8C2B7}" presName="sibTrans" presStyleLbl="sibTrans2D1" presStyleIdx="0" presStyleCnt="0"/>
      <dgm:spPr/>
    </dgm:pt>
    <dgm:pt modelId="{8EF5BB21-5CFC-4E0D-810D-6BCE8D681FB5}" type="pres">
      <dgm:prSet presAssocID="{18A58700-1CCF-47CD-ABDA-1BA759C604CE}" presName="compNode" presStyleCnt="0"/>
      <dgm:spPr/>
    </dgm:pt>
    <dgm:pt modelId="{393B2342-C189-4F45-8C0A-345C1C5C8C27}" type="pres">
      <dgm:prSet presAssocID="{18A58700-1CCF-47CD-ABDA-1BA759C604CE}" presName="iconBgRect" presStyleLbl="bgShp" presStyleIdx="3" presStyleCnt="4"/>
      <dgm:spPr/>
    </dgm:pt>
    <dgm:pt modelId="{8CA34831-4803-4A4F-BD01-7D9D7EFF209B}" type="pres">
      <dgm:prSet presAssocID="{18A58700-1CCF-47CD-ABDA-1BA759C604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49734262-2F55-4EED-919F-006E4BE2D2F9}" type="pres">
      <dgm:prSet presAssocID="{18A58700-1CCF-47CD-ABDA-1BA759C604CE}" presName="spaceRect" presStyleCnt="0"/>
      <dgm:spPr/>
    </dgm:pt>
    <dgm:pt modelId="{5E3631D6-2DEB-44D9-9139-5316A310B5BC}" type="pres">
      <dgm:prSet presAssocID="{18A58700-1CCF-47CD-ABDA-1BA759C604C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7D4530E-CC79-47A3-8892-3258FDB83CC2}" type="presOf" srcId="{87607712-3B96-4D75-AC3F-7E62E28CA9ED}" destId="{55B29FCB-D0E0-4F58-B42E-2AFAD22BD82A}" srcOrd="0" destOrd="0" presId="urn:microsoft.com/office/officeart/2018/2/layout/IconCircleList"/>
    <dgm:cxn modelId="{82DBF73D-4DB6-419B-846F-7D48DD6306F5}" type="presOf" srcId="{3F35B184-4040-4E8D-8A39-303ED15B3DFC}" destId="{4D0460B5-4396-44CE-8A6D-C400E6F86D1A}" srcOrd="0" destOrd="0" presId="urn:microsoft.com/office/officeart/2018/2/layout/IconCircleList"/>
    <dgm:cxn modelId="{6F4E5168-2582-42A7-9255-F45FB4B9A315}" srcId="{87607712-3B96-4D75-AC3F-7E62E28CA9ED}" destId="{18A58700-1CCF-47CD-ABDA-1BA759C604CE}" srcOrd="3" destOrd="0" parTransId="{334E02FB-D15E-4EBC-BEC2-47FB0BF8AF06}" sibTransId="{C4BA6B66-8C91-4D2B-9A71-70CD22157A7A}"/>
    <dgm:cxn modelId="{E7A39470-FDAA-489C-BC4E-E3F52A17006B}" type="presOf" srcId="{04851B0A-335E-46B6-937F-AF6EBF1A8057}" destId="{078581D1-97A4-4C83-B673-E289C9A49572}" srcOrd="0" destOrd="0" presId="urn:microsoft.com/office/officeart/2018/2/layout/IconCircleList"/>
    <dgm:cxn modelId="{6B078CAA-C92B-4A19-AF42-65BBE8AC155D}" srcId="{87607712-3B96-4D75-AC3F-7E62E28CA9ED}" destId="{04851B0A-335E-46B6-937F-AF6EBF1A8057}" srcOrd="0" destOrd="0" parTransId="{EB2C50A8-4325-436C-9B59-4335E7D0CA76}" sibTransId="{3F35B184-4040-4E8D-8A39-303ED15B3DFC}"/>
    <dgm:cxn modelId="{8B132DB2-6391-441C-BCE5-AF814DB03F49}" type="presOf" srcId="{18A58700-1CCF-47CD-ABDA-1BA759C604CE}" destId="{5E3631D6-2DEB-44D9-9139-5316A310B5BC}" srcOrd="0" destOrd="0" presId="urn:microsoft.com/office/officeart/2018/2/layout/IconCircleList"/>
    <dgm:cxn modelId="{527A34D5-51DD-4D8F-AA03-3C8D07C92D77}" type="presOf" srcId="{F21FDC19-55A0-4209-9189-524629396D68}" destId="{CFB27736-2CBE-4A89-92F7-12D1E8F0ED65}" srcOrd="0" destOrd="0" presId="urn:microsoft.com/office/officeart/2018/2/layout/IconCircleList"/>
    <dgm:cxn modelId="{58A0FEE1-EC0E-4A53-86AE-0F8A2ABF586A}" srcId="{87607712-3B96-4D75-AC3F-7E62E28CA9ED}" destId="{B6948965-2C30-44D9-8685-68F46D1CB69E}" srcOrd="1" destOrd="0" parTransId="{B42FC038-40E9-4369-8987-09357866D30C}" sibTransId="{F21FDC19-55A0-4209-9189-524629396D68}"/>
    <dgm:cxn modelId="{900A2BEF-BC1E-4345-85BF-98CC9C92FD82}" type="presOf" srcId="{B6948965-2C30-44D9-8685-68F46D1CB69E}" destId="{99E3265A-A4B0-4CF2-9A9F-0CF2D3556E6D}" srcOrd="0" destOrd="0" presId="urn:microsoft.com/office/officeart/2018/2/layout/IconCircleList"/>
    <dgm:cxn modelId="{985806F6-FA6F-4254-8464-F9B617DA68F0}" type="presOf" srcId="{CBD3A540-7097-4254-9EF7-EA6EA5C8C2B7}" destId="{54C0D560-C0AA-403B-B4D2-541D34882B42}" srcOrd="0" destOrd="0" presId="urn:microsoft.com/office/officeart/2018/2/layout/IconCircleList"/>
    <dgm:cxn modelId="{89FD26F7-02D9-4BEC-BE86-A879297247B2}" type="presOf" srcId="{A31BD072-C5C9-4E58-B7BA-2F2294EF0D22}" destId="{12FAA83C-AD6A-4E5E-A4BA-5CF12D4F7E78}" srcOrd="0" destOrd="0" presId="urn:microsoft.com/office/officeart/2018/2/layout/IconCircleList"/>
    <dgm:cxn modelId="{54B65AFE-3168-4627-941B-37A9B050D15A}" srcId="{87607712-3B96-4D75-AC3F-7E62E28CA9ED}" destId="{A31BD072-C5C9-4E58-B7BA-2F2294EF0D22}" srcOrd="2" destOrd="0" parTransId="{B8071308-C5F2-49CD-8583-C1CFCBBB8C5B}" sibTransId="{CBD3A540-7097-4254-9EF7-EA6EA5C8C2B7}"/>
    <dgm:cxn modelId="{4330BB57-B7A3-46A1-BF12-192C2016C8B1}" type="presParOf" srcId="{55B29FCB-D0E0-4F58-B42E-2AFAD22BD82A}" destId="{830C6049-47DB-456D-8B98-6A409FC216E3}" srcOrd="0" destOrd="0" presId="urn:microsoft.com/office/officeart/2018/2/layout/IconCircleList"/>
    <dgm:cxn modelId="{70C48D2F-E331-43BE-95C0-97CAAD2A6432}" type="presParOf" srcId="{830C6049-47DB-456D-8B98-6A409FC216E3}" destId="{BED0F590-2362-4D43-B7AC-E3E3424F36AF}" srcOrd="0" destOrd="0" presId="urn:microsoft.com/office/officeart/2018/2/layout/IconCircleList"/>
    <dgm:cxn modelId="{9C5C3D85-FDF1-4FB7-B5C6-D000D4BC298B}" type="presParOf" srcId="{BED0F590-2362-4D43-B7AC-E3E3424F36AF}" destId="{51548607-F944-4DC5-8E35-C5DBF4040CBF}" srcOrd="0" destOrd="0" presId="urn:microsoft.com/office/officeart/2018/2/layout/IconCircleList"/>
    <dgm:cxn modelId="{BB9F24E1-1B79-4A18-B93F-1DBA51973D74}" type="presParOf" srcId="{BED0F590-2362-4D43-B7AC-E3E3424F36AF}" destId="{AB3E8E09-D93B-4FDD-8282-ECA6653B2E83}" srcOrd="1" destOrd="0" presId="urn:microsoft.com/office/officeart/2018/2/layout/IconCircleList"/>
    <dgm:cxn modelId="{8557D77A-D768-4A58-922E-DB410BFE985D}" type="presParOf" srcId="{BED0F590-2362-4D43-B7AC-E3E3424F36AF}" destId="{62BFFA4A-9208-4EB4-A1BC-B1F8A885D39E}" srcOrd="2" destOrd="0" presId="urn:microsoft.com/office/officeart/2018/2/layout/IconCircleList"/>
    <dgm:cxn modelId="{8936BDA1-6ECB-459D-B2BE-3A4E7CB5F4DB}" type="presParOf" srcId="{BED0F590-2362-4D43-B7AC-E3E3424F36AF}" destId="{078581D1-97A4-4C83-B673-E289C9A49572}" srcOrd="3" destOrd="0" presId="urn:microsoft.com/office/officeart/2018/2/layout/IconCircleList"/>
    <dgm:cxn modelId="{7D9C2568-7BF1-4CDE-A36D-A40D9BC82EB7}" type="presParOf" srcId="{830C6049-47DB-456D-8B98-6A409FC216E3}" destId="{4D0460B5-4396-44CE-8A6D-C400E6F86D1A}" srcOrd="1" destOrd="0" presId="urn:microsoft.com/office/officeart/2018/2/layout/IconCircleList"/>
    <dgm:cxn modelId="{6672084B-AAEA-4050-9ADA-DB9864AAF8C1}" type="presParOf" srcId="{830C6049-47DB-456D-8B98-6A409FC216E3}" destId="{4C969582-E151-4541-BE76-5994F7664A25}" srcOrd="2" destOrd="0" presId="urn:microsoft.com/office/officeart/2018/2/layout/IconCircleList"/>
    <dgm:cxn modelId="{33D44F35-EC49-4522-B582-DA5DF0FF072C}" type="presParOf" srcId="{4C969582-E151-4541-BE76-5994F7664A25}" destId="{D877D11B-4551-4DAD-BA13-AA7B5D49AE7A}" srcOrd="0" destOrd="0" presId="urn:microsoft.com/office/officeart/2018/2/layout/IconCircleList"/>
    <dgm:cxn modelId="{82BB61CF-D15D-47CF-9211-7A62EA69EC4C}" type="presParOf" srcId="{4C969582-E151-4541-BE76-5994F7664A25}" destId="{371D819A-A29D-481C-9412-C01E0A41774F}" srcOrd="1" destOrd="0" presId="urn:microsoft.com/office/officeart/2018/2/layout/IconCircleList"/>
    <dgm:cxn modelId="{66BBB81C-2C3F-4234-901E-DE049DDF052E}" type="presParOf" srcId="{4C969582-E151-4541-BE76-5994F7664A25}" destId="{A3B8D889-56CD-4C3D-AC8B-3471DA94A26B}" srcOrd="2" destOrd="0" presId="urn:microsoft.com/office/officeart/2018/2/layout/IconCircleList"/>
    <dgm:cxn modelId="{AC736A7E-525C-429D-87A9-4A8B4EBF51A4}" type="presParOf" srcId="{4C969582-E151-4541-BE76-5994F7664A25}" destId="{99E3265A-A4B0-4CF2-9A9F-0CF2D3556E6D}" srcOrd="3" destOrd="0" presId="urn:microsoft.com/office/officeart/2018/2/layout/IconCircleList"/>
    <dgm:cxn modelId="{2ED548A9-25B9-4191-893B-B04AC9E4C19A}" type="presParOf" srcId="{830C6049-47DB-456D-8B98-6A409FC216E3}" destId="{CFB27736-2CBE-4A89-92F7-12D1E8F0ED65}" srcOrd="3" destOrd="0" presId="urn:microsoft.com/office/officeart/2018/2/layout/IconCircleList"/>
    <dgm:cxn modelId="{8462298D-B2FB-4EC6-ACCB-7062525F4646}" type="presParOf" srcId="{830C6049-47DB-456D-8B98-6A409FC216E3}" destId="{97BC680C-6019-4212-98D8-F991F526C89A}" srcOrd="4" destOrd="0" presId="urn:microsoft.com/office/officeart/2018/2/layout/IconCircleList"/>
    <dgm:cxn modelId="{36533316-D378-4F0A-BAB5-E2CE050B2FCC}" type="presParOf" srcId="{97BC680C-6019-4212-98D8-F991F526C89A}" destId="{CD832D6D-ACD7-4EAF-82CE-B11EDE93B376}" srcOrd="0" destOrd="0" presId="urn:microsoft.com/office/officeart/2018/2/layout/IconCircleList"/>
    <dgm:cxn modelId="{4D58773B-3354-409F-868C-77E5A0EA4A70}" type="presParOf" srcId="{97BC680C-6019-4212-98D8-F991F526C89A}" destId="{2C8DF1D3-F9CD-45CE-AC37-39C983B8842F}" srcOrd="1" destOrd="0" presId="urn:microsoft.com/office/officeart/2018/2/layout/IconCircleList"/>
    <dgm:cxn modelId="{6A78F32F-9910-47D2-918B-EBD1D7EF5DFE}" type="presParOf" srcId="{97BC680C-6019-4212-98D8-F991F526C89A}" destId="{B28E82E6-0AE9-49D7-A24B-43075F6E067F}" srcOrd="2" destOrd="0" presId="urn:microsoft.com/office/officeart/2018/2/layout/IconCircleList"/>
    <dgm:cxn modelId="{477C5458-2AAF-40D6-8BA9-468A250215FD}" type="presParOf" srcId="{97BC680C-6019-4212-98D8-F991F526C89A}" destId="{12FAA83C-AD6A-4E5E-A4BA-5CF12D4F7E78}" srcOrd="3" destOrd="0" presId="urn:microsoft.com/office/officeart/2018/2/layout/IconCircleList"/>
    <dgm:cxn modelId="{2DB6B19F-C222-49AE-B7D1-BDFD5A04CDA5}" type="presParOf" srcId="{830C6049-47DB-456D-8B98-6A409FC216E3}" destId="{54C0D560-C0AA-403B-B4D2-541D34882B42}" srcOrd="5" destOrd="0" presId="urn:microsoft.com/office/officeart/2018/2/layout/IconCircleList"/>
    <dgm:cxn modelId="{0749CE55-47EE-4630-990A-8C8A51959268}" type="presParOf" srcId="{830C6049-47DB-456D-8B98-6A409FC216E3}" destId="{8EF5BB21-5CFC-4E0D-810D-6BCE8D681FB5}" srcOrd="6" destOrd="0" presId="urn:microsoft.com/office/officeart/2018/2/layout/IconCircleList"/>
    <dgm:cxn modelId="{C1C7AE12-FD9C-4197-A209-8B98DA45D80A}" type="presParOf" srcId="{8EF5BB21-5CFC-4E0D-810D-6BCE8D681FB5}" destId="{393B2342-C189-4F45-8C0A-345C1C5C8C27}" srcOrd="0" destOrd="0" presId="urn:microsoft.com/office/officeart/2018/2/layout/IconCircleList"/>
    <dgm:cxn modelId="{0D2BBC2F-9048-4FB7-8B8E-E4E0E801F14F}" type="presParOf" srcId="{8EF5BB21-5CFC-4E0D-810D-6BCE8D681FB5}" destId="{8CA34831-4803-4A4F-BD01-7D9D7EFF209B}" srcOrd="1" destOrd="0" presId="urn:microsoft.com/office/officeart/2018/2/layout/IconCircleList"/>
    <dgm:cxn modelId="{B44210A4-CF75-432D-AB8F-37B1F9D99CE3}" type="presParOf" srcId="{8EF5BB21-5CFC-4E0D-810D-6BCE8D681FB5}" destId="{49734262-2F55-4EED-919F-006E4BE2D2F9}" srcOrd="2" destOrd="0" presId="urn:microsoft.com/office/officeart/2018/2/layout/IconCircleList"/>
    <dgm:cxn modelId="{9F22DE02-86E3-424C-8686-3F6C7B690685}" type="presParOf" srcId="{8EF5BB21-5CFC-4E0D-810D-6BCE8D681FB5}" destId="{5E3631D6-2DEB-44D9-9139-5316A310B5B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ACCB14-ADCF-47F0-A826-F7317CEAF7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705B7E-DCDE-4752-B469-FC890BC5FC3F}">
      <dgm:prSet phldrT="[Text]"/>
      <dgm:spPr/>
      <dgm:t>
        <a:bodyPr/>
        <a:lstStyle/>
        <a:p>
          <a:r>
            <a:rPr lang="en-US" dirty="0"/>
            <a:t>Inputs</a:t>
          </a:r>
        </a:p>
      </dgm:t>
    </dgm:pt>
    <dgm:pt modelId="{E60C2E2D-D9D7-453A-B47E-415DE016EF7C}" type="parTrans" cxnId="{C1EF0E54-7AA3-4370-B6D9-15080B334FA8}">
      <dgm:prSet/>
      <dgm:spPr/>
      <dgm:t>
        <a:bodyPr/>
        <a:lstStyle/>
        <a:p>
          <a:endParaRPr lang="en-US"/>
        </a:p>
      </dgm:t>
    </dgm:pt>
    <dgm:pt modelId="{F957CE80-4D33-498C-9A61-C6B142A67EC1}" type="sibTrans" cxnId="{C1EF0E54-7AA3-4370-B6D9-15080B334FA8}">
      <dgm:prSet/>
      <dgm:spPr/>
      <dgm:t>
        <a:bodyPr/>
        <a:lstStyle/>
        <a:p>
          <a:endParaRPr lang="en-US"/>
        </a:p>
      </dgm:t>
    </dgm:pt>
    <dgm:pt modelId="{46006FAF-5655-4359-B9B6-CD0C8020647C}">
      <dgm:prSet phldrT="[Text]"/>
      <dgm:spPr/>
      <dgm:t>
        <a:bodyPr/>
        <a:lstStyle/>
        <a:p>
          <a:r>
            <a:rPr lang="en-US" dirty="0"/>
            <a:t>CAPEX by projects</a:t>
          </a:r>
        </a:p>
      </dgm:t>
    </dgm:pt>
    <dgm:pt modelId="{91FCA0E7-A374-42E4-B81C-4ABBDE97D837}" type="parTrans" cxnId="{BBF44278-D22D-4717-9CC6-0A03DC31A431}">
      <dgm:prSet/>
      <dgm:spPr/>
      <dgm:t>
        <a:bodyPr/>
        <a:lstStyle/>
        <a:p>
          <a:endParaRPr lang="en-US"/>
        </a:p>
      </dgm:t>
    </dgm:pt>
    <dgm:pt modelId="{8076C93B-EABB-47A3-A053-9E21E6D870A4}" type="sibTrans" cxnId="{BBF44278-D22D-4717-9CC6-0A03DC31A431}">
      <dgm:prSet/>
      <dgm:spPr/>
      <dgm:t>
        <a:bodyPr/>
        <a:lstStyle/>
        <a:p>
          <a:endParaRPr lang="en-US"/>
        </a:p>
      </dgm:t>
    </dgm:pt>
    <dgm:pt modelId="{33E9D4CE-D622-4AD1-97B2-FE8CBF29A1C7}">
      <dgm:prSet phldrT="[Text]"/>
      <dgm:spPr/>
      <dgm:t>
        <a:bodyPr/>
        <a:lstStyle/>
        <a:p>
          <a:r>
            <a:rPr lang="en-US" dirty="0"/>
            <a:t>OPEX by projects</a:t>
          </a:r>
        </a:p>
      </dgm:t>
    </dgm:pt>
    <dgm:pt modelId="{CB5AA189-CC7F-42A7-A0E7-699226E07BF0}" type="parTrans" cxnId="{59F5B99B-393E-4702-B0E9-1F513DA641E1}">
      <dgm:prSet/>
      <dgm:spPr/>
      <dgm:t>
        <a:bodyPr/>
        <a:lstStyle/>
        <a:p>
          <a:endParaRPr lang="en-US"/>
        </a:p>
      </dgm:t>
    </dgm:pt>
    <dgm:pt modelId="{626F08ED-71CC-478A-BC30-71B2D049BDB1}" type="sibTrans" cxnId="{59F5B99B-393E-4702-B0E9-1F513DA641E1}">
      <dgm:prSet/>
      <dgm:spPr/>
      <dgm:t>
        <a:bodyPr/>
        <a:lstStyle/>
        <a:p>
          <a:endParaRPr lang="en-US"/>
        </a:p>
      </dgm:t>
    </dgm:pt>
    <dgm:pt modelId="{59DB1B11-BDB3-4197-880E-99B00184195D}">
      <dgm:prSet phldrT="[Text]"/>
      <dgm:spPr/>
      <dgm:t>
        <a:bodyPr/>
        <a:lstStyle/>
        <a:p>
          <a:r>
            <a:rPr lang="en-US" dirty="0"/>
            <a:t>Outputs</a:t>
          </a:r>
        </a:p>
      </dgm:t>
    </dgm:pt>
    <dgm:pt modelId="{D8C38DEC-F495-4130-B3F8-70E715C36C69}" type="parTrans" cxnId="{55CD3C53-9C31-4509-AF8A-3EDEF216E4A1}">
      <dgm:prSet/>
      <dgm:spPr/>
      <dgm:t>
        <a:bodyPr/>
        <a:lstStyle/>
        <a:p>
          <a:endParaRPr lang="en-US"/>
        </a:p>
      </dgm:t>
    </dgm:pt>
    <dgm:pt modelId="{2CC9DC9B-4B9E-4379-9E69-A6B90296D01C}" type="sibTrans" cxnId="{55CD3C53-9C31-4509-AF8A-3EDEF216E4A1}">
      <dgm:prSet/>
      <dgm:spPr/>
      <dgm:t>
        <a:bodyPr/>
        <a:lstStyle/>
        <a:p>
          <a:endParaRPr lang="en-US"/>
        </a:p>
      </dgm:t>
    </dgm:pt>
    <dgm:pt modelId="{197C5BB0-44FB-4F86-8AAE-D2D799B9FAEB}">
      <dgm:prSet phldrT="[Text]"/>
      <dgm:spPr/>
      <dgm:t>
        <a:bodyPr/>
        <a:lstStyle/>
        <a:p>
          <a:r>
            <a:rPr lang="en-US" dirty="0"/>
            <a:t>Electricity price</a:t>
          </a:r>
        </a:p>
      </dgm:t>
    </dgm:pt>
    <dgm:pt modelId="{35E64AF9-5494-4D7A-9FA5-A19841B25C00}" type="parTrans" cxnId="{5C1FE4D2-815B-4E91-BD6B-9C5C853CDBD6}">
      <dgm:prSet/>
      <dgm:spPr/>
      <dgm:t>
        <a:bodyPr/>
        <a:lstStyle/>
        <a:p>
          <a:endParaRPr lang="en-US"/>
        </a:p>
      </dgm:t>
    </dgm:pt>
    <dgm:pt modelId="{1BF91093-7872-4448-846B-CBC5E517548E}" type="sibTrans" cxnId="{5C1FE4D2-815B-4E91-BD6B-9C5C853CDBD6}">
      <dgm:prSet/>
      <dgm:spPr/>
      <dgm:t>
        <a:bodyPr/>
        <a:lstStyle/>
        <a:p>
          <a:endParaRPr lang="en-US"/>
        </a:p>
      </dgm:t>
    </dgm:pt>
    <dgm:pt modelId="{85E828B5-F785-4AC4-84F4-B597B6DA44C9}">
      <dgm:prSet phldrT="[Text]"/>
      <dgm:spPr/>
      <dgm:t>
        <a:bodyPr/>
        <a:lstStyle/>
        <a:p>
          <a:r>
            <a:rPr lang="en-US" dirty="0"/>
            <a:t>Application</a:t>
          </a:r>
        </a:p>
      </dgm:t>
    </dgm:pt>
    <dgm:pt modelId="{C7151BE0-23ED-4626-80B3-2186C04E80D2}" type="parTrans" cxnId="{FE5E53EB-99A8-4FE8-8AE8-5801E65E393A}">
      <dgm:prSet/>
      <dgm:spPr/>
      <dgm:t>
        <a:bodyPr/>
        <a:lstStyle/>
        <a:p>
          <a:endParaRPr lang="en-US"/>
        </a:p>
      </dgm:t>
    </dgm:pt>
    <dgm:pt modelId="{9AED3FE3-0502-4674-BA01-A405DEACED68}" type="sibTrans" cxnId="{FE5E53EB-99A8-4FE8-8AE8-5801E65E393A}">
      <dgm:prSet/>
      <dgm:spPr/>
      <dgm:t>
        <a:bodyPr/>
        <a:lstStyle/>
        <a:p>
          <a:endParaRPr lang="en-US"/>
        </a:p>
      </dgm:t>
    </dgm:pt>
    <dgm:pt modelId="{AC475449-8B7B-439C-938A-BA0CD4C6936A}">
      <dgm:prSet phldrT="[Text]"/>
      <dgm:spPr/>
      <dgm:t>
        <a:bodyPr/>
        <a:lstStyle/>
        <a:p>
          <a:r>
            <a:rPr lang="en-US" dirty="0"/>
            <a:t>Industrial cases</a:t>
          </a:r>
        </a:p>
      </dgm:t>
    </dgm:pt>
    <dgm:pt modelId="{AD58BC71-6EFE-40F3-A767-8758D72924A6}" type="parTrans" cxnId="{9F2A4825-582C-477F-B878-AEE5CD40C296}">
      <dgm:prSet/>
      <dgm:spPr/>
      <dgm:t>
        <a:bodyPr/>
        <a:lstStyle/>
        <a:p>
          <a:endParaRPr lang="en-US"/>
        </a:p>
      </dgm:t>
    </dgm:pt>
    <dgm:pt modelId="{B69EF9CF-8175-49A5-AA5C-2E3162AF2CA5}" type="sibTrans" cxnId="{9F2A4825-582C-477F-B878-AEE5CD40C296}">
      <dgm:prSet/>
      <dgm:spPr/>
      <dgm:t>
        <a:bodyPr/>
        <a:lstStyle/>
        <a:p>
          <a:endParaRPr lang="en-US"/>
        </a:p>
      </dgm:t>
    </dgm:pt>
    <dgm:pt modelId="{C6B4F915-2535-46B0-B989-7402F7F76B3B}">
      <dgm:prSet phldrT="[Text]"/>
      <dgm:spPr/>
      <dgm:t>
        <a:bodyPr/>
        <a:lstStyle/>
        <a:p>
          <a:r>
            <a:rPr lang="en-US" dirty="0"/>
            <a:t>Policy analysis</a:t>
          </a:r>
        </a:p>
      </dgm:t>
    </dgm:pt>
    <dgm:pt modelId="{A5C86597-D007-4B98-B4F3-0461680A9C0E}" type="parTrans" cxnId="{9E338CC2-CF02-415D-AFBE-36E5B4C57990}">
      <dgm:prSet/>
      <dgm:spPr/>
      <dgm:t>
        <a:bodyPr/>
        <a:lstStyle/>
        <a:p>
          <a:endParaRPr lang="en-US"/>
        </a:p>
      </dgm:t>
    </dgm:pt>
    <dgm:pt modelId="{090A274C-5288-4830-AF01-85D5BBAFBEA7}" type="sibTrans" cxnId="{9E338CC2-CF02-415D-AFBE-36E5B4C57990}">
      <dgm:prSet/>
      <dgm:spPr/>
      <dgm:t>
        <a:bodyPr/>
        <a:lstStyle/>
        <a:p>
          <a:endParaRPr lang="en-US"/>
        </a:p>
      </dgm:t>
    </dgm:pt>
    <dgm:pt modelId="{93A4326B-1B1D-4A49-92DA-BEACEE30BD60}">
      <dgm:prSet phldrT="[Text]"/>
      <dgm:spPr/>
      <dgm:t>
        <a:bodyPr/>
        <a:lstStyle/>
        <a:p>
          <a:endParaRPr lang="en-US" dirty="0"/>
        </a:p>
      </dgm:t>
    </dgm:pt>
    <dgm:pt modelId="{8F1BEE8C-70BE-47EC-8DB0-4C0F422AA1EF}" type="parTrans" cxnId="{F8B251A1-9D60-41AD-A467-D1099735004B}">
      <dgm:prSet/>
      <dgm:spPr/>
      <dgm:t>
        <a:bodyPr/>
        <a:lstStyle/>
        <a:p>
          <a:endParaRPr lang="en-US"/>
        </a:p>
      </dgm:t>
    </dgm:pt>
    <dgm:pt modelId="{36B2B235-F1C5-4D73-AE24-34C50B9BA667}" type="sibTrans" cxnId="{F8B251A1-9D60-41AD-A467-D1099735004B}">
      <dgm:prSet/>
      <dgm:spPr/>
      <dgm:t>
        <a:bodyPr/>
        <a:lstStyle/>
        <a:p>
          <a:endParaRPr lang="en-US"/>
        </a:p>
      </dgm:t>
    </dgm:pt>
    <dgm:pt modelId="{7F9C2475-5DA8-46AC-9638-EFB37374704F}">
      <dgm:prSet phldrT="[Text]"/>
      <dgm:spPr/>
      <dgm:t>
        <a:bodyPr/>
        <a:lstStyle/>
        <a:p>
          <a:endParaRPr lang="en-US" dirty="0"/>
        </a:p>
      </dgm:t>
    </dgm:pt>
    <dgm:pt modelId="{2A33ADC3-8526-4283-9FBE-F1CA4EAF7F60}" type="parTrans" cxnId="{CEAEC664-1511-4F33-914D-40236AC451FD}">
      <dgm:prSet/>
      <dgm:spPr/>
      <dgm:t>
        <a:bodyPr/>
        <a:lstStyle/>
        <a:p>
          <a:endParaRPr lang="en-US"/>
        </a:p>
      </dgm:t>
    </dgm:pt>
    <dgm:pt modelId="{B6C1BF99-1AF7-416B-B8E8-7D08DCEEAFC2}" type="sibTrans" cxnId="{CEAEC664-1511-4F33-914D-40236AC451FD}">
      <dgm:prSet/>
      <dgm:spPr/>
      <dgm:t>
        <a:bodyPr/>
        <a:lstStyle/>
        <a:p>
          <a:endParaRPr lang="en-US"/>
        </a:p>
      </dgm:t>
    </dgm:pt>
    <dgm:pt modelId="{21AE6363-3552-4734-A5DC-07D86F82E57E}">
      <dgm:prSet phldrT="[Text]"/>
      <dgm:spPr/>
      <dgm:t>
        <a:bodyPr/>
        <a:lstStyle/>
        <a:p>
          <a:r>
            <a:rPr lang="en-US" dirty="0"/>
            <a:t>Electricity Generation</a:t>
          </a:r>
        </a:p>
      </dgm:t>
    </dgm:pt>
    <dgm:pt modelId="{8D67C23F-9840-47AA-BF2A-6AC8D275D2B3}" type="parTrans" cxnId="{9A64C555-5BD6-4051-8948-5F27F78FAF3E}">
      <dgm:prSet/>
      <dgm:spPr/>
      <dgm:t>
        <a:bodyPr/>
        <a:lstStyle/>
        <a:p>
          <a:endParaRPr lang="en-US"/>
        </a:p>
      </dgm:t>
    </dgm:pt>
    <dgm:pt modelId="{321DB5A6-7B2A-4FCF-9DD0-4917517DF6C5}" type="sibTrans" cxnId="{9A64C555-5BD6-4051-8948-5F27F78FAF3E}">
      <dgm:prSet/>
      <dgm:spPr/>
      <dgm:t>
        <a:bodyPr/>
        <a:lstStyle/>
        <a:p>
          <a:endParaRPr lang="en-US"/>
        </a:p>
      </dgm:t>
    </dgm:pt>
    <dgm:pt modelId="{A28858BC-DE26-4835-8567-8B69E5F9B19B}">
      <dgm:prSet phldrT="[Text]"/>
      <dgm:spPr/>
      <dgm:t>
        <a:bodyPr/>
        <a:lstStyle/>
        <a:p>
          <a:r>
            <a:rPr lang="en-US" dirty="0"/>
            <a:t>Carbon Production/Consumption</a:t>
          </a:r>
        </a:p>
      </dgm:t>
    </dgm:pt>
    <dgm:pt modelId="{878169DC-A1DB-4DA8-B0D8-F46FF067A764}" type="parTrans" cxnId="{D7AB3172-7205-4739-844C-03303720275C}">
      <dgm:prSet/>
      <dgm:spPr/>
      <dgm:t>
        <a:bodyPr/>
        <a:lstStyle/>
        <a:p>
          <a:endParaRPr lang="en-US"/>
        </a:p>
      </dgm:t>
    </dgm:pt>
    <dgm:pt modelId="{E1DD4592-E902-48A3-90E0-8A699CC667E9}" type="sibTrans" cxnId="{D7AB3172-7205-4739-844C-03303720275C}">
      <dgm:prSet/>
      <dgm:spPr/>
      <dgm:t>
        <a:bodyPr/>
        <a:lstStyle/>
        <a:p>
          <a:endParaRPr lang="en-US"/>
        </a:p>
      </dgm:t>
    </dgm:pt>
    <dgm:pt modelId="{65850D4F-73BE-424C-B484-C4A149E4D7A1}">
      <dgm:prSet phldrT="[Text]"/>
      <dgm:spPr/>
      <dgm:t>
        <a:bodyPr/>
        <a:lstStyle/>
        <a:p>
          <a:r>
            <a:rPr lang="en-US" dirty="0"/>
            <a:t>Gas/LNG price</a:t>
          </a:r>
        </a:p>
      </dgm:t>
    </dgm:pt>
    <dgm:pt modelId="{1C0C3EBC-B150-405B-BAA4-3BFEE48D5135}" type="parTrans" cxnId="{75EB2294-920B-40D4-AF45-D5C6BB330518}">
      <dgm:prSet/>
      <dgm:spPr/>
      <dgm:t>
        <a:bodyPr/>
        <a:lstStyle/>
        <a:p>
          <a:endParaRPr lang="en-US"/>
        </a:p>
      </dgm:t>
    </dgm:pt>
    <dgm:pt modelId="{CC43A2EF-2AB4-42C1-B413-81EC54D7AAC3}" type="sibTrans" cxnId="{75EB2294-920B-40D4-AF45-D5C6BB330518}">
      <dgm:prSet/>
      <dgm:spPr/>
      <dgm:t>
        <a:bodyPr/>
        <a:lstStyle/>
        <a:p>
          <a:endParaRPr lang="en-US"/>
        </a:p>
      </dgm:t>
    </dgm:pt>
    <dgm:pt modelId="{1600E98B-6371-4B44-9546-381EF69333B8}">
      <dgm:prSet phldrT="[Text]"/>
      <dgm:spPr/>
      <dgm:t>
        <a:bodyPr/>
        <a:lstStyle/>
        <a:p>
          <a:r>
            <a:rPr lang="en-US" dirty="0"/>
            <a:t>Policy </a:t>
          </a:r>
        </a:p>
      </dgm:t>
    </dgm:pt>
    <dgm:pt modelId="{16CF1A94-FF79-4C15-93DE-04198D1C41E9}" type="parTrans" cxnId="{03D1C4CB-F6F4-415A-ADCB-93839C5ACF05}">
      <dgm:prSet/>
      <dgm:spPr/>
      <dgm:t>
        <a:bodyPr/>
        <a:lstStyle/>
        <a:p>
          <a:endParaRPr lang="en-US"/>
        </a:p>
      </dgm:t>
    </dgm:pt>
    <dgm:pt modelId="{65CD66D0-58F3-412E-902A-9ACE3813497B}" type="sibTrans" cxnId="{03D1C4CB-F6F4-415A-ADCB-93839C5ACF05}">
      <dgm:prSet/>
      <dgm:spPr/>
      <dgm:t>
        <a:bodyPr/>
        <a:lstStyle/>
        <a:p>
          <a:endParaRPr lang="en-US"/>
        </a:p>
      </dgm:t>
    </dgm:pt>
    <dgm:pt modelId="{C9674446-1C23-47CB-822B-1D9E0A8271DF}">
      <dgm:prSet phldrT="[Text]"/>
      <dgm:spPr/>
      <dgm:t>
        <a:bodyPr/>
        <a:lstStyle/>
        <a:p>
          <a:r>
            <a:rPr lang="en-US" altLang="zh-CN" dirty="0"/>
            <a:t>CO2 price</a:t>
          </a:r>
          <a:endParaRPr lang="en-US" dirty="0"/>
        </a:p>
      </dgm:t>
    </dgm:pt>
    <dgm:pt modelId="{C17A76D7-1697-4881-BE0F-1B2968B4748E}" type="parTrans" cxnId="{0C0C3B87-CD7F-4638-8F05-5D410A06973F}">
      <dgm:prSet/>
      <dgm:spPr/>
      <dgm:t>
        <a:bodyPr/>
        <a:lstStyle/>
        <a:p>
          <a:endParaRPr lang="en-US"/>
        </a:p>
      </dgm:t>
    </dgm:pt>
    <dgm:pt modelId="{156E4C4C-95E6-4756-9101-2663053399A8}" type="sibTrans" cxnId="{0C0C3B87-CD7F-4638-8F05-5D410A06973F}">
      <dgm:prSet/>
      <dgm:spPr/>
      <dgm:t>
        <a:bodyPr/>
        <a:lstStyle/>
        <a:p>
          <a:endParaRPr lang="en-US"/>
        </a:p>
      </dgm:t>
    </dgm:pt>
    <dgm:pt modelId="{AAB81E0A-3AE0-412B-B6E8-B41CE317B022}">
      <dgm:prSet phldrT="[Text]"/>
      <dgm:spPr/>
      <dgm:t>
        <a:bodyPr/>
        <a:lstStyle/>
        <a:p>
          <a:r>
            <a:rPr lang="en-US" dirty="0"/>
            <a:t>Required balanced subsidies by different scenarios</a:t>
          </a:r>
        </a:p>
      </dgm:t>
    </dgm:pt>
    <dgm:pt modelId="{3D8064D2-E730-4110-8E1E-BBB0647D6AD9}" type="parTrans" cxnId="{267E72A3-5F58-4338-9C5B-6D76B8283D10}">
      <dgm:prSet/>
      <dgm:spPr/>
      <dgm:t>
        <a:bodyPr/>
        <a:lstStyle/>
        <a:p>
          <a:endParaRPr lang="en-US"/>
        </a:p>
      </dgm:t>
    </dgm:pt>
    <dgm:pt modelId="{4F3C1840-7E33-4134-BE8F-45B814FCDF97}" type="sibTrans" cxnId="{267E72A3-5F58-4338-9C5B-6D76B8283D10}">
      <dgm:prSet/>
      <dgm:spPr/>
      <dgm:t>
        <a:bodyPr/>
        <a:lstStyle/>
        <a:p>
          <a:endParaRPr lang="en-US"/>
        </a:p>
      </dgm:t>
    </dgm:pt>
    <dgm:pt modelId="{300F0C7E-75F8-4F6A-8662-9039DDA33150}">
      <dgm:prSet phldrT="[Text]"/>
      <dgm:spPr/>
      <dgm:t>
        <a:bodyPr/>
        <a:lstStyle/>
        <a:p>
          <a:r>
            <a:rPr lang="en-US" dirty="0"/>
            <a:t>Evaluation of other economy projects</a:t>
          </a:r>
        </a:p>
      </dgm:t>
    </dgm:pt>
    <dgm:pt modelId="{5C310EEB-2701-4919-92E4-F9317FE51DA6}" type="parTrans" cxnId="{155B0D5B-6977-4728-82FE-FA61D165E057}">
      <dgm:prSet/>
      <dgm:spPr/>
      <dgm:t>
        <a:bodyPr/>
        <a:lstStyle/>
        <a:p>
          <a:endParaRPr lang="en-US"/>
        </a:p>
      </dgm:t>
    </dgm:pt>
    <dgm:pt modelId="{C5C7AD84-75BE-4D89-A4FB-FCF268A94216}" type="sibTrans" cxnId="{155B0D5B-6977-4728-82FE-FA61D165E057}">
      <dgm:prSet/>
      <dgm:spPr/>
      <dgm:t>
        <a:bodyPr/>
        <a:lstStyle/>
        <a:p>
          <a:endParaRPr lang="en-US"/>
        </a:p>
      </dgm:t>
    </dgm:pt>
    <dgm:pt modelId="{4D2814D6-D275-464D-AE45-B82AF5B8B85A}">
      <dgm:prSet phldrT="[Text]"/>
      <dgm:spPr/>
      <dgm:t>
        <a:bodyPr/>
        <a:lstStyle/>
        <a:p>
          <a:r>
            <a:rPr lang="en-US" dirty="0"/>
            <a:t>Carbon Price analysis</a:t>
          </a:r>
        </a:p>
      </dgm:t>
    </dgm:pt>
    <dgm:pt modelId="{710D8B01-241A-4952-AFD4-FEA7DBE486BE}" type="parTrans" cxnId="{18BBF43D-069B-42B8-A21D-421C755D6167}">
      <dgm:prSet/>
      <dgm:spPr/>
      <dgm:t>
        <a:bodyPr/>
        <a:lstStyle/>
        <a:p>
          <a:endParaRPr lang="en-US"/>
        </a:p>
      </dgm:t>
    </dgm:pt>
    <dgm:pt modelId="{43230CBF-D719-4AE5-A2EC-1F6AD039F053}" type="sibTrans" cxnId="{18BBF43D-069B-42B8-A21D-421C755D6167}">
      <dgm:prSet/>
      <dgm:spPr/>
      <dgm:t>
        <a:bodyPr/>
        <a:lstStyle/>
        <a:p>
          <a:endParaRPr lang="en-US"/>
        </a:p>
      </dgm:t>
    </dgm:pt>
    <dgm:pt modelId="{54E0C90A-4887-439D-88DC-D92EA49BBA48}" type="pres">
      <dgm:prSet presAssocID="{41ACCB14-ADCF-47F0-A826-F7317CEAF7DE}" presName="Name0" presStyleCnt="0">
        <dgm:presLayoutVars>
          <dgm:dir/>
          <dgm:animLvl val="lvl"/>
          <dgm:resizeHandles val="exact"/>
        </dgm:presLayoutVars>
      </dgm:prSet>
      <dgm:spPr/>
    </dgm:pt>
    <dgm:pt modelId="{298EBBAA-132F-4DD1-9F3D-608C76E339E5}" type="pres">
      <dgm:prSet presAssocID="{3D705B7E-DCDE-4752-B469-FC890BC5FC3F}" presName="composite" presStyleCnt="0"/>
      <dgm:spPr/>
    </dgm:pt>
    <dgm:pt modelId="{062CE25D-58C0-4832-BEE2-1D9620C12313}" type="pres">
      <dgm:prSet presAssocID="{3D705B7E-DCDE-4752-B469-FC890BC5FC3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73064EB-5951-4AF8-9C4F-15947616A4F1}" type="pres">
      <dgm:prSet presAssocID="{3D705B7E-DCDE-4752-B469-FC890BC5FC3F}" presName="desTx" presStyleLbl="alignAccFollowNode1" presStyleIdx="0" presStyleCnt="3">
        <dgm:presLayoutVars>
          <dgm:bulletEnabled val="1"/>
        </dgm:presLayoutVars>
      </dgm:prSet>
      <dgm:spPr/>
    </dgm:pt>
    <dgm:pt modelId="{4E784897-4747-49E8-982D-C216BCEC89BC}" type="pres">
      <dgm:prSet presAssocID="{F957CE80-4D33-498C-9A61-C6B142A67EC1}" presName="space" presStyleCnt="0"/>
      <dgm:spPr/>
    </dgm:pt>
    <dgm:pt modelId="{00ECFEAE-1F45-40CC-A098-4552FC8FE658}" type="pres">
      <dgm:prSet presAssocID="{59DB1B11-BDB3-4197-880E-99B00184195D}" presName="composite" presStyleCnt="0"/>
      <dgm:spPr/>
    </dgm:pt>
    <dgm:pt modelId="{44F436EB-C97B-4AE8-82AB-E4E51C0AB922}" type="pres">
      <dgm:prSet presAssocID="{59DB1B11-BDB3-4197-880E-99B00184195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0E461B5-8789-4F15-BF16-9937FD96B1C7}" type="pres">
      <dgm:prSet presAssocID="{59DB1B11-BDB3-4197-880E-99B00184195D}" presName="desTx" presStyleLbl="alignAccFollowNode1" presStyleIdx="1" presStyleCnt="3">
        <dgm:presLayoutVars>
          <dgm:bulletEnabled val="1"/>
        </dgm:presLayoutVars>
      </dgm:prSet>
      <dgm:spPr/>
    </dgm:pt>
    <dgm:pt modelId="{F6A66712-4CA4-4830-9FEA-21EE0880C6CE}" type="pres">
      <dgm:prSet presAssocID="{2CC9DC9B-4B9E-4379-9E69-A6B90296D01C}" presName="space" presStyleCnt="0"/>
      <dgm:spPr/>
    </dgm:pt>
    <dgm:pt modelId="{E6A9FB57-A7DF-4468-8EFC-CD33199F27FF}" type="pres">
      <dgm:prSet presAssocID="{85E828B5-F785-4AC4-84F4-B597B6DA44C9}" presName="composite" presStyleCnt="0"/>
      <dgm:spPr/>
    </dgm:pt>
    <dgm:pt modelId="{F4AA9266-BCE4-443C-BB51-7071D71CBA26}" type="pres">
      <dgm:prSet presAssocID="{85E828B5-F785-4AC4-84F4-B597B6DA44C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AEFA937-7BFF-4703-9FD4-7C301CF525D9}" type="pres">
      <dgm:prSet presAssocID="{85E828B5-F785-4AC4-84F4-B597B6DA44C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0172D0A-FDCB-4165-ABB6-BA57018960E6}" type="presOf" srcId="{85E828B5-F785-4AC4-84F4-B597B6DA44C9}" destId="{F4AA9266-BCE4-443C-BB51-7071D71CBA26}" srcOrd="0" destOrd="0" presId="urn:microsoft.com/office/officeart/2005/8/layout/hList1"/>
    <dgm:cxn modelId="{0AB0CE14-AB84-419C-A988-784BA7850594}" type="presOf" srcId="{33E9D4CE-D622-4AD1-97B2-FE8CBF29A1C7}" destId="{473064EB-5951-4AF8-9C4F-15947616A4F1}" srcOrd="0" destOrd="1" presId="urn:microsoft.com/office/officeart/2005/8/layout/hList1"/>
    <dgm:cxn modelId="{2B18FC1F-6AD5-4DC2-9A0B-E5B5C9CB32CC}" type="presOf" srcId="{4D2814D6-D275-464D-AE45-B82AF5B8B85A}" destId="{7AEFA937-7BFF-4703-9FD4-7C301CF525D9}" srcOrd="0" destOrd="3" presId="urn:microsoft.com/office/officeart/2005/8/layout/hList1"/>
    <dgm:cxn modelId="{9F2A4825-582C-477F-B878-AEE5CD40C296}" srcId="{85E828B5-F785-4AC4-84F4-B597B6DA44C9}" destId="{AC475449-8B7B-439C-938A-BA0CD4C6936A}" srcOrd="0" destOrd="0" parTransId="{AD58BC71-6EFE-40F3-A767-8758D72924A6}" sibTransId="{B69EF9CF-8175-49A5-AA5C-2E3162AF2CA5}"/>
    <dgm:cxn modelId="{E8E39D32-1C1F-43D7-9110-117D6E40BDBB}" type="presOf" srcId="{AC475449-8B7B-439C-938A-BA0CD4C6936A}" destId="{7AEFA937-7BFF-4703-9FD4-7C301CF525D9}" srcOrd="0" destOrd="0" presId="urn:microsoft.com/office/officeart/2005/8/layout/hList1"/>
    <dgm:cxn modelId="{01F24139-A654-458F-8124-5EC495059C99}" type="presOf" srcId="{C6B4F915-2535-46B0-B989-7402F7F76B3B}" destId="{7AEFA937-7BFF-4703-9FD4-7C301CF525D9}" srcOrd="0" destOrd="2" presId="urn:microsoft.com/office/officeart/2005/8/layout/hList1"/>
    <dgm:cxn modelId="{18BBF43D-069B-42B8-A21D-421C755D6167}" srcId="{85E828B5-F785-4AC4-84F4-B597B6DA44C9}" destId="{4D2814D6-D275-464D-AE45-B82AF5B8B85A}" srcOrd="3" destOrd="0" parTransId="{710D8B01-241A-4952-AFD4-FEA7DBE486BE}" sibTransId="{43230CBF-D719-4AE5-A2EC-1F6AD039F053}"/>
    <dgm:cxn modelId="{2444F23F-84F6-447A-96BA-C4DA9B2BE0D1}" type="presOf" srcId="{59DB1B11-BDB3-4197-880E-99B00184195D}" destId="{44F436EB-C97B-4AE8-82AB-E4E51C0AB922}" srcOrd="0" destOrd="0" presId="urn:microsoft.com/office/officeart/2005/8/layout/hList1"/>
    <dgm:cxn modelId="{155B0D5B-6977-4728-82FE-FA61D165E057}" srcId="{85E828B5-F785-4AC4-84F4-B597B6DA44C9}" destId="{300F0C7E-75F8-4F6A-8662-9039DDA33150}" srcOrd="1" destOrd="0" parTransId="{5C310EEB-2701-4919-92E4-F9317FE51DA6}" sibTransId="{C5C7AD84-75BE-4D89-A4FB-FCF268A94216}"/>
    <dgm:cxn modelId="{CEAEC664-1511-4F33-914D-40236AC451FD}" srcId="{3D705B7E-DCDE-4752-B469-FC890BC5FC3F}" destId="{7F9C2475-5DA8-46AC-9638-EFB37374704F}" srcOrd="7" destOrd="0" parTransId="{2A33ADC3-8526-4283-9FBE-F1CA4EAF7F60}" sibTransId="{B6C1BF99-1AF7-416B-B8E8-7D08DCEEAFC2}"/>
    <dgm:cxn modelId="{D7AB3172-7205-4739-844C-03303720275C}" srcId="{3D705B7E-DCDE-4752-B469-FC890BC5FC3F}" destId="{A28858BC-DE26-4835-8567-8B69E5F9B19B}" srcOrd="3" destOrd="0" parTransId="{878169DC-A1DB-4DA8-B0D8-F46FF067A764}" sibTransId="{E1DD4592-E902-48A3-90E0-8A699CC667E9}"/>
    <dgm:cxn modelId="{55CD3C53-9C31-4509-AF8A-3EDEF216E4A1}" srcId="{41ACCB14-ADCF-47F0-A826-F7317CEAF7DE}" destId="{59DB1B11-BDB3-4197-880E-99B00184195D}" srcOrd="1" destOrd="0" parTransId="{D8C38DEC-F495-4130-B3F8-70E715C36C69}" sibTransId="{2CC9DC9B-4B9E-4379-9E69-A6B90296D01C}"/>
    <dgm:cxn modelId="{C1EF0E54-7AA3-4370-B6D9-15080B334FA8}" srcId="{41ACCB14-ADCF-47F0-A826-F7317CEAF7DE}" destId="{3D705B7E-DCDE-4752-B469-FC890BC5FC3F}" srcOrd="0" destOrd="0" parTransId="{E60C2E2D-D9D7-453A-B47E-415DE016EF7C}" sibTransId="{F957CE80-4D33-498C-9A61-C6B142A67EC1}"/>
    <dgm:cxn modelId="{9A64C555-5BD6-4051-8948-5F27F78FAF3E}" srcId="{3D705B7E-DCDE-4752-B469-FC890BC5FC3F}" destId="{21AE6363-3552-4734-A5DC-07D86F82E57E}" srcOrd="2" destOrd="0" parTransId="{8D67C23F-9840-47AA-BF2A-6AC8D275D2B3}" sibTransId="{321DB5A6-7B2A-4FCF-9DD0-4917517DF6C5}"/>
    <dgm:cxn modelId="{BBF44278-D22D-4717-9CC6-0A03DC31A431}" srcId="{3D705B7E-DCDE-4752-B469-FC890BC5FC3F}" destId="{46006FAF-5655-4359-B9B6-CD0C8020647C}" srcOrd="0" destOrd="0" parTransId="{91FCA0E7-A374-42E4-B81C-4ABBDE97D837}" sibTransId="{8076C93B-EABB-47A3-A053-9E21E6D870A4}"/>
    <dgm:cxn modelId="{0C0C3B87-CD7F-4638-8F05-5D410A06973F}" srcId="{3D705B7E-DCDE-4752-B469-FC890BC5FC3F}" destId="{C9674446-1C23-47CB-822B-1D9E0A8271DF}" srcOrd="5" destOrd="0" parTransId="{C17A76D7-1697-4881-BE0F-1B2968B4748E}" sibTransId="{156E4C4C-95E6-4756-9101-2663053399A8}"/>
    <dgm:cxn modelId="{75EB2294-920B-40D4-AF45-D5C6BB330518}" srcId="{3D705B7E-DCDE-4752-B469-FC890BC5FC3F}" destId="{65850D4F-73BE-424C-B484-C4A149E4D7A1}" srcOrd="4" destOrd="0" parTransId="{1C0C3EBC-B150-405B-BAA4-3BFEE48D5135}" sibTransId="{CC43A2EF-2AB4-42C1-B413-81EC54D7AAC3}"/>
    <dgm:cxn modelId="{C1109494-5819-4B86-9507-EAE1C640389F}" type="presOf" srcId="{65850D4F-73BE-424C-B484-C4A149E4D7A1}" destId="{473064EB-5951-4AF8-9C4F-15947616A4F1}" srcOrd="0" destOrd="4" presId="urn:microsoft.com/office/officeart/2005/8/layout/hList1"/>
    <dgm:cxn modelId="{59F5B99B-393E-4702-B0E9-1F513DA641E1}" srcId="{3D705B7E-DCDE-4752-B469-FC890BC5FC3F}" destId="{33E9D4CE-D622-4AD1-97B2-FE8CBF29A1C7}" srcOrd="1" destOrd="0" parTransId="{CB5AA189-CC7F-42A7-A0E7-699226E07BF0}" sibTransId="{626F08ED-71CC-478A-BC30-71B2D049BDB1}"/>
    <dgm:cxn modelId="{F8B251A1-9D60-41AD-A467-D1099735004B}" srcId="{3D705B7E-DCDE-4752-B469-FC890BC5FC3F}" destId="{93A4326B-1B1D-4A49-92DA-BEACEE30BD60}" srcOrd="8" destOrd="0" parTransId="{8F1BEE8C-70BE-47EC-8DB0-4C0F422AA1EF}" sibTransId="{36B2B235-F1C5-4D73-AE24-34C50B9BA667}"/>
    <dgm:cxn modelId="{267E72A3-5F58-4338-9C5B-6D76B8283D10}" srcId="{59DB1B11-BDB3-4197-880E-99B00184195D}" destId="{AAB81E0A-3AE0-412B-B6E8-B41CE317B022}" srcOrd="1" destOrd="0" parTransId="{3D8064D2-E730-4110-8E1E-BBB0647D6AD9}" sibTransId="{4F3C1840-7E33-4134-BE8F-45B814FCDF97}"/>
    <dgm:cxn modelId="{F323A3A6-3D0E-4FE6-8E43-A0EBA9B8B253}" type="presOf" srcId="{C9674446-1C23-47CB-822B-1D9E0A8271DF}" destId="{473064EB-5951-4AF8-9C4F-15947616A4F1}" srcOrd="0" destOrd="5" presId="urn:microsoft.com/office/officeart/2005/8/layout/hList1"/>
    <dgm:cxn modelId="{6341A3A6-C90B-4349-9C7B-A63B2767AA5D}" type="presOf" srcId="{197C5BB0-44FB-4F86-8AAE-D2D799B9FAEB}" destId="{C0E461B5-8789-4F15-BF16-9937FD96B1C7}" srcOrd="0" destOrd="0" presId="urn:microsoft.com/office/officeart/2005/8/layout/hList1"/>
    <dgm:cxn modelId="{1ACA6EA7-7EA6-420A-9825-4C165779F81A}" type="presOf" srcId="{21AE6363-3552-4734-A5DC-07D86F82E57E}" destId="{473064EB-5951-4AF8-9C4F-15947616A4F1}" srcOrd="0" destOrd="2" presId="urn:microsoft.com/office/officeart/2005/8/layout/hList1"/>
    <dgm:cxn modelId="{18BB5DA8-7430-47BC-8074-6E0CF2D15C00}" type="presOf" srcId="{41ACCB14-ADCF-47F0-A826-F7317CEAF7DE}" destId="{54E0C90A-4887-439D-88DC-D92EA49BBA48}" srcOrd="0" destOrd="0" presId="urn:microsoft.com/office/officeart/2005/8/layout/hList1"/>
    <dgm:cxn modelId="{69DBB8A9-AAA0-46D6-A6D2-1CE8A81CF55B}" type="presOf" srcId="{93A4326B-1B1D-4A49-92DA-BEACEE30BD60}" destId="{473064EB-5951-4AF8-9C4F-15947616A4F1}" srcOrd="0" destOrd="8" presId="urn:microsoft.com/office/officeart/2005/8/layout/hList1"/>
    <dgm:cxn modelId="{41BD7FBC-0573-43D2-865D-BED867DF75A8}" type="presOf" srcId="{A28858BC-DE26-4835-8567-8B69E5F9B19B}" destId="{473064EB-5951-4AF8-9C4F-15947616A4F1}" srcOrd="0" destOrd="3" presId="urn:microsoft.com/office/officeart/2005/8/layout/hList1"/>
    <dgm:cxn modelId="{9E338CC2-CF02-415D-AFBE-36E5B4C57990}" srcId="{85E828B5-F785-4AC4-84F4-B597B6DA44C9}" destId="{C6B4F915-2535-46B0-B989-7402F7F76B3B}" srcOrd="2" destOrd="0" parTransId="{A5C86597-D007-4B98-B4F3-0461680A9C0E}" sibTransId="{090A274C-5288-4830-AF01-85D5BBAFBEA7}"/>
    <dgm:cxn modelId="{5AB52ACA-9158-498D-859F-C6A82772DF48}" type="presOf" srcId="{46006FAF-5655-4359-B9B6-CD0C8020647C}" destId="{473064EB-5951-4AF8-9C4F-15947616A4F1}" srcOrd="0" destOrd="0" presId="urn:microsoft.com/office/officeart/2005/8/layout/hList1"/>
    <dgm:cxn modelId="{3AAD07CB-C638-4D92-9801-E129480BBF29}" type="presOf" srcId="{AAB81E0A-3AE0-412B-B6E8-B41CE317B022}" destId="{C0E461B5-8789-4F15-BF16-9937FD96B1C7}" srcOrd="0" destOrd="1" presId="urn:microsoft.com/office/officeart/2005/8/layout/hList1"/>
    <dgm:cxn modelId="{03D1C4CB-F6F4-415A-ADCB-93839C5ACF05}" srcId="{3D705B7E-DCDE-4752-B469-FC890BC5FC3F}" destId="{1600E98B-6371-4B44-9546-381EF69333B8}" srcOrd="6" destOrd="0" parTransId="{16CF1A94-FF79-4C15-93DE-04198D1C41E9}" sibTransId="{65CD66D0-58F3-412E-902A-9ACE3813497B}"/>
    <dgm:cxn modelId="{5C1FE4D2-815B-4E91-BD6B-9C5C853CDBD6}" srcId="{59DB1B11-BDB3-4197-880E-99B00184195D}" destId="{197C5BB0-44FB-4F86-8AAE-D2D799B9FAEB}" srcOrd="0" destOrd="0" parTransId="{35E64AF9-5494-4D7A-9FA5-A19841B25C00}" sibTransId="{1BF91093-7872-4448-846B-CBC5E517548E}"/>
    <dgm:cxn modelId="{706D3FE9-61FF-4600-A565-2F85B40F57FD}" type="presOf" srcId="{7F9C2475-5DA8-46AC-9638-EFB37374704F}" destId="{473064EB-5951-4AF8-9C4F-15947616A4F1}" srcOrd="0" destOrd="7" presId="urn:microsoft.com/office/officeart/2005/8/layout/hList1"/>
    <dgm:cxn modelId="{FE5E53EB-99A8-4FE8-8AE8-5801E65E393A}" srcId="{41ACCB14-ADCF-47F0-A826-F7317CEAF7DE}" destId="{85E828B5-F785-4AC4-84F4-B597B6DA44C9}" srcOrd="2" destOrd="0" parTransId="{C7151BE0-23ED-4626-80B3-2186C04E80D2}" sibTransId="{9AED3FE3-0502-4674-BA01-A405DEACED68}"/>
    <dgm:cxn modelId="{1F7D7FF0-A636-4E1A-961F-0F0C4E5DEFD8}" type="presOf" srcId="{3D705B7E-DCDE-4752-B469-FC890BC5FC3F}" destId="{062CE25D-58C0-4832-BEE2-1D9620C12313}" srcOrd="0" destOrd="0" presId="urn:microsoft.com/office/officeart/2005/8/layout/hList1"/>
    <dgm:cxn modelId="{96EF6EF8-DAB3-4948-90C0-656493D04EC4}" type="presOf" srcId="{1600E98B-6371-4B44-9546-381EF69333B8}" destId="{473064EB-5951-4AF8-9C4F-15947616A4F1}" srcOrd="0" destOrd="6" presId="urn:microsoft.com/office/officeart/2005/8/layout/hList1"/>
    <dgm:cxn modelId="{0F737CF9-569C-4E49-9B97-0A8AE80E7D2A}" type="presOf" srcId="{300F0C7E-75F8-4F6A-8662-9039DDA33150}" destId="{7AEFA937-7BFF-4703-9FD4-7C301CF525D9}" srcOrd="0" destOrd="1" presId="urn:microsoft.com/office/officeart/2005/8/layout/hList1"/>
    <dgm:cxn modelId="{9AF7ED61-C8F6-4F8A-848B-EF4EC907B7FB}" type="presParOf" srcId="{54E0C90A-4887-439D-88DC-D92EA49BBA48}" destId="{298EBBAA-132F-4DD1-9F3D-608C76E339E5}" srcOrd="0" destOrd="0" presId="urn:microsoft.com/office/officeart/2005/8/layout/hList1"/>
    <dgm:cxn modelId="{6342212F-07F5-40F2-BF42-AC7457D501BD}" type="presParOf" srcId="{298EBBAA-132F-4DD1-9F3D-608C76E339E5}" destId="{062CE25D-58C0-4832-BEE2-1D9620C12313}" srcOrd="0" destOrd="0" presId="urn:microsoft.com/office/officeart/2005/8/layout/hList1"/>
    <dgm:cxn modelId="{BF173811-BE79-4801-B55B-4BFFA18D7302}" type="presParOf" srcId="{298EBBAA-132F-4DD1-9F3D-608C76E339E5}" destId="{473064EB-5951-4AF8-9C4F-15947616A4F1}" srcOrd="1" destOrd="0" presId="urn:microsoft.com/office/officeart/2005/8/layout/hList1"/>
    <dgm:cxn modelId="{B16B848E-3E54-4EF5-A758-12C1F1539A32}" type="presParOf" srcId="{54E0C90A-4887-439D-88DC-D92EA49BBA48}" destId="{4E784897-4747-49E8-982D-C216BCEC89BC}" srcOrd="1" destOrd="0" presId="urn:microsoft.com/office/officeart/2005/8/layout/hList1"/>
    <dgm:cxn modelId="{D7C8133F-FB17-476A-971A-68124FD321DE}" type="presParOf" srcId="{54E0C90A-4887-439D-88DC-D92EA49BBA48}" destId="{00ECFEAE-1F45-40CC-A098-4552FC8FE658}" srcOrd="2" destOrd="0" presId="urn:microsoft.com/office/officeart/2005/8/layout/hList1"/>
    <dgm:cxn modelId="{F4DE8D9C-4114-4F1A-BA1B-151017D254E7}" type="presParOf" srcId="{00ECFEAE-1F45-40CC-A098-4552FC8FE658}" destId="{44F436EB-C97B-4AE8-82AB-E4E51C0AB922}" srcOrd="0" destOrd="0" presId="urn:microsoft.com/office/officeart/2005/8/layout/hList1"/>
    <dgm:cxn modelId="{B50F09CE-A2B7-4544-8697-D7F28CCBF1FA}" type="presParOf" srcId="{00ECFEAE-1F45-40CC-A098-4552FC8FE658}" destId="{C0E461B5-8789-4F15-BF16-9937FD96B1C7}" srcOrd="1" destOrd="0" presId="urn:microsoft.com/office/officeart/2005/8/layout/hList1"/>
    <dgm:cxn modelId="{A69378C0-A4CC-4135-955F-0F76F2EB0129}" type="presParOf" srcId="{54E0C90A-4887-439D-88DC-D92EA49BBA48}" destId="{F6A66712-4CA4-4830-9FEA-21EE0880C6CE}" srcOrd="3" destOrd="0" presId="urn:microsoft.com/office/officeart/2005/8/layout/hList1"/>
    <dgm:cxn modelId="{6A370E23-0BF8-49C4-84CD-15454E2EA0D9}" type="presParOf" srcId="{54E0C90A-4887-439D-88DC-D92EA49BBA48}" destId="{E6A9FB57-A7DF-4468-8EFC-CD33199F27FF}" srcOrd="4" destOrd="0" presId="urn:microsoft.com/office/officeart/2005/8/layout/hList1"/>
    <dgm:cxn modelId="{28B8A6FB-9734-4927-BA79-5E6D30D4471E}" type="presParOf" srcId="{E6A9FB57-A7DF-4468-8EFC-CD33199F27FF}" destId="{F4AA9266-BCE4-443C-BB51-7071D71CBA26}" srcOrd="0" destOrd="0" presId="urn:microsoft.com/office/officeart/2005/8/layout/hList1"/>
    <dgm:cxn modelId="{EBCB249B-D7F8-4D48-823B-4E7290F82F9E}" type="presParOf" srcId="{E6A9FB57-A7DF-4468-8EFC-CD33199F27FF}" destId="{7AEFA937-7BFF-4703-9FD4-7C301CF525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ADC861-CA79-45CF-A611-BF0964309C3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1B17EFD-99C1-4670-BD1E-3762FBBCA633}">
      <dgm:prSet/>
      <dgm:spPr/>
      <dgm:t>
        <a:bodyPr/>
        <a:lstStyle/>
        <a:p>
          <a:pPr>
            <a:defRPr cap="all"/>
          </a:pPr>
          <a:r>
            <a:rPr lang="en-US"/>
            <a:t>Industrial</a:t>
          </a:r>
        </a:p>
      </dgm:t>
    </dgm:pt>
    <dgm:pt modelId="{F2EFD418-5379-4277-9A44-DAAE734A65F3}" type="parTrans" cxnId="{AFE417A7-D6B9-47DF-9DAC-2A0F436EA535}">
      <dgm:prSet/>
      <dgm:spPr/>
      <dgm:t>
        <a:bodyPr/>
        <a:lstStyle/>
        <a:p>
          <a:endParaRPr lang="en-US"/>
        </a:p>
      </dgm:t>
    </dgm:pt>
    <dgm:pt modelId="{ECE70841-A9FB-419F-BDC5-066429EB3461}" type="sibTrans" cxnId="{AFE417A7-D6B9-47DF-9DAC-2A0F436EA535}">
      <dgm:prSet/>
      <dgm:spPr/>
      <dgm:t>
        <a:bodyPr/>
        <a:lstStyle/>
        <a:p>
          <a:endParaRPr lang="en-US"/>
        </a:p>
      </dgm:t>
    </dgm:pt>
    <dgm:pt modelId="{53428A03-44C8-44EE-A87B-5644A814231E}">
      <dgm:prSet/>
      <dgm:spPr/>
      <dgm:t>
        <a:bodyPr/>
        <a:lstStyle/>
        <a:p>
          <a:pPr>
            <a:defRPr cap="all"/>
          </a:pPr>
          <a:r>
            <a:rPr lang="en-US"/>
            <a:t>Residential</a:t>
          </a:r>
        </a:p>
      </dgm:t>
    </dgm:pt>
    <dgm:pt modelId="{B65DC777-595E-4E65-9B6B-33517D037CC5}" type="parTrans" cxnId="{E32D33D2-47B5-4B3A-A5E9-D07BABD9E01C}">
      <dgm:prSet/>
      <dgm:spPr/>
      <dgm:t>
        <a:bodyPr/>
        <a:lstStyle/>
        <a:p>
          <a:endParaRPr lang="en-US"/>
        </a:p>
      </dgm:t>
    </dgm:pt>
    <dgm:pt modelId="{C5CF8145-41ED-4F05-8375-119C86699C3E}" type="sibTrans" cxnId="{E32D33D2-47B5-4B3A-A5E9-D07BABD9E01C}">
      <dgm:prSet/>
      <dgm:spPr/>
      <dgm:t>
        <a:bodyPr/>
        <a:lstStyle/>
        <a:p>
          <a:endParaRPr lang="en-US"/>
        </a:p>
      </dgm:t>
    </dgm:pt>
    <dgm:pt modelId="{5639FEA5-6D59-45CD-BC79-42A04D358C5B}">
      <dgm:prSet/>
      <dgm:spPr/>
      <dgm:t>
        <a:bodyPr/>
        <a:lstStyle/>
        <a:p>
          <a:pPr>
            <a:defRPr cap="all"/>
          </a:pPr>
          <a:r>
            <a:rPr lang="en-US"/>
            <a:t>Transportation</a:t>
          </a:r>
        </a:p>
      </dgm:t>
    </dgm:pt>
    <dgm:pt modelId="{F6EDB0EB-9FFD-4E3E-80D1-54090FECFDF5}" type="parTrans" cxnId="{734E3BC6-29A1-4BC2-B91F-034167EE0C34}">
      <dgm:prSet/>
      <dgm:spPr/>
      <dgm:t>
        <a:bodyPr/>
        <a:lstStyle/>
        <a:p>
          <a:endParaRPr lang="en-US"/>
        </a:p>
      </dgm:t>
    </dgm:pt>
    <dgm:pt modelId="{A6967C28-7F4B-44C5-8E7F-5FDB9C22E397}" type="sibTrans" cxnId="{734E3BC6-29A1-4BC2-B91F-034167EE0C34}">
      <dgm:prSet/>
      <dgm:spPr/>
      <dgm:t>
        <a:bodyPr/>
        <a:lstStyle/>
        <a:p>
          <a:endParaRPr lang="en-US"/>
        </a:p>
      </dgm:t>
    </dgm:pt>
    <dgm:pt modelId="{18A85E1A-D458-49BF-810B-EE8DF9489E66}">
      <dgm:prSet/>
      <dgm:spPr/>
      <dgm:t>
        <a:bodyPr/>
        <a:lstStyle/>
        <a:p>
          <a:pPr>
            <a:defRPr cap="all"/>
          </a:pPr>
          <a:r>
            <a:rPr lang="en-US"/>
            <a:t>Electricity</a:t>
          </a:r>
        </a:p>
      </dgm:t>
    </dgm:pt>
    <dgm:pt modelId="{D2E288F8-CD64-4E7E-84D0-79557A859D19}" type="parTrans" cxnId="{407CC149-986A-4A3E-A34F-DE65BB55C2F4}">
      <dgm:prSet/>
      <dgm:spPr/>
      <dgm:t>
        <a:bodyPr/>
        <a:lstStyle/>
        <a:p>
          <a:endParaRPr lang="en-US"/>
        </a:p>
      </dgm:t>
    </dgm:pt>
    <dgm:pt modelId="{CA194EF7-1A16-4628-89CB-0BD907F8C8C9}" type="sibTrans" cxnId="{407CC149-986A-4A3E-A34F-DE65BB55C2F4}">
      <dgm:prSet/>
      <dgm:spPr/>
      <dgm:t>
        <a:bodyPr/>
        <a:lstStyle/>
        <a:p>
          <a:endParaRPr lang="en-US"/>
        </a:p>
      </dgm:t>
    </dgm:pt>
    <dgm:pt modelId="{FE020705-5588-4BCF-8E61-632DE13353CA}">
      <dgm:prSet/>
      <dgm:spPr/>
      <dgm:t>
        <a:bodyPr/>
        <a:lstStyle/>
        <a:p>
          <a:pPr>
            <a:defRPr cap="all"/>
          </a:pPr>
          <a:r>
            <a:rPr lang="en-US"/>
            <a:t>Carbon Market</a:t>
          </a:r>
        </a:p>
      </dgm:t>
    </dgm:pt>
    <dgm:pt modelId="{771C1D88-BA4B-4F9B-AE26-D311DFEC8C56}" type="parTrans" cxnId="{793D5B99-1DFE-4A21-A3E2-79340A43C29E}">
      <dgm:prSet/>
      <dgm:spPr/>
      <dgm:t>
        <a:bodyPr/>
        <a:lstStyle/>
        <a:p>
          <a:endParaRPr lang="en-US"/>
        </a:p>
      </dgm:t>
    </dgm:pt>
    <dgm:pt modelId="{6507CC59-9BDF-4CC5-85CF-203D86A8A26D}" type="sibTrans" cxnId="{793D5B99-1DFE-4A21-A3E2-79340A43C29E}">
      <dgm:prSet/>
      <dgm:spPr/>
      <dgm:t>
        <a:bodyPr/>
        <a:lstStyle/>
        <a:p>
          <a:endParaRPr lang="en-US"/>
        </a:p>
      </dgm:t>
    </dgm:pt>
    <dgm:pt modelId="{909B7F08-3B21-4A38-A7D6-9BF854462474}" type="pres">
      <dgm:prSet presAssocID="{26ADC861-CA79-45CF-A611-BF0964309C34}" presName="root" presStyleCnt="0">
        <dgm:presLayoutVars>
          <dgm:dir/>
          <dgm:resizeHandles val="exact"/>
        </dgm:presLayoutVars>
      </dgm:prSet>
      <dgm:spPr/>
    </dgm:pt>
    <dgm:pt modelId="{098A99BD-3B56-430D-8513-DF4A3F8D8875}" type="pres">
      <dgm:prSet presAssocID="{81B17EFD-99C1-4670-BD1E-3762FBBCA633}" presName="compNode" presStyleCnt="0"/>
      <dgm:spPr/>
    </dgm:pt>
    <dgm:pt modelId="{206BEFDF-C366-4ECC-AF1B-BDDA8F5D837D}" type="pres">
      <dgm:prSet presAssocID="{81B17EFD-99C1-4670-BD1E-3762FBBCA633}" presName="iconBgRect" presStyleLbl="bgShp" presStyleIdx="0" presStyleCnt="5"/>
      <dgm:spPr/>
    </dgm:pt>
    <dgm:pt modelId="{7BB3292D-8DE3-4DFC-B1D4-1CF60D013F9C}" type="pres">
      <dgm:prSet presAssocID="{81B17EFD-99C1-4670-BD1E-3762FBBCA63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228A2522-0A20-42D8-8CB2-A6E3FBAB6646}" type="pres">
      <dgm:prSet presAssocID="{81B17EFD-99C1-4670-BD1E-3762FBBCA633}" presName="spaceRect" presStyleCnt="0"/>
      <dgm:spPr/>
    </dgm:pt>
    <dgm:pt modelId="{69716230-9209-4E09-9864-B18DFFB8CF56}" type="pres">
      <dgm:prSet presAssocID="{81B17EFD-99C1-4670-BD1E-3762FBBCA633}" presName="textRect" presStyleLbl="revTx" presStyleIdx="0" presStyleCnt="5">
        <dgm:presLayoutVars>
          <dgm:chMax val="1"/>
          <dgm:chPref val="1"/>
        </dgm:presLayoutVars>
      </dgm:prSet>
      <dgm:spPr/>
    </dgm:pt>
    <dgm:pt modelId="{2531B2A9-A8C9-4DFE-8D54-701B7465009A}" type="pres">
      <dgm:prSet presAssocID="{ECE70841-A9FB-419F-BDC5-066429EB3461}" presName="sibTrans" presStyleCnt="0"/>
      <dgm:spPr/>
    </dgm:pt>
    <dgm:pt modelId="{C5EAE238-4BF6-46FC-8A74-57853D1E4827}" type="pres">
      <dgm:prSet presAssocID="{53428A03-44C8-44EE-A87B-5644A814231E}" presName="compNode" presStyleCnt="0"/>
      <dgm:spPr/>
    </dgm:pt>
    <dgm:pt modelId="{4F625885-D512-4D59-9CFC-44EE000C08E9}" type="pres">
      <dgm:prSet presAssocID="{53428A03-44C8-44EE-A87B-5644A814231E}" presName="iconBgRect" presStyleLbl="bgShp" presStyleIdx="1" presStyleCnt="5"/>
      <dgm:spPr/>
    </dgm:pt>
    <dgm:pt modelId="{62ABD3EF-5CB7-4147-90ED-8F7A4C2B2CE6}" type="pres">
      <dgm:prSet presAssocID="{53428A03-44C8-44EE-A87B-5644A814231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940A4FEB-BC29-4991-AE26-FF74B2AA07F3}" type="pres">
      <dgm:prSet presAssocID="{53428A03-44C8-44EE-A87B-5644A814231E}" presName="spaceRect" presStyleCnt="0"/>
      <dgm:spPr/>
    </dgm:pt>
    <dgm:pt modelId="{22680D2F-9D31-4223-9BDC-8344638D1D56}" type="pres">
      <dgm:prSet presAssocID="{53428A03-44C8-44EE-A87B-5644A814231E}" presName="textRect" presStyleLbl="revTx" presStyleIdx="1" presStyleCnt="5">
        <dgm:presLayoutVars>
          <dgm:chMax val="1"/>
          <dgm:chPref val="1"/>
        </dgm:presLayoutVars>
      </dgm:prSet>
      <dgm:spPr/>
    </dgm:pt>
    <dgm:pt modelId="{357ADF27-EDAE-4636-9A6D-0B934C54EB06}" type="pres">
      <dgm:prSet presAssocID="{C5CF8145-41ED-4F05-8375-119C86699C3E}" presName="sibTrans" presStyleCnt="0"/>
      <dgm:spPr/>
    </dgm:pt>
    <dgm:pt modelId="{7654CE82-5819-4455-A63B-1CAE5B37CDED}" type="pres">
      <dgm:prSet presAssocID="{5639FEA5-6D59-45CD-BC79-42A04D358C5B}" presName="compNode" presStyleCnt="0"/>
      <dgm:spPr/>
    </dgm:pt>
    <dgm:pt modelId="{02472030-6F53-4CA3-8658-282FD564B228}" type="pres">
      <dgm:prSet presAssocID="{5639FEA5-6D59-45CD-BC79-42A04D358C5B}" presName="iconBgRect" presStyleLbl="bgShp" presStyleIdx="2" presStyleCnt="5"/>
      <dgm:spPr/>
    </dgm:pt>
    <dgm:pt modelId="{D0C84F81-D1D2-464E-AD7D-233636F4CCED}" type="pres">
      <dgm:prSet presAssocID="{5639FEA5-6D59-45CD-BC79-42A04D358C5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70F24DA2-707E-4E6B-BA49-97B67D7A9502}" type="pres">
      <dgm:prSet presAssocID="{5639FEA5-6D59-45CD-BC79-42A04D358C5B}" presName="spaceRect" presStyleCnt="0"/>
      <dgm:spPr/>
    </dgm:pt>
    <dgm:pt modelId="{A275D34D-113B-4838-A750-7822E505F3D0}" type="pres">
      <dgm:prSet presAssocID="{5639FEA5-6D59-45CD-BC79-42A04D358C5B}" presName="textRect" presStyleLbl="revTx" presStyleIdx="2" presStyleCnt="5">
        <dgm:presLayoutVars>
          <dgm:chMax val="1"/>
          <dgm:chPref val="1"/>
        </dgm:presLayoutVars>
      </dgm:prSet>
      <dgm:spPr/>
    </dgm:pt>
    <dgm:pt modelId="{81101B98-352E-419E-8E73-50AE5A423AA1}" type="pres">
      <dgm:prSet presAssocID="{A6967C28-7F4B-44C5-8E7F-5FDB9C22E397}" presName="sibTrans" presStyleCnt="0"/>
      <dgm:spPr/>
    </dgm:pt>
    <dgm:pt modelId="{80B418E9-E7B1-4498-93C7-12303F418970}" type="pres">
      <dgm:prSet presAssocID="{18A85E1A-D458-49BF-810B-EE8DF9489E66}" presName="compNode" presStyleCnt="0"/>
      <dgm:spPr/>
    </dgm:pt>
    <dgm:pt modelId="{EE43089E-0326-4224-A368-8B8E3D473172}" type="pres">
      <dgm:prSet presAssocID="{18A85E1A-D458-49BF-810B-EE8DF9489E66}" presName="iconBgRect" presStyleLbl="bgShp" presStyleIdx="3" presStyleCnt="5"/>
      <dgm:spPr/>
    </dgm:pt>
    <dgm:pt modelId="{0ADAE698-30DD-46A5-9AE6-316AD1A40A68}" type="pres">
      <dgm:prSet presAssocID="{18A85E1A-D458-49BF-810B-EE8DF9489E6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71EC8247-F5FB-49EC-8F76-01A5E3002F81}" type="pres">
      <dgm:prSet presAssocID="{18A85E1A-D458-49BF-810B-EE8DF9489E66}" presName="spaceRect" presStyleCnt="0"/>
      <dgm:spPr/>
    </dgm:pt>
    <dgm:pt modelId="{3A2BEC1E-5B71-42E8-AF61-FE43883DAFEA}" type="pres">
      <dgm:prSet presAssocID="{18A85E1A-D458-49BF-810B-EE8DF9489E66}" presName="textRect" presStyleLbl="revTx" presStyleIdx="3" presStyleCnt="5">
        <dgm:presLayoutVars>
          <dgm:chMax val="1"/>
          <dgm:chPref val="1"/>
        </dgm:presLayoutVars>
      </dgm:prSet>
      <dgm:spPr/>
    </dgm:pt>
    <dgm:pt modelId="{454352F7-783A-4D6A-AF8E-28F4BFCF35D7}" type="pres">
      <dgm:prSet presAssocID="{CA194EF7-1A16-4628-89CB-0BD907F8C8C9}" presName="sibTrans" presStyleCnt="0"/>
      <dgm:spPr/>
    </dgm:pt>
    <dgm:pt modelId="{BE5A5B2D-43F6-4D1B-8B5B-346FF8CC2351}" type="pres">
      <dgm:prSet presAssocID="{FE020705-5588-4BCF-8E61-632DE13353CA}" presName="compNode" presStyleCnt="0"/>
      <dgm:spPr/>
    </dgm:pt>
    <dgm:pt modelId="{AEA3066D-3D5D-45F2-8AF2-0E5E5FF39C2B}" type="pres">
      <dgm:prSet presAssocID="{FE020705-5588-4BCF-8E61-632DE13353CA}" presName="iconBgRect" presStyleLbl="bgShp" presStyleIdx="4" presStyleCnt="5"/>
      <dgm:spPr/>
    </dgm:pt>
    <dgm:pt modelId="{37BCF6B0-5C67-4403-838A-7347A55AB559}" type="pres">
      <dgm:prSet presAssocID="{FE020705-5588-4BCF-8E61-632DE13353C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67BA4CA4-9FC4-4A90-9CA4-1871D6CF1F7D}" type="pres">
      <dgm:prSet presAssocID="{FE020705-5588-4BCF-8E61-632DE13353CA}" presName="spaceRect" presStyleCnt="0"/>
      <dgm:spPr/>
    </dgm:pt>
    <dgm:pt modelId="{866AB488-6404-4658-AC50-7F5A59717F63}" type="pres">
      <dgm:prSet presAssocID="{FE020705-5588-4BCF-8E61-632DE13353C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E56D401-6A23-4065-847B-54012C7EA405}" type="presOf" srcId="{81B17EFD-99C1-4670-BD1E-3762FBBCA633}" destId="{69716230-9209-4E09-9864-B18DFFB8CF56}" srcOrd="0" destOrd="0" presId="urn:microsoft.com/office/officeart/2018/5/layout/IconCircleLabelList"/>
    <dgm:cxn modelId="{AA5E7267-A763-477B-B1B8-F9D6ECFA8C62}" type="presOf" srcId="{FE020705-5588-4BCF-8E61-632DE13353CA}" destId="{866AB488-6404-4658-AC50-7F5A59717F63}" srcOrd="0" destOrd="0" presId="urn:microsoft.com/office/officeart/2018/5/layout/IconCircleLabelList"/>
    <dgm:cxn modelId="{407CC149-986A-4A3E-A34F-DE65BB55C2F4}" srcId="{26ADC861-CA79-45CF-A611-BF0964309C34}" destId="{18A85E1A-D458-49BF-810B-EE8DF9489E66}" srcOrd="3" destOrd="0" parTransId="{D2E288F8-CD64-4E7E-84D0-79557A859D19}" sibTransId="{CA194EF7-1A16-4628-89CB-0BD907F8C8C9}"/>
    <dgm:cxn modelId="{7ECF9071-CD7D-4CAF-9D97-83607A3711AE}" type="presOf" srcId="{5639FEA5-6D59-45CD-BC79-42A04D358C5B}" destId="{A275D34D-113B-4838-A750-7822E505F3D0}" srcOrd="0" destOrd="0" presId="urn:microsoft.com/office/officeart/2018/5/layout/IconCircleLabelList"/>
    <dgm:cxn modelId="{69F13372-CBCF-4F04-A46F-77A796059655}" type="presOf" srcId="{18A85E1A-D458-49BF-810B-EE8DF9489E66}" destId="{3A2BEC1E-5B71-42E8-AF61-FE43883DAFEA}" srcOrd="0" destOrd="0" presId="urn:microsoft.com/office/officeart/2018/5/layout/IconCircleLabelList"/>
    <dgm:cxn modelId="{793D5B99-1DFE-4A21-A3E2-79340A43C29E}" srcId="{26ADC861-CA79-45CF-A611-BF0964309C34}" destId="{FE020705-5588-4BCF-8E61-632DE13353CA}" srcOrd="4" destOrd="0" parTransId="{771C1D88-BA4B-4F9B-AE26-D311DFEC8C56}" sibTransId="{6507CC59-9BDF-4CC5-85CF-203D86A8A26D}"/>
    <dgm:cxn modelId="{AFE417A7-D6B9-47DF-9DAC-2A0F436EA535}" srcId="{26ADC861-CA79-45CF-A611-BF0964309C34}" destId="{81B17EFD-99C1-4670-BD1E-3762FBBCA633}" srcOrd="0" destOrd="0" parTransId="{F2EFD418-5379-4277-9A44-DAAE734A65F3}" sibTransId="{ECE70841-A9FB-419F-BDC5-066429EB3461}"/>
    <dgm:cxn modelId="{7ABAE5AC-7E7E-4391-8150-4F41973B4CDA}" type="presOf" srcId="{26ADC861-CA79-45CF-A611-BF0964309C34}" destId="{909B7F08-3B21-4A38-A7D6-9BF854462474}" srcOrd="0" destOrd="0" presId="urn:microsoft.com/office/officeart/2018/5/layout/IconCircleLabelList"/>
    <dgm:cxn modelId="{734E3BC6-29A1-4BC2-B91F-034167EE0C34}" srcId="{26ADC861-CA79-45CF-A611-BF0964309C34}" destId="{5639FEA5-6D59-45CD-BC79-42A04D358C5B}" srcOrd="2" destOrd="0" parTransId="{F6EDB0EB-9FFD-4E3E-80D1-54090FECFDF5}" sibTransId="{A6967C28-7F4B-44C5-8E7F-5FDB9C22E397}"/>
    <dgm:cxn modelId="{E32D33D2-47B5-4B3A-A5E9-D07BABD9E01C}" srcId="{26ADC861-CA79-45CF-A611-BF0964309C34}" destId="{53428A03-44C8-44EE-A87B-5644A814231E}" srcOrd="1" destOrd="0" parTransId="{B65DC777-595E-4E65-9B6B-33517D037CC5}" sibTransId="{C5CF8145-41ED-4F05-8375-119C86699C3E}"/>
    <dgm:cxn modelId="{26A340F0-FCEB-4A80-8410-7CB2008A328F}" type="presOf" srcId="{53428A03-44C8-44EE-A87B-5644A814231E}" destId="{22680D2F-9D31-4223-9BDC-8344638D1D56}" srcOrd="0" destOrd="0" presId="urn:microsoft.com/office/officeart/2018/5/layout/IconCircleLabelList"/>
    <dgm:cxn modelId="{A7F64B3B-7350-4E3A-9658-2C719D741E10}" type="presParOf" srcId="{909B7F08-3B21-4A38-A7D6-9BF854462474}" destId="{098A99BD-3B56-430D-8513-DF4A3F8D8875}" srcOrd="0" destOrd="0" presId="urn:microsoft.com/office/officeart/2018/5/layout/IconCircleLabelList"/>
    <dgm:cxn modelId="{DDAF4A0D-4BFB-46D9-8937-FC11522F5B5D}" type="presParOf" srcId="{098A99BD-3B56-430D-8513-DF4A3F8D8875}" destId="{206BEFDF-C366-4ECC-AF1B-BDDA8F5D837D}" srcOrd="0" destOrd="0" presId="urn:microsoft.com/office/officeart/2018/5/layout/IconCircleLabelList"/>
    <dgm:cxn modelId="{7D67E100-8565-47BB-85E0-3F7E79DDF489}" type="presParOf" srcId="{098A99BD-3B56-430D-8513-DF4A3F8D8875}" destId="{7BB3292D-8DE3-4DFC-B1D4-1CF60D013F9C}" srcOrd="1" destOrd="0" presId="urn:microsoft.com/office/officeart/2018/5/layout/IconCircleLabelList"/>
    <dgm:cxn modelId="{FC5107C9-9067-4C85-8229-7446FC72EBFE}" type="presParOf" srcId="{098A99BD-3B56-430D-8513-DF4A3F8D8875}" destId="{228A2522-0A20-42D8-8CB2-A6E3FBAB6646}" srcOrd="2" destOrd="0" presId="urn:microsoft.com/office/officeart/2018/5/layout/IconCircleLabelList"/>
    <dgm:cxn modelId="{669DD017-B0E1-49AB-A8E1-EA801E71943F}" type="presParOf" srcId="{098A99BD-3B56-430D-8513-DF4A3F8D8875}" destId="{69716230-9209-4E09-9864-B18DFFB8CF56}" srcOrd="3" destOrd="0" presId="urn:microsoft.com/office/officeart/2018/5/layout/IconCircleLabelList"/>
    <dgm:cxn modelId="{E6CAD41C-D8DA-4D17-B179-6EC4EB671985}" type="presParOf" srcId="{909B7F08-3B21-4A38-A7D6-9BF854462474}" destId="{2531B2A9-A8C9-4DFE-8D54-701B7465009A}" srcOrd="1" destOrd="0" presId="urn:microsoft.com/office/officeart/2018/5/layout/IconCircleLabelList"/>
    <dgm:cxn modelId="{E38E2417-A9B6-4FCA-B97A-B675D8853E24}" type="presParOf" srcId="{909B7F08-3B21-4A38-A7D6-9BF854462474}" destId="{C5EAE238-4BF6-46FC-8A74-57853D1E4827}" srcOrd="2" destOrd="0" presId="urn:microsoft.com/office/officeart/2018/5/layout/IconCircleLabelList"/>
    <dgm:cxn modelId="{52A35EBC-183D-4079-82AA-E84EE60AB9FE}" type="presParOf" srcId="{C5EAE238-4BF6-46FC-8A74-57853D1E4827}" destId="{4F625885-D512-4D59-9CFC-44EE000C08E9}" srcOrd="0" destOrd="0" presId="urn:microsoft.com/office/officeart/2018/5/layout/IconCircleLabelList"/>
    <dgm:cxn modelId="{7C30477E-B6E3-4764-BA30-73538F2FE2B7}" type="presParOf" srcId="{C5EAE238-4BF6-46FC-8A74-57853D1E4827}" destId="{62ABD3EF-5CB7-4147-90ED-8F7A4C2B2CE6}" srcOrd="1" destOrd="0" presId="urn:microsoft.com/office/officeart/2018/5/layout/IconCircleLabelList"/>
    <dgm:cxn modelId="{714A6E7A-C1FC-42A9-8F3B-3BC4D7BF43D4}" type="presParOf" srcId="{C5EAE238-4BF6-46FC-8A74-57853D1E4827}" destId="{940A4FEB-BC29-4991-AE26-FF74B2AA07F3}" srcOrd="2" destOrd="0" presId="urn:microsoft.com/office/officeart/2018/5/layout/IconCircleLabelList"/>
    <dgm:cxn modelId="{54DCB87D-BBB2-4AF5-BDF1-E7E1537FD417}" type="presParOf" srcId="{C5EAE238-4BF6-46FC-8A74-57853D1E4827}" destId="{22680D2F-9D31-4223-9BDC-8344638D1D56}" srcOrd="3" destOrd="0" presId="urn:microsoft.com/office/officeart/2018/5/layout/IconCircleLabelList"/>
    <dgm:cxn modelId="{26BDA347-B93B-407A-9D0D-9D79139F57F8}" type="presParOf" srcId="{909B7F08-3B21-4A38-A7D6-9BF854462474}" destId="{357ADF27-EDAE-4636-9A6D-0B934C54EB06}" srcOrd="3" destOrd="0" presId="urn:microsoft.com/office/officeart/2018/5/layout/IconCircleLabelList"/>
    <dgm:cxn modelId="{D8BDEB60-BB7E-4157-94C4-C43F59D3EFD4}" type="presParOf" srcId="{909B7F08-3B21-4A38-A7D6-9BF854462474}" destId="{7654CE82-5819-4455-A63B-1CAE5B37CDED}" srcOrd="4" destOrd="0" presId="urn:microsoft.com/office/officeart/2018/5/layout/IconCircleLabelList"/>
    <dgm:cxn modelId="{8BB5570E-F4C9-4142-9208-E90967A7B1E3}" type="presParOf" srcId="{7654CE82-5819-4455-A63B-1CAE5B37CDED}" destId="{02472030-6F53-4CA3-8658-282FD564B228}" srcOrd="0" destOrd="0" presId="urn:microsoft.com/office/officeart/2018/5/layout/IconCircleLabelList"/>
    <dgm:cxn modelId="{DCCE9C2D-53F6-46B1-AAF7-1B2715BCAE84}" type="presParOf" srcId="{7654CE82-5819-4455-A63B-1CAE5B37CDED}" destId="{D0C84F81-D1D2-464E-AD7D-233636F4CCED}" srcOrd="1" destOrd="0" presId="urn:microsoft.com/office/officeart/2018/5/layout/IconCircleLabelList"/>
    <dgm:cxn modelId="{8AE21B91-68B6-464B-BE06-0F0D69E5B680}" type="presParOf" srcId="{7654CE82-5819-4455-A63B-1CAE5B37CDED}" destId="{70F24DA2-707E-4E6B-BA49-97B67D7A9502}" srcOrd="2" destOrd="0" presId="urn:microsoft.com/office/officeart/2018/5/layout/IconCircleLabelList"/>
    <dgm:cxn modelId="{7C557F92-1AEA-4335-BC48-595FCC822C7D}" type="presParOf" srcId="{7654CE82-5819-4455-A63B-1CAE5B37CDED}" destId="{A275D34D-113B-4838-A750-7822E505F3D0}" srcOrd="3" destOrd="0" presId="urn:microsoft.com/office/officeart/2018/5/layout/IconCircleLabelList"/>
    <dgm:cxn modelId="{6024904B-CA5C-4976-9CF0-855D7B104E51}" type="presParOf" srcId="{909B7F08-3B21-4A38-A7D6-9BF854462474}" destId="{81101B98-352E-419E-8E73-50AE5A423AA1}" srcOrd="5" destOrd="0" presId="urn:microsoft.com/office/officeart/2018/5/layout/IconCircleLabelList"/>
    <dgm:cxn modelId="{B5497F4F-FBBE-43F6-9938-E2CBBF490E1E}" type="presParOf" srcId="{909B7F08-3B21-4A38-A7D6-9BF854462474}" destId="{80B418E9-E7B1-4498-93C7-12303F418970}" srcOrd="6" destOrd="0" presId="urn:microsoft.com/office/officeart/2018/5/layout/IconCircleLabelList"/>
    <dgm:cxn modelId="{88F71F2C-800E-4D6E-959A-A00B985446AF}" type="presParOf" srcId="{80B418E9-E7B1-4498-93C7-12303F418970}" destId="{EE43089E-0326-4224-A368-8B8E3D473172}" srcOrd="0" destOrd="0" presId="urn:microsoft.com/office/officeart/2018/5/layout/IconCircleLabelList"/>
    <dgm:cxn modelId="{79761DD6-79D0-4F75-BC3C-04225DBDFA0C}" type="presParOf" srcId="{80B418E9-E7B1-4498-93C7-12303F418970}" destId="{0ADAE698-30DD-46A5-9AE6-316AD1A40A68}" srcOrd="1" destOrd="0" presId="urn:microsoft.com/office/officeart/2018/5/layout/IconCircleLabelList"/>
    <dgm:cxn modelId="{979BD3BF-0428-40D1-A94F-624DDB019544}" type="presParOf" srcId="{80B418E9-E7B1-4498-93C7-12303F418970}" destId="{71EC8247-F5FB-49EC-8F76-01A5E3002F81}" srcOrd="2" destOrd="0" presId="urn:microsoft.com/office/officeart/2018/5/layout/IconCircleLabelList"/>
    <dgm:cxn modelId="{2BB779C0-60C4-4373-AC06-C569686DFB0B}" type="presParOf" srcId="{80B418E9-E7B1-4498-93C7-12303F418970}" destId="{3A2BEC1E-5B71-42E8-AF61-FE43883DAFEA}" srcOrd="3" destOrd="0" presId="urn:microsoft.com/office/officeart/2018/5/layout/IconCircleLabelList"/>
    <dgm:cxn modelId="{6CAD1775-5944-4AE8-9A0D-6A41E2DEDE8A}" type="presParOf" srcId="{909B7F08-3B21-4A38-A7D6-9BF854462474}" destId="{454352F7-783A-4D6A-AF8E-28F4BFCF35D7}" srcOrd="7" destOrd="0" presId="urn:microsoft.com/office/officeart/2018/5/layout/IconCircleLabelList"/>
    <dgm:cxn modelId="{EEA8DE6C-CB6F-4C86-BB5B-ED5B3039FCF8}" type="presParOf" srcId="{909B7F08-3B21-4A38-A7D6-9BF854462474}" destId="{BE5A5B2D-43F6-4D1B-8B5B-346FF8CC2351}" srcOrd="8" destOrd="0" presId="urn:microsoft.com/office/officeart/2018/5/layout/IconCircleLabelList"/>
    <dgm:cxn modelId="{A2522B64-DEB1-46F8-96FF-62BAF9DFF410}" type="presParOf" srcId="{BE5A5B2D-43F6-4D1B-8B5B-346FF8CC2351}" destId="{AEA3066D-3D5D-45F2-8AF2-0E5E5FF39C2B}" srcOrd="0" destOrd="0" presId="urn:microsoft.com/office/officeart/2018/5/layout/IconCircleLabelList"/>
    <dgm:cxn modelId="{BD792AEB-8B84-47F3-9C98-CCB5412FE469}" type="presParOf" srcId="{BE5A5B2D-43F6-4D1B-8B5B-346FF8CC2351}" destId="{37BCF6B0-5C67-4403-838A-7347A55AB559}" srcOrd="1" destOrd="0" presId="urn:microsoft.com/office/officeart/2018/5/layout/IconCircleLabelList"/>
    <dgm:cxn modelId="{0E2ADAB1-4EC3-4CE2-900A-64767EBC2AFE}" type="presParOf" srcId="{BE5A5B2D-43F6-4D1B-8B5B-346FF8CC2351}" destId="{67BA4CA4-9FC4-4A90-9CA4-1871D6CF1F7D}" srcOrd="2" destOrd="0" presId="urn:microsoft.com/office/officeart/2018/5/layout/IconCircleLabelList"/>
    <dgm:cxn modelId="{E175846B-5387-43E6-AEDC-16A9B31CCACE}" type="presParOf" srcId="{BE5A5B2D-43F6-4D1B-8B5B-346FF8CC2351}" destId="{866AB488-6404-4658-AC50-7F5A59717F6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4F3948-240B-4464-B5ED-8173AE05F0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21DC3-B4F8-41E8-AD8F-F58DF6BC771F}">
      <dgm:prSet custT="1"/>
      <dgm:spPr/>
      <dgm:t>
        <a:bodyPr/>
        <a:lstStyle/>
        <a:p>
          <a:r>
            <a:rPr lang="en-US" sz="2400" dirty="0"/>
            <a:t>Wholesale price analysis:</a:t>
          </a:r>
        </a:p>
      </dgm:t>
    </dgm:pt>
    <dgm:pt modelId="{4746E8D1-51DB-46D7-AD26-3462DB6A97EF}" type="parTrans" cxnId="{159C3A6A-70AA-4B3E-AE15-4DC31A22BAE1}">
      <dgm:prSet/>
      <dgm:spPr/>
      <dgm:t>
        <a:bodyPr/>
        <a:lstStyle/>
        <a:p>
          <a:endParaRPr lang="en-US"/>
        </a:p>
      </dgm:t>
    </dgm:pt>
    <dgm:pt modelId="{13CA7AB0-4964-4762-8363-695E13623BEF}" type="sibTrans" cxnId="{159C3A6A-70AA-4B3E-AE15-4DC31A22BAE1}">
      <dgm:prSet/>
      <dgm:spPr/>
      <dgm:t>
        <a:bodyPr/>
        <a:lstStyle/>
        <a:p>
          <a:endParaRPr lang="en-US"/>
        </a:p>
      </dgm:t>
    </dgm:pt>
    <dgm:pt modelId="{0A808B96-7DC9-4558-9EA9-570A3C41A618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en-US" sz="1800" dirty="0"/>
            <a:t>CE Delft (2017): it would be around </a:t>
          </a:r>
          <a:r>
            <a:rPr lang="en-US" sz="1800" b="0" i="0" baseline="0" dirty="0"/>
            <a:t>€ </a:t>
          </a:r>
          <a:r>
            <a:rPr lang="en-US" sz="1800" dirty="0"/>
            <a:t>29-59/MWh based on different scenarios</a:t>
          </a:r>
        </a:p>
      </dgm:t>
    </dgm:pt>
    <dgm:pt modelId="{4945D726-BE25-490B-B200-8CC879C32756}" type="parTrans" cxnId="{DCA9339F-F45A-4FD4-B433-9DF775EF01D0}">
      <dgm:prSet/>
      <dgm:spPr/>
      <dgm:t>
        <a:bodyPr/>
        <a:lstStyle/>
        <a:p>
          <a:endParaRPr lang="en-US"/>
        </a:p>
      </dgm:t>
    </dgm:pt>
    <dgm:pt modelId="{F18E160B-D65E-4374-8154-8235A91679B1}" type="sibTrans" cxnId="{DCA9339F-F45A-4FD4-B433-9DF775EF01D0}">
      <dgm:prSet/>
      <dgm:spPr/>
      <dgm:t>
        <a:bodyPr/>
        <a:lstStyle/>
        <a:p>
          <a:endParaRPr lang="en-US"/>
        </a:p>
      </dgm:t>
    </dgm:pt>
    <dgm:pt modelId="{EDDA6077-4FE2-4AA2-8D09-B186C717CB44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en-US" sz="1800" dirty="0"/>
            <a:t>The Oxford Institute for Energy Study(OIES) (2021): </a:t>
          </a:r>
          <a:r>
            <a:rPr lang="en-US" sz="1800" b="0" i="0" baseline="0" dirty="0"/>
            <a:t>€ </a:t>
          </a:r>
          <a:r>
            <a:rPr lang="en-US" sz="1800" dirty="0"/>
            <a:t>51.2/MWh</a:t>
          </a:r>
        </a:p>
      </dgm:t>
    </dgm:pt>
    <dgm:pt modelId="{F4363736-B37E-44E4-8522-A7C01A279686}" type="parTrans" cxnId="{6DEB8089-763B-49FA-8509-F5E1F1BE0327}">
      <dgm:prSet/>
      <dgm:spPr/>
      <dgm:t>
        <a:bodyPr/>
        <a:lstStyle/>
        <a:p>
          <a:endParaRPr lang="en-US"/>
        </a:p>
      </dgm:t>
    </dgm:pt>
    <dgm:pt modelId="{5D44DBA7-94BF-4867-B441-85B32DDADD02}" type="sibTrans" cxnId="{6DEB8089-763B-49FA-8509-F5E1F1BE0327}">
      <dgm:prSet/>
      <dgm:spPr/>
      <dgm:t>
        <a:bodyPr/>
        <a:lstStyle/>
        <a:p>
          <a:endParaRPr lang="en-US"/>
        </a:p>
      </dgm:t>
    </dgm:pt>
    <dgm:pt modelId="{37A05E7F-07D8-4518-B1BA-11A8018DE778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en-US" sz="1800" dirty="0"/>
            <a:t>H2-Vision: </a:t>
          </a:r>
          <a:r>
            <a:rPr lang="en-US" sz="1800" b="0" i="0" baseline="0" dirty="0"/>
            <a:t>€ </a:t>
          </a:r>
          <a:r>
            <a:rPr lang="en-US" sz="1800" dirty="0"/>
            <a:t>60-105/MWh from 2025 to 2045 by different scenarios</a:t>
          </a:r>
        </a:p>
      </dgm:t>
    </dgm:pt>
    <dgm:pt modelId="{DAEA0289-C528-4C63-A54C-BBF5A996FB9E}" type="parTrans" cxnId="{4704DB60-8ADB-42C8-ACE6-754DECFD8E70}">
      <dgm:prSet/>
      <dgm:spPr/>
      <dgm:t>
        <a:bodyPr/>
        <a:lstStyle/>
        <a:p>
          <a:endParaRPr lang="en-US"/>
        </a:p>
      </dgm:t>
    </dgm:pt>
    <dgm:pt modelId="{48B19D27-88C3-4C75-B2C6-184D3560762C}" type="sibTrans" cxnId="{4704DB60-8ADB-42C8-ACE6-754DECFD8E70}">
      <dgm:prSet/>
      <dgm:spPr/>
      <dgm:t>
        <a:bodyPr/>
        <a:lstStyle/>
        <a:p>
          <a:endParaRPr lang="en-US"/>
        </a:p>
      </dgm:t>
    </dgm:pt>
    <dgm:pt modelId="{22AA6B26-D8B9-4773-9C44-6FAEA8493A7F}">
      <dgm:prSet custT="1"/>
      <dgm:spPr/>
      <dgm:t>
        <a:bodyPr/>
        <a:lstStyle/>
        <a:p>
          <a:r>
            <a:rPr lang="en-US" sz="2400" dirty="0"/>
            <a:t>Current household electricity price(Step. 2020): </a:t>
          </a:r>
          <a:r>
            <a:rPr lang="en-US" sz="2400" b="0" i="0" baseline="0" dirty="0"/>
            <a:t>€ 0.2819</a:t>
          </a:r>
          <a:r>
            <a:rPr lang="en-US" sz="2400" dirty="0"/>
            <a:t>/</a:t>
          </a:r>
          <a:r>
            <a:rPr lang="en-US" sz="2400" dirty="0" err="1"/>
            <a:t>KWh</a:t>
          </a:r>
          <a:r>
            <a:rPr lang="en-US" sz="2400" dirty="0"/>
            <a:t> (Top 2 highest price in Europe, the first is Germany)</a:t>
          </a:r>
        </a:p>
      </dgm:t>
    </dgm:pt>
    <dgm:pt modelId="{15563DF0-FE43-46B0-A880-8E8FE5CAB5A0}" type="parTrans" cxnId="{B84AE775-C50A-4B03-8631-DD2F7CB56DEB}">
      <dgm:prSet/>
      <dgm:spPr/>
      <dgm:t>
        <a:bodyPr/>
        <a:lstStyle/>
        <a:p>
          <a:endParaRPr lang="en-US"/>
        </a:p>
      </dgm:t>
    </dgm:pt>
    <dgm:pt modelId="{A95CEF64-521F-433E-89E3-91256A680F95}" type="sibTrans" cxnId="{B84AE775-C50A-4B03-8631-DD2F7CB56DEB}">
      <dgm:prSet/>
      <dgm:spPr/>
      <dgm:t>
        <a:bodyPr/>
        <a:lstStyle/>
        <a:p>
          <a:endParaRPr lang="en-US"/>
        </a:p>
      </dgm:t>
    </dgm:pt>
    <dgm:pt modelId="{CD9CC409-C777-468C-939C-C2E22E32DF8A}" type="pres">
      <dgm:prSet presAssocID="{8B4F3948-240B-4464-B5ED-8173AE05F0C2}" presName="linear" presStyleCnt="0">
        <dgm:presLayoutVars>
          <dgm:animLvl val="lvl"/>
          <dgm:resizeHandles val="exact"/>
        </dgm:presLayoutVars>
      </dgm:prSet>
      <dgm:spPr/>
    </dgm:pt>
    <dgm:pt modelId="{BDEE340E-A720-4896-B904-548244B41C21}" type="pres">
      <dgm:prSet presAssocID="{DDA21DC3-B4F8-41E8-AD8F-F58DF6BC77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84C464-318A-4ACA-8CD9-B114930A5087}" type="pres">
      <dgm:prSet presAssocID="{DDA21DC3-B4F8-41E8-AD8F-F58DF6BC771F}" presName="childText" presStyleLbl="revTx" presStyleIdx="0" presStyleCnt="1" custScaleY="149603">
        <dgm:presLayoutVars>
          <dgm:bulletEnabled val="1"/>
        </dgm:presLayoutVars>
      </dgm:prSet>
      <dgm:spPr/>
    </dgm:pt>
    <dgm:pt modelId="{322ED389-A27C-48A6-8404-62D3BC8D4332}" type="pres">
      <dgm:prSet presAssocID="{22AA6B26-D8B9-4773-9C44-6FAEA8493A7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704DB60-8ADB-42C8-ACE6-754DECFD8E70}" srcId="{DDA21DC3-B4F8-41E8-AD8F-F58DF6BC771F}" destId="{37A05E7F-07D8-4518-B1BA-11A8018DE778}" srcOrd="2" destOrd="0" parTransId="{DAEA0289-C528-4C63-A54C-BBF5A996FB9E}" sibTransId="{48B19D27-88C3-4C75-B2C6-184D3560762C}"/>
    <dgm:cxn modelId="{87409744-9F20-40AC-B258-E408916E1B58}" type="presOf" srcId="{37A05E7F-07D8-4518-B1BA-11A8018DE778}" destId="{1384C464-318A-4ACA-8CD9-B114930A5087}" srcOrd="0" destOrd="2" presId="urn:microsoft.com/office/officeart/2005/8/layout/vList2"/>
    <dgm:cxn modelId="{159C3A6A-70AA-4B3E-AE15-4DC31A22BAE1}" srcId="{8B4F3948-240B-4464-B5ED-8173AE05F0C2}" destId="{DDA21DC3-B4F8-41E8-AD8F-F58DF6BC771F}" srcOrd="0" destOrd="0" parTransId="{4746E8D1-51DB-46D7-AD26-3462DB6A97EF}" sibTransId="{13CA7AB0-4964-4762-8363-695E13623BEF}"/>
    <dgm:cxn modelId="{287C5654-77B8-4C25-8253-B128C7D365C5}" type="presOf" srcId="{22AA6B26-D8B9-4773-9C44-6FAEA8493A7F}" destId="{322ED389-A27C-48A6-8404-62D3BC8D4332}" srcOrd="0" destOrd="0" presId="urn:microsoft.com/office/officeart/2005/8/layout/vList2"/>
    <dgm:cxn modelId="{B84AE775-C50A-4B03-8631-DD2F7CB56DEB}" srcId="{8B4F3948-240B-4464-B5ED-8173AE05F0C2}" destId="{22AA6B26-D8B9-4773-9C44-6FAEA8493A7F}" srcOrd="1" destOrd="0" parTransId="{15563DF0-FE43-46B0-A880-8E8FE5CAB5A0}" sibTransId="{A95CEF64-521F-433E-89E3-91256A680F95}"/>
    <dgm:cxn modelId="{6DEB8089-763B-49FA-8509-F5E1F1BE0327}" srcId="{DDA21DC3-B4F8-41E8-AD8F-F58DF6BC771F}" destId="{EDDA6077-4FE2-4AA2-8D09-B186C717CB44}" srcOrd="1" destOrd="0" parTransId="{F4363736-B37E-44E4-8522-A7C01A279686}" sibTransId="{5D44DBA7-94BF-4867-B441-85B32DDADD02}"/>
    <dgm:cxn modelId="{DCA9339F-F45A-4FD4-B433-9DF775EF01D0}" srcId="{DDA21DC3-B4F8-41E8-AD8F-F58DF6BC771F}" destId="{0A808B96-7DC9-4558-9EA9-570A3C41A618}" srcOrd="0" destOrd="0" parTransId="{4945D726-BE25-490B-B200-8CC879C32756}" sibTransId="{F18E160B-D65E-4374-8154-8235A91679B1}"/>
    <dgm:cxn modelId="{A4135EB2-2037-490A-AEE8-14D346B6D388}" type="presOf" srcId="{DDA21DC3-B4F8-41E8-AD8F-F58DF6BC771F}" destId="{BDEE340E-A720-4896-B904-548244B41C21}" srcOrd="0" destOrd="0" presId="urn:microsoft.com/office/officeart/2005/8/layout/vList2"/>
    <dgm:cxn modelId="{8B8B81C2-ED5F-49F0-A4FD-F8D0F260C11D}" type="presOf" srcId="{8B4F3948-240B-4464-B5ED-8173AE05F0C2}" destId="{CD9CC409-C777-468C-939C-C2E22E32DF8A}" srcOrd="0" destOrd="0" presId="urn:microsoft.com/office/officeart/2005/8/layout/vList2"/>
    <dgm:cxn modelId="{EE25ADC3-BCD5-4BAA-9A99-368C2FD54958}" type="presOf" srcId="{0A808B96-7DC9-4558-9EA9-570A3C41A618}" destId="{1384C464-318A-4ACA-8CD9-B114930A5087}" srcOrd="0" destOrd="0" presId="urn:microsoft.com/office/officeart/2005/8/layout/vList2"/>
    <dgm:cxn modelId="{E82100DE-6B0B-48C8-83D9-71C06C81BBBD}" type="presOf" srcId="{EDDA6077-4FE2-4AA2-8D09-B186C717CB44}" destId="{1384C464-318A-4ACA-8CD9-B114930A5087}" srcOrd="0" destOrd="1" presId="urn:microsoft.com/office/officeart/2005/8/layout/vList2"/>
    <dgm:cxn modelId="{1CAE7104-79D5-4275-A395-1D2C6A5A34C6}" type="presParOf" srcId="{CD9CC409-C777-468C-939C-C2E22E32DF8A}" destId="{BDEE340E-A720-4896-B904-548244B41C21}" srcOrd="0" destOrd="0" presId="urn:microsoft.com/office/officeart/2005/8/layout/vList2"/>
    <dgm:cxn modelId="{B3004C38-B4DF-458F-9576-1D00B1EF9E70}" type="presParOf" srcId="{CD9CC409-C777-468C-939C-C2E22E32DF8A}" destId="{1384C464-318A-4ACA-8CD9-B114930A5087}" srcOrd="1" destOrd="0" presId="urn:microsoft.com/office/officeart/2005/8/layout/vList2"/>
    <dgm:cxn modelId="{AFB756C3-FB7F-4D96-AE4F-0825D65B1FF7}" type="presParOf" srcId="{CD9CC409-C777-468C-939C-C2E22E32DF8A}" destId="{322ED389-A27C-48A6-8404-62D3BC8D433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873783-5423-4239-83B5-C1B6166DE72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A270F98-60B1-444F-9189-67F62AD00309}">
      <dgm:prSet/>
      <dgm:spPr/>
      <dgm:t>
        <a:bodyPr/>
        <a:lstStyle/>
        <a:p>
          <a:r>
            <a:rPr lang="en-US" dirty="0"/>
            <a:t>Legislation and regulation: i.e., use of the existing gas grid</a:t>
          </a:r>
        </a:p>
      </dgm:t>
    </dgm:pt>
    <dgm:pt modelId="{78B28A0F-9F24-492C-B27B-C35B478CEC27}" type="parTrans" cxnId="{88D42AB5-55D6-4A61-BA30-3ADBCAE32E66}">
      <dgm:prSet/>
      <dgm:spPr/>
      <dgm:t>
        <a:bodyPr/>
        <a:lstStyle/>
        <a:p>
          <a:endParaRPr lang="en-US"/>
        </a:p>
      </dgm:t>
    </dgm:pt>
    <dgm:pt modelId="{5924D079-7E15-467D-AEFC-50754709BE12}" type="sibTrans" cxnId="{88D42AB5-55D6-4A61-BA30-3ADBCAE32E66}">
      <dgm:prSet/>
      <dgm:spPr/>
      <dgm:t>
        <a:bodyPr/>
        <a:lstStyle/>
        <a:p>
          <a:endParaRPr lang="en-US"/>
        </a:p>
      </dgm:t>
    </dgm:pt>
    <dgm:pt modelId="{45555CC0-1B8E-436F-9D09-29F4FD9594FF}">
      <dgm:prSet/>
      <dgm:spPr/>
      <dgm:t>
        <a:bodyPr/>
        <a:lstStyle/>
        <a:p>
          <a:r>
            <a:rPr lang="en-US"/>
            <a:t>Cost reduction and scaling up green hydrogen, i.e., support schemes for research, scaling up and rolling out; blending obligation</a:t>
          </a:r>
        </a:p>
      </dgm:t>
    </dgm:pt>
    <dgm:pt modelId="{EAC8BECB-307E-466A-B43D-70185A7F5524}" type="parTrans" cxnId="{D2D47566-5C02-4622-A557-D2228E2D0863}">
      <dgm:prSet/>
      <dgm:spPr/>
      <dgm:t>
        <a:bodyPr/>
        <a:lstStyle/>
        <a:p>
          <a:endParaRPr lang="en-US"/>
        </a:p>
      </dgm:t>
    </dgm:pt>
    <dgm:pt modelId="{A547A65B-BB9B-445B-B0D3-78200AF2A88B}" type="sibTrans" cxnId="{D2D47566-5C02-4622-A557-D2228E2D0863}">
      <dgm:prSet/>
      <dgm:spPr/>
      <dgm:t>
        <a:bodyPr/>
        <a:lstStyle/>
        <a:p>
          <a:endParaRPr lang="en-US"/>
        </a:p>
      </dgm:t>
    </dgm:pt>
    <dgm:pt modelId="{F0167D94-8603-4196-8B79-CD9C823D3F52}">
      <dgm:prSet/>
      <dgm:spPr/>
      <dgm:t>
        <a:bodyPr/>
        <a:lstStyle/>
        <a:p>
          <a:r>
            <a:rPr lang="en-US"/>
            <a:t>Sustainability of final consumption: i.e., ports and industry clusters</a:t>
          </a:r>
        </a:p>
      </dgm:t>
    </dgm:pt>
    <dgm:pt modelId="{945D62A7-4357-4F11-AA13-DC8E0BB380E5}" type="parTrans" cxnId="{58CABC14-9672-4357-9E8D-5432DA7ED121}">
      <dgm:prSet/>
      <dgm:spPr/>
      <dgm:t>
        <a:bodyPr/>
        <a:lstStyle/>
        <a:p>
          <a:endParaRPr lang="en-US"/>
        </a:p>
      </dgm:t>
    </dgm:pt>
    <dgm:pt modelId="{A6777824-C009-4098-A3D8-04635FD84E40}" type="sibTrans" cxnId="{58CABC14-9672-4357-9E8D-5432DA7ED121}">
      <dgm:prSet/>
      <dgm:spPr/>
      <dgm:t>
        <a:bodyPr/>
        <a:lstStyle/>
        <a:p>
          <a:endParaRPr lang="en-US"/>
        </a:p>
      </dgm:t>
    </dgm:pt>
    <dgm:pt modelId="{2656512B-5182-4DAE-8A74-9E3B6E6EFA6D}">
      <dgm:prSet/>
      <dgm:spPr/>
      <dgm:t>
        <a:bodyPr/>
        <a:lstStyle/>
        <a:p>
          <a:r>
            <a:rPr lang="en-US"/>
            <a:t>Supporting and flanking policy: i.e., international strategy; regional policy</a:t>
          </a:r>
        </a:p>
      </dgm:t>
    </dgm:pt>
    <dgm:pt modelId="{618D5ECB-A5CB-4122-9DD2-8F8FEB84369A}" type="parTrans" cxnId="{6BE013D9-9CEE-40C4-96A8-B8F8BE2699A4}">
      <dgm:prSet/>
      <dgm:spPr/>
      <dgm:t>
        <a:bodyPr/>
        <a:lstStyle/>
        <a:p>
          <a:endParaRPr lang="en-US"/>
        </a:p>
      </dgm:t>
    </dgm:pt>
    <dgm:pt modelId="{5131F3F6-434D-4299-A8E3-EEF80B3D6B6E}" type="sibTrans" cxnId="{6BE013D9-9CEE-40C4-96A8-B8F8BE2699A4}">
      <dgm:prSet/>
      <dgm:spPr/>
      <dgm:t>
        <a:bodyPr/>
        <a:lstStyle/>
        <a:p>
          <a:endParaRPr lang="en-US"/>
        </a:p>
      </dgm:t>
    </dgm:pt>
    <dgm:pt modelId="{4DBCF49E-8513-4747-B09D-E4953019180B}" type="pres">
      <dgm:prSet presAssocID="{55873783-5423-4239-83B5-C1B6166DE725}" presName="linear" presStyleCnt="0">
        <dgm:presLayoutVars>
          <dgm:animLvl val="lvl"/>
          <dgm:resizeHandles val="exact"/>
        </dgm:presLayoutVars>
      </dgm:prSet>
      <dgm:spPr/>
    </dgm:pt>
    <dgm:pt modelId="{B7B73F4C-E92B-4891-B61F-9771822BA137}" type="pres">
      <dgm:prSet presAssocID="{EA270F98-60B1-444F-9189-67F62AD0030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6DC4E29-F635-483A-BF54-31241636D30E}" type="pres">
      <dgm:prSet presAssocID="{5924D079-7E15-467D-AEFC-50754709BE12}" presName="spacer" presStyleCnt="0"/>
      <dgm:spPr/>
    </dgm:pt>
    <dgm:pt modelId="{352D4123-04D0-4C85-A550-F8558C95D4B8}" type="pres">
      <dgm:prSet presAssocID="{45555CC0-1B8E-436F-9D09-29F4FD9594F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8C6DD1-841B-40F0-87EB-B7EC8C669169}" type="pres">
      <dgm:prSet presAssocID="{A547A65B-BB9B-445B-B0D3-78200AF2A88B}" presName="spacer" presStyleCnt="0"/>
      <dgm:spPr/>
    </dgm:pt>
    <dgm:pt modelId="{603C35C4-E399-467F-A098-275815F9456B}" type="pres">
      <dgm:prSet presAssocID="{F0167D94-8603-4196-8B79-CD9C823D3F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18121A2-420E-481F-9284-482108AE4DE1}" type="pres">
      <dgm:prSet presAssocID="{A6777824-C009-4098-A3D8-04635FD84E40}" presName="spacer" presStyleCnt="0"/>
      <dgm:spPr/>
    </dgm:pt>
    <dgm:pt modelId="{EE40B63F-E079-4539-A3DC-CFD3C4704CFD}" type="pres">
      <dgm:prSet presAssocID="{2656512B-5182-4DAE-8A74-9E3B6E6EFA6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8CABC14-9672-4357-9E8D-5432DA7ED121}" srcId="{55873783-5423-4239-83B5-C1B6166DE725}" destId="{F0167D94-8603-4196-8B79-CD9C823D3F52}" srcOrd="2" destOrd="0" parTransId="{945D62A7-4357-4F11-AA13-DC8E0BB380E5}" sibTransId="{A6777824-C009-4098-A3D8-04635FD84E40}"/>
    <dgm:cxn modelId="{93DFAE1E-B32E-42E8-AA6F-6C004A2A26C8}" type="presOf" srcId="{45555CC0-1B8E-436F-9D09-29F4FD9594FF}" destId="{352D4123-04D0-4C85-A550-F8558C95D4B8}" srcOrd="0" destOrd="0" presId="urn:microsoft.com/office/officeart/2005/8/layout/vList2"/>
    <dgm:cxn modelId="{79968D2C-8322-4DF0-9FAB-7E35B6F2E071}" type="presOf" srcId="{55873783-5423-4239-83B5-C1B6166DE725}" destId="{4DBCF49E-8513-4747-B09D-E4953019180B}" srcOrd="0" destOrd="0" presId="urn:microsoft.com/office/officeart/2005/8/layout/vList2"/>
    <dgm:cxn modelId="{E70B1F62-3608-4C24-A51E-770CBFDE764D}" type="presOf" srcId="{2656512B-5182-4DAE-8A74-9E3B6E6EFA6D}" destId="{EE40B63F-E079-4539-A3DC-CFD3C4704CFD}" srcOrd="0" destOrd="0" presId="urn:microsoft.com/office/officeart/2005/8/layout/vList2"/>
    <dgm:cxn modelId="{D2D47566-5C02-4622-A557-D2228E2D0863}" srcId="{55873783-5423-4239-83B5-C1B6166DE725}" destId="{45555CC0-1B8E-436F-9D09-29F4FD9594FF}" srcOrd="1" destOrd="0" parTransId="{EAC8BECB-307E-466A-B43D-70185A7F5524}" sibTransId="{A547A65B-BB9B-445B-B0D3-78200AF2A88B}"/>
    <dgm:cxn modelId="{8505AB9F-1236-41DD-8E2B-59898E76B7DC}" type="presOf" srcId="{F0167D94-8603-4196-8B79-CD9C823D3F52}" destId="{603C35C4-E399-467F-A098-275815F9456B}" srcOrd="0" destOrd="0" presId="urn:microsoft.com/office/officeart/2005/8/layout/vList2"/>
    <dgm:cxn modelId="{D3E61EA4-3665-44F1-9ABE-A084674F6A7C}" type="presOf" srcId="{EA270F98-60B1-444F-9189-67F62AD00309}" destId="{B7B73F4C-E92B-4891-B61F-9771822BA137}" srcOrd="0" destOrd="0" presId="urn:microsoft.com/office/officeart/2005/8/layout/vList2"/>
    <dgm:cxn modelId="{88D42AB5-55D6-4A61-BA30-3ADBCAE32E66}" srcId="{55873783-5423-4239-83B5-C1B6166DE725}" destId="{EA270F98-60B1-444F-9189-67F62AD00309}" srcOrd="0" destOrd="0" parTransId="{78B28A0F-9F24-492C-B27B-C35B478CEC27}" sibTransId="{5924D079-7E15-467D-AEFC-50754709BE12}"/>
    <dgm:cxn modelId="{6BE013D9-9CEE-40C4-96A8-B8F8BE2699A4}" srcId="{55873783-5423-4239-83B5-C1B6166DE725}" destId="{2656512B-5182-4DAE-8A74-9E3B6E6EFA6D}" srcOrd="3" destOrd="0" parTransId="{618D5ECB-A5CB-4122-9DD2-8F8FEB84369A}" sibTransId="{5131F3F6-434D-4299-A8E3-EEF80B3D6B6E}"/>
    <dgm:cxn modelId="{3D416DFC-C90B-468F-AB61-9246675E51AE}" type="presParOf" srcId="{4DBCF49E-8513-4747-B09D-E4953019180B}" destId="{B7B73F4C-E92B-4891-B61F-9771822BA137}" srcOrd="0" destOrd="0" presId="urn:microsoft.com/office/officeart/2005/8/layout/vList2"/>
    <dgm:cxn modelId="{53400BAC-66E6-48A4-BD0F-64688380EEB7}" type="presParOf" srcId="{4DBCF49E-8513-4747-B09D-E4953019180B}" destId="{96DC4E29-F635-483A-BF54-31241636D30E}" srcOrd="1" destOrd="0" presId="urn:microsoft.com/office/officeart/2005/8/layout/vList2"/>
    <dgm:cxn modelId="{E03DC7E5-8A29-4C12-A3CF-C0E1088C05C7}" type="presParOf" srcId="{4DBCF49E-8513-4747-B09D-E4953019180B}" destId="{352D4123-04D0-4C85-A550-F8558C95D4B8}" srcOrd="2" destOrd="0" presId="urn:microsoft.com/office/officeart/2005/8/layout/vList2"/>
    <dgm:cxn modelId="{04041899-BF86-4F6D-B23D-03A5E23EDCA5}" type="presParOf" srcId="{4DBCF49E-8513-4747-B09D-E4953019180B}" destId="{4D8C6DD1-841B-40F0-87EB-B7EC8C669169}" srcOrd="3" destOrd="0" presId="urn:microsoft.com/office/officeart/2005/8/layout/vList2"/>
    <dgm:cxn modelId="{B2E939AA-A900-4FCF-8B18-E513A69EB7EF}" type="presParOf" srcId="{4DBCF49E-8513-4747-B09D-E4953019180B}" destId="{603C35C4-E399-467F-A098-275815F9456B}" srcOrd="4" destOrd="0" presId="urn:microsoft.com/office/officeart/2005/8/layout/vList2"/>
    <dgm:cxn modelId="{5562B958-0479-4342-8863-E34FE8C1ED12}" type="presParOf" srcId="{4DBCF49E-8513-4747-B09D-E4953019180B}" destId="{418121A2-420E-481F-9284-482108AE4DE1}" srcOrd="5" destOrd="0" presId="urn:microsoft.com/office/officeart/2005/8/layout/vList2"/>
    <dgm:cxn modelId="{460528DE-477D-47EA-BEBF-DFA38871FB5F}" type="presParOf" srcId="{4DBCF49E-8513-4747-B09D-E4953019180B}" destId="{EE40B63F-E079-4539-A3DC-CFD3C4704C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6A9FC0-4893-4EDD-895E-9FCD3CDA7890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CFD8DF-1E2B-4917-951E-8EE4F4CD8C4F}">
      <dgm:prSet/>
      <dgm:spPr/>
      <dgm:t>
        <a:bodyPr/>
        <a:lstStyle/>
        <a:p>
          <a:r>
            <a:rPr lang="en-US" dirty="0"/>
            <a:t>Policy Comparison</a:t>
          </a:r>
        </a:p>
      </dgm:t>
    </dgm:pt>
    <dgm:pt modelId="{47FC2372-DC14-4FBA-8890-897BB9D8A588}" type="parTrans" cxnId="{75FEF354-C127-4D95-86F0-28B3C5935EEF}">
      <dgm:prSet/>
      <dgm:spPr/>
      <dgm:t>
        <a:bodyPr/>
        <a:lstStyle/>
        <a:p>
          <a:endParaRPr lang="en-US"/>
        </a:p>
      </dgm:t>
    </dgm:pt>
    <dgm:pt modelId="{0E9D2EC4-6ABE-4793-9B9B-B19A123A2087}" type="sibTrans" cxnId="{75FEF354-C127-4D95-86F0-28B3C5935EEF}">
      <dgm:prSet/>
      <dgm:spPr/>
      <dgm:t>
        <a:bodyPr/>
        <a:lstStyle/>
        <a:p>
          <a:endParaRPr lang="en-US"/>
        </a:p>
      </dgm:t>
    </dgm:pt>
    <dgm:pt modelId="{D9A16D5A-63D5-48B7-8CDF-29DA508886C6}">
      <dgm:prSet/>
      <dgm:spPr/>
      <dgm:t>
        <a:bodyPr/>
        <a:lstStyle/>
        <a:p>
          <a:r>
            <a:rPr lang="en-US"/>
            <a:t>Sectors</a:t>
          </a:r>
        </a:p>
      </dgm:t>
    </dgm:pt>
    <dgm:pt modelId="{CA3E5871-44D9-4806-99AB-AD16A3A995E6}" type="parTrans" cxnId="{5AC3EFB5-8653-48B6-9B55-3885EE1EBE0B}">
      <dgm:prSet/>
      <dgm:spPr/>
      <dgm:t>
        <a:bodyPr/>
        <a:lstStyle/>
        <a:p>
          <a:endParaRPr lang="en-US"/>
        </a:p>
      </dgm:t>
    </dgm:pt>
    <dgm:pt modelId="{13CB780D-83ED-44B8-B899-368A47D9D69D}" type="sibTrans" cxnId="{5AC3EFB5-8653-48B6-9B55-3885EE1EBE0B}">
      <dgm:prSet/>
      <dgm:spPr/>
      <dgm:t>
        <a:bodyPr/>
        <a:lstStyle/>
        <a:p>
          <a:endParaRPr lang="en-US"/>
        </a:p>
      </dgm:t>
    </dgm:pt>
    <dgm:pt modelId="{97B6DB8F-FB05-43BC-9623-F7F5380A3AAC}">
      <dgm:prSet/>
      <dgm:spPr/>
      <dgm:t>
        <a:bodyPr/>
        <a:lstStyle/>
        <a:p>
          <a:r>
            <a:rPr lang="en-US"/>
            <a:t>Advantages </a:t>
          </a:r>
        </a:p>
      </dgm:t>
    </dgm:pt>
    <dgm:pt modelId="{58F5CDDA-F4DD-40C3-9728-9F5B5BB059F7}" type="parTrans" cxnId="{38F78965-6B25-49E5-8F63-4C60C04BF3D4}">
      <dgm:prSet/>
      <dgm:spPr/>
      <dgm:t>
        <a:bodyPr/>
        <a:lstStyle/>
        <a:p>
          <a:endParaRPr lang="en-US"/>
        </a:p>
      </dgm:t>
    </dgm:pt>
    <dgm:pt modelId="{30538DE0-7247-433F-9BBB-C484E46B9D7E}" type="sibTrans" cxnId="{38F78965-6B25-49E5-8F63-4C60C04BF3D4}">
      <dgm:prSet/>
      <dgm:spPr/>
      <dgm:t>
        <a:bodyPr/>
        <a:lstStyle/>
        <a:p>
          <a:endParaRPr lang="en-US"/>
        </a:p>
      </dgm:t>
    </dgm:pt>
    <dgm:pt modelId="{E0160EF8-4B58-4A41-AA77-42EB9086C003}">
      <dgm:prSet/>
      <dgm:spPr/>
      <dgm:t>
        <a:bodyPr/>
        <a:lstStyle/>
        <a:p>
          <a:r>
            <a:rPr lang="en-US"/>
            <a:t>Challenges</a:t>
          </a:r>
        </a:p>
      </dgm:t>
    </dgm:pt>
    <dgm:pt modelId="{2D0F7237-27FD-4237-A2DD-5C57031C14A5}" type="parTrans" cxnId="{BBBAB775-85B5-4E71-8CF2-C2A9E371F2F7}">
      <dgm:prSet/>
      <dgm:spPr/>
      <dgm:t>
        <a:bodyPr/>
        <a:lstStyle/>
        <a:p>
          <a:endParaRPr lang="en-US"/>
        </a:p>
      </dgm:t>
    </dgm:pt>
    <dgm:pt modelId="{860F7121-77E7-4F9C-B23A-9176442EFA95}" type="sibTrans" cxnId="{BBBAB775-85B5-4E71-8CF2-C2A9E371F2F7}">
      <dgm:prSet/>
      <dgm:spPr/>
      <dgm:t>
        <a:bodyPr/>
        <a:lstStyle/>
        <a:p>
          <a:endParaRPr lang="en-US"/>
        </a:p>
      </dgm:t>
    </dgm:pt>
    <dgm:pt modelId="{F68A6536-D5D2-4E9B-8F52-1827BCFC686E}" type="pres">
      <dgm:prSet presAssocID="{556A9FC0-4893-4EDD-895E-9FCD3CDA7890}" presName="matrix" presStyleCnt="0">
        <dgm:presLayoutVars>
          <dgm:chMax val="1"/>
          <dgm:dir/>
          <dgm:resizeHandles val="exact"/>
        </dgm:presLayoutVars>
      </dgm:prSet>
      <dgm:spPr/>
    </dgm:pt>
    <dgm:pt modelId="{8ACF2C80-69A5-44DB-9342-D1869CE89C8C}" type="pres">
      <dgm:prSet presAssocID="{556A9FC0-4893-4EDD-895E-9FCD3CDA7890}" presName="diamond" presStyleLbl="bgShp" presStyleIdx="0" presStyleCnt="1"/>
      <dgm:spPr/>
    </dgm:pt>
    <dgm:pt modelId="{12BFD069-EC9D-496B-B401-BD2A3E1F0592}" type="pres">
      <dgm:prSet presAssocID="{556A9FC0-4893-4EDD-895E-9FCD3CDA789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869E25-76C6-47F9-B80E-A7D7F3FBC58E}" type="pres">
      <dgm:prSet presAssocID="{556A9FC0-4893-4EDD-895E-9FCD3CDA789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1C8A8E5-7D86-474A-9D8E-883FAC4E0201}" type="pres">
      <dgm:prSet presAssocID="{556A9FC0-4893-4EDD-895E-9FCD3CDA789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4767DE7-5E72-49F5-84F7-D9A3D804DF6E}" type="pres">
      <dgm:prSet presAssocID="{556A9FC0-4893-4EDD-895E-9FCD3CDA789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CB0370E-34F7-4B3D-92ED-2A6EB80C1790}" type="presOf" srcId="{E0160EF8-4B58-4A41-AA77-42EB9086C003}" destId="{B4767DE7-5E72-49F5-84F7-D9A3D804DF6E}" srcOrd="0" destOrd="0" presId="urn:microsoft.com/office/officeart/2005/8/layout/matrix3"/>
    <dgm:cxn modelId="{6708BA42-49B1-42D2-845D-EBAEBFD1CBE3}" type="presOf" srcId="{4FCFD8DF-1E2B-4917-951E-8EE4F4CD8C4F}" destId="{12BFD069-EC9D-496B-B401-BD2A3E1F0592}" srcOrd="0" destOrd="0" presId="urn:microsoft.com/office/officeart/2005/8/layout/matrix3"/>
    <dgm:cxn modelId="{38F78965-6B25-49E5-8F63-4C60C04BF3D4}" srcId="{556A9FC0-4893-4EDD-895E-9FCD3CDA7890}" destId="{97B6DB8F-FB05-43BC-9623-F7F5380A3AAC}" srcOrd="2" destOrd="0" parTransId="{58F5CDDA-F4DD-40C3-9728-9F5B5BB059F7}" sibTransId="{30538DE0-7247-433F-9BBB-C484E46B9D7E}"/>
    <dgm:cxn modelId="{75FEF354-C127-4D95-86F0-28B3C5935EEF}" srcId="{556A9FC0-4893-4EDD-895E-9FCD3CDA7890}" destId="{4FCFD8DF-1E2B-4917-951E-8EE4F4CD8C4F}" srcOrd="0" destOrd="0" parTransId="{47FC2372-DC14-4FBA-8890-897BB9D8A588}" sibTransId="{0E9D2EC4-6ABE-4793-9B9B-B19A123A2087}"/>
    <dgm:cxn modelId="{BBBAB775-85B5-4E71-8CF2-C2A9E371F2F7}" srcId="{556A9FC0-4893-4EDD-895E-9FCD3CDA7890}" destId="{E0160EF8-4B58-4A41-AA77-42EB9086C003}" srcOrd="3" destOrd="0" parTransId="{2D0F7237-27FD-4237-A2DD-5C57031C14A5}" sibTransId="{860F7121-77E7-4F9C-B23A-9176442EFA95}"/>
    <dgm:cxn modelId="{B1AE77A7-A063-4C95-A4D2-8C5411BEF2D1}" type="presOf" srcId="{97B6DB8F-FB05-43BC-9623-F7F5380A3AAC}" destId="{31C8A8E5-7D86-474A-9D8E-883FAC4E0201}" srcOrd="0" destOrd="0" presId="urn:microsoft.com/office/officeart/2005/8/layout/matrix3"/>
    <dgm:cxn modelId="{5AC3EFB5-8653-48B6-9B55-3885EE1EBE0B}" srcId="{556A9FC0-4893-4EDD-895E-9FCD3CDA7890}" destId="{D9A16D5A-63D5-48B7-8CDF-29DA508886C6}" srcOrd="1" destOrd="0" parTransId="{CA3E5871-44D9-4806-99AB-AD16A3A995E6}" sibTransId="{13CB780D-83ED-44B8-B899-368A47D9D69D}"/>
    <dgm:cxn modelId="{C2438EC6-6C70-4A5F-B36F-41767A29269A}" type="presOf" srcId="{D9A16D5A-63D5-48B7-8CDF-29DA508886C6}" destId="{58869E25-76C6-47F9-B80E-A7D7F3FBC58E}" srcOrd="0" destOrd="0" presId="urn:microsoft.com/office/officeart/2005/8/layout/matrix3"/>
    <dgm:cxn modelId="{17E67DD8-1C44-4AE6-B58E-62B0FB9B752D}" type="presOf" srcId="{556A9FC0-4893-4EDD-895E-9FCD3CDA7890}" destId="{F68A6536-D5D2-4E9B-8F52-1827BCFC686E}" srcOrd="0" destOrd="0" presId="urn:microsoft.com/office/officeart/2005/8/layout/matrix3"/>
    <dgm:cxn modelId="{EF6F2772-2327-4394-AACF-7EBBB9C4A723}" type="presParOf" srcId="{F68A6536-D5D2-4E9B-8F52-1827BCFC686E}" destId="{8ACF2C80-69A5-44DB-9342-D1869CE89C8C}" srcOrd="0" destOrd="0" presId="urn:microsoft.com/office/officeart/2005/8/layout/matrix3"/>
    <dgm:cxn modelId="{2D1E4500-9462-4310-9ABF-EEE57CC6C634}" type="presParOf" srcId="{F68A6536-D5D2-4E9B-8F52-1827BCFC686E}" destId="{12BFD069-EC9D-496B-B401-BD2A3E1F0592}" srcOrd="1" destOrd="0" presId="urn:microsoft.com/office/officeart/2005/8/layout/matrix3"/>
    <dgm:cxn modelId="{54EF7CF9-BB32-4FFF-8EA0-1311C42ED5FE}" type="presParOf" srcId="{F68A6536-D5D2-4E9B-8F52-1827BCFC686E}" destId="{58869E25-76C6-47F9-B80E-A7D7F3FBC58E}" srcOrd="2" destOrd="0" presId="urn:microsoft.com/office/officeart/2005/8/layout/matrix3"/>
    <dgm:cxn modelId="{6A3F2E5B-C9FF-4AEC-BF38-50371199D5FC}" type="presParOf" srcId="{F68A6536-D5D2-4E9B-8F52-1827BCFC686E}" destId="{31C8A8E5-7D86-474A-9D8E-883FAC4E0201}" srcOrd="3" destOrd="0" presId="urn:microsoft.com/office/officeart/2005/8/layout/matrix3"/>
    <dgm:cxn modelId="{660747DE-ED31-4755-94F9-4ED8D696DA5A}" type="presParOf" srcId="{F68A6536-D5D2-4E9B-8F52-1827BCFC686E}" destId="{B4767DE7-5E72-49F5-84F7-D9A3D804DF6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E60935-79D9-4FE7-B8C8-5C4703984E6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C99432-CCC9-4B5A-A659-EDCE86B4B27D}">
      <dgm:prSet/>
      <dgm:spPr/>
      <dgm:t>
        <a:bodyPr/>
        <a:lstStyle/>
        <a:p>
          <a:r>
            <a:rPr lang="en-US" dirty="0"/>
            <a:t>Currently, not a global hydrogen hub is established, everything is under planning and construction.  </a:t>
          </a:r>
        </a:p>
      </dgm:t>
    </dgm:pt>
    <dgm:pt modelId="{B788671D-D0F6-4E32-BD57-4235239C37CB}" type="parTrans" cxnId="{9B7EBFE7-8881-4AAA-8C93-5534C8F80DAA}">
      <dgm:prSet/>
      <dgm:spPr/>
      <dgm:t>
        <a:bodyPr/>
        <a:lstStyle/>
        <a:p>
          <a:endParaRPr lang="en-US"/>
        </a:p>
      </dgm:t>
    </dgm:pt>
    <dgm:pt modelId="{27DCF3D7-FF46-4A9B-95C1-3B47CA83E433}" type="sibTrans" cxnId="{9B7EBFE7-8881-4AAA-8C93-5534C8F80DAA}">
      <dgm:prSet/>
      <dgm:spPr/>
      <dgm:t>
        <a:bodyPr/>
        <a:lstStyle/>
        <a:p>
          <a:endParaRPr lang="en-US"/>
        </a:p>
      </dgm:t>
    </dgm:pt>
    <dgm:pt modelId="{A735BB69-0693-4361-AEA1-77997A7BCBA5}">
      <dgm:prSet/>
      <dgm:spPr/>
      <dgm:t>
        <a:bodyPr/>
        <a:lstStyle/>
        <a:p>
          <a:r>
            <a:rPr lang="en-US" dirty="0"/>
            <a:t>Challenges for all the hubs, how to make cost effective, scaling up, globalization or other ways.</a:t>
          </a:r>
        </a:p>
      </dgm:t>
    </dgm:pt>
    <dgm:pt modelId="{C8A4DD3B-8238-4904-9083-D115887EB417}" type="parTrans" cxnId="{550FA720-9A5E-4F32-9C98-122D97D21312}">
      <dgm:prSet/>
      <dgm:spPr/>
      <dgm:t>
        <a:bodyPr/>
        <a:lstStyle/>
        <a:p>
          <a:endParaRPr lang="en-US"/>
        </a:p>
      </dgm:t>
    </dgm:pt>
    <dgm:pt modelId="{FCD62096-A981-42A5-A55F-1C0E0017657A}" type="sibTrans" cxnId="{550FA720-9A5E-4F32-9C98-122D97D21312}">
      <dgm:prSet/>
      <dgm:spPr/>
      <dgm:t>
        <a:bodyPr/>
        <a:lstStyle/>
        <a:p>
          <a:endParaRPr lang="en-US"/>
        </a:p>
      </dgm:t>
    </dgm:pt>
    <dgm:pt modelId="{7F28FF12-5543-4C19-971E-C06425FECD68}">
      <dgm:prSet/>
      <dgm:spPr/>
      <dgm:t>
        <a:bodyPr/>
        <a:lstStyle/>
        <a:p>
          <a:r>
            <a:rPr lang="en-US" dirty="0"/>
            <a:t>For the specific hub, Houston hub has pre-advantages, since it already installed a lot of wind capacity, pipelines, hydrogen plants, and relative heavy industries, etc. </a:t>
          </a:r>
        </a:p>
      </dgm:t>
    </dgm:pt>
    <dgm:pt modelId="{03060A5B-DDE9-48F7-918C-9A6A2F8EA7EA}" type="parTrans" cxnId="{5D1CBFF3-D1A0-49BC-B217-7C89250A62E3}">
      <dgm:prSet/>
      <dgm:spPr/>
      <dgm:t>
        <a:bodyPr/>
        <a:lstStyle/>
        <a:p>
          <a:endParaRPr lang="en-US"/>
        </a:p>
      </dgm:t>
    </dgm:pt>
    <dgm:pt modelId="{024F2807-FEF0-4620-8D7A-662C7FD636AC}" type="sibTrans" cxnId="{5D1CBFF3-D1A0-49BC-B217-7C89250A62E3}">
      <dgm:prSet/>
      <dgm:spPr/>
      <dgm:t>
        <a:bodyPr/>
        <a:lstStyle/>
        <a:p>
          <a:endParaRPr lang="en-US"/>
        </a:p>
      </dgm:t>
    </dgm:pt>
    <dgm:pt modelId="{370B02FE-D5FF-45C1-98F3-BDF9121D1FF9}" type="pres">
      <dgm:prSet presAssocID="{EDE60935-79D9-4FE7-B8C8-5C4703984E6A}" presName="linear" presStyleCnt="0">
        <dgm:presLayoutVars>
          <dgm:animLvl val="lvl"/>
          <dgm:resizeHandles val="exact"/>
        </dgm:presLayoutVars>
      </dgm:prSet>
      <dgm:spPr/>
    </dgm:pt>
    <dgm:pt modelId="{DD6E641E-CB61-4C40-AB3B-4C7674870C63}" type="pres">
      <dgm:prSet presAssocID="{4DC99432-CCC9-4B5A-A659-EDCE86B4B2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1D6CCE-51BB-4101-83E1-1560674EF875}" type="pres">
      <dgm:prSet presAssocID="{27DCF3D7-FF46-4A9B-95C1-3B47CA83E433}" presName="spacer" presStyleCnt="0"/>
      <dgm:spPr/>
    </dgm:pt>
    <dgm:pt modelId="{29588887-D186-413A-870E-9EF939F7BDFD}" type="pres">
      <dgm:prSet presAssocID="{A735BB69-0693-4361-AEA1-77997A7BCBA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7BB7994-EFC3-431E-A048-470DC4CA5A17}" type="pres">
      <dgm:prSet presAssocID="{FCD62096-A981-42A5-A55F-1C0E0017657A}" presName="spacer" presStyleCnt="0"/>
      <dgm:spPr/>
    </dgm:pt>
    <dgm:pt modelId="{42AF51B9-E313-4B6B-A42F-B46088BB975E}" type="pres">
      <dgm:prSet presAssocID="{7F28FF12-5543-4C19-971E-C06425FECD6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6E79410-6664-4CBD-9459-D819C3813034}" type="presOf" srcId="{EDE60935-79D9-4FE7-B8C8-5C4703984E6A}" destId="{370B02FE-D5FF-45C1-98F3-BDF9121D1FF9}" srcOrd="0" destOrd="0" presId="urn:microsoft.com/office/officeart/2005/8/layout/vList2"/>
    <dgm:cxn modelId="{550FA720-9A5E-4F32-9C98-122D97D21312}" srcId="{EDE60935-79D9-4FE7-B8C8-5C4703984E6A}" destId="{A735BB69-0693-4361-AEA1-77997A7BCBA5}" srcOrd="1" destOrd="0" parTransId="{C8A4DD3B-8238-4904-9083-D115887EB417}" sibTransId="{FCD62096-A981-42A5-A55F-1C0E0017657A}"/>
    <dgm:cxn modelId="{89D6AE28-E320-470A-BB2B-0DD607575300}" type="presOf" srcId="{4DC99432-CCC9-4B5A-A659-EDCE86B4B27D}" destId="{DD6E641E-CB61-4C40-AB3B-4C7674870C63}" srcOrd="0" destOrd="0" presId="urn:microsoft.com/office/officeart/2005/8/layout/vList2"/>
    <dgm:cxn modelId="{5E202245-45DB-4832-9246-B5B14AD450D5}" type="presOf" srcId="{A735BB69-0693-4361-AEA1-77997A7BCBA5}" destId="{29588887-D186-413A-870E-9EF939F7BDFD}" srcOrd="0" destOrd="0" presId="urn:microsoft.com/office/officeart/2005/8/layout/vList2"/>
    <dgm:cxn modelId="{D4B7E79F-E87C-4699-8299-C72538B10370}" type="presOf" srcId="{7F28FF12-5543-4C19-971E-C06425FECD68}" destId="{42AF51B9-E313-4B6B-A42F-B46088BB975E}" srcOrd="0" destOrd="0" presId="urn:microsoft.com/office/officeart/2005/8/layout/vList2"/>
    <dgm:cxn modelId="{9B7EBFE7-8881-4AAA-8C93-5534C8F80DAA}" srcId="{EDE60935-79D9-4FE7-B8C8-5C4703984E6A}" destId="{4DC99432-CCC9-4B5A-A659-EDCE86B4B27D}" srcOrd="0" destOrd="0" parTransId="{B788671D-D0F6-4E32-BD57-4235239C37CB}" sibTransId="{27DCF3D7-FF46-4A9B-95C1-3B47CA83E433}"/>
    <dgm:cxn modelId="{5D1CBFF3-D1A0-49BC-B217-7C89250A62E3}" srcId="{EDE60935-79D9-4FE7-B8C8-5C4703984E6A}" destId="{7F28FF12-5543-4C19-971E-C06425FECD68}" srcOrd="2" destOrd="0" parTransId="{03060A5B-DDE9-48F7-918C-9A6A2F8EA7EA}" sibTransId="{024F2807-FEF0-4620-8D7A-662C7FD636AC}"/>
    <dgm:cxn modelId="{AA1EDAAF-E0FC-4EEF-B531-8C3FCDCC9D52}" type="presParOf" srcId="{370B02FE-D5FF-45C1-98F3-BDF9121D1FF9}" destId="{DD6E641E-CB61-4C40-AB3B-4C7674870C63}" srcOrd="0" destOrd="0" presId="urn:microsoft.com/office/officeart/2005/8/layout/vList2"/>
    <dgm:cxn modelId="{499D7E81-A3FA-499A-8E69-E00AF236BD27}" type="presParOf" srcId="{370B02FE-D5FF-45C1-98F3-BDF9121D1FF9}" destId="{2B1D6CCE-51BB-4101-83E1-1560674EF875}" srcOrd="1" destOrd="0" presId="urn:microsoft.com/office/officeart/2005/8/layout/vList2"/>
    <dgm:cxn modelId="{AE9059CB-F1E5-463D-98B5-9A18B51F442E}" type="presParOf" srcId="{370B02FE-D5FF-45C1-98F3-BDF9121D1FF9}" destId="{29588887-D186-413A-870E-9EF939F7BDFD}" srcOrd="2" destOrd="0" presId="urn:microsoft.com/office/officeart/2005/8/layout/vList2"/>
    <dgm:cxn modelId="{AE249146-8198-4870-A0BA-D39834213F91}" type="presParOf" srcId="{370B02FE-D5FF-45C1-98F3-BDF9121D1FF9}" destId="{47BB7994-EFC3-431E-A048-470DC4CA5A17}" srcOrd="3" destOrd="0" presId="urn:microsoft.com/office/officeart/2005/8/layout/vList2"/>
    <dgm:cxn modelId="{C42FAA24-CF5C-415D-829B-FAAA01DC1F06}" type="presParOf" srcId="{370B02FE-D5FF-45C1-98F3-BDF9121D1FF9}" destId="{42AF51B9-E313-4B6B-A42F-B46088BB975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8B388-5BEF-4A9E-8F39-A960A01780B9}">
      <dsp:nvSpPr>
        <dsp:cNvPr id="0" name=""/>
        <dsp:cNvSpPr/>
      </dsp:nvSpPr>
      <dsp:spPr>
        <a:xfrm>
          <a:off x="0" y="4413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B0B9C-8C41-49B7-9C02-9BD3072020DD}">
      <dsp:nvSpPr>
        <dsp:cNvPr id="0" name=""/>
        <dsp:cNvSpPr/>
      </dsp:nvSpPr>
      <dsp:spPr>
        <a:xfrm>
          <a:off x="284404" y="215954"/>
          <a:ext cx="517099" cy="517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49912-F569-4D96-BFDA-AA94D7729C69}">
      <dsp:nvSpPr>
        <dsp:cNvPr id="0" name=""/>
        <dsp:cNvSpPr/>
      </dsp:nvSpPr>
      <dsp:spPr>
        <a:xfrm>
          <a:off x="1085908" y="4413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lgerian" panose="04020705040A02060702" pitchFamily="82" charset="0"/>
            </a:rPr>
            <a:t>H2-Vision and related projects</a:t>
          </a:r>
        </a:p>
      </dsp:txBody>
      <dsp:txXfrm>
        <a:off x="1085908" y="4413"/>
        <a:ext cx="5711766" cy="940180"/>
      </dsp:txXfrm>
    </dsp:sp>
    <dsp:sp modelId="{E4F18478-A036-4E43-9F72-454BD258ADAD}">
      <dsp:nvSpPr>
        <dsp:cNvPr id="0" name=""/>
        <dsp:cNvSpPr/>
      </dsp:nvSpPr>
      <dsp:spPr>
        <a:xfrm>
          <a:off x="0" y="1179639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04FC4-BFE3-4FFE-A531-9AB2F7E23181}">
      <dsp:nvSpPr>
        <dsp:cNvPr id="0" name=""/>
        <dsp:cNvSpPr/>
      </dsp:nvSpPr>
      <dsp:spPr>
        <a:xfrm>
          <a:off x="284404" y="1391180"/>
          <a:ext cx="517099" cy="517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DAA36-2668-4D7B-A4F3-575D1A1ABA60}">
      <dsp:nvSpPr>
        <dsp:cNvPr id="0" name=""/>
        <dsp:cNvSpPr/>
      </dsp:nvSpPr>
      <dsp:spPr>
        <a:xfrm>
          <a:off x="1085908" y="1179639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lgerian" panose="04020705040A02060702" pitchFamily="82" charset="0"/>
              <a:ea typeface="+mn-ea"/>
              <a:cs typeface="+mn-cs"/>
            </a:rPr>
            <a:t>Economics Analysis</a:t>
          </a:r>
        </a:p>
      </dsp:txBody>
      <dsp:txXfrm>
        <a:off x="1085908" y="1179639"/>
        <a:ext cx="5711766" cy="940180"/>
      </dsp:txXfrm>
    </dsp:sp>
    <dsp:sp modelId="{90D0BE59-EA68-4E3C-8F8A-1597E96B918E}">
      <dsp:nvSpPr>
        <dsp:cNvPr id="0" name=""/>
        <dsp:cNvSpPr/>
      </dsp:nvSpPr>
      <dsp:spPr>
        <a:xfrm>
          <a:off x="0" y="2354865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3657E-EB2D-4C50-B600-34EF78AEC40A}">
      <dsp:nvSpPr>
        <dsp:cNvPr id="0" name=""/>
        <dsp:cNvSpPr/>
      </dsp:nvSpPr>
      <dsp:spPr>
        <a:xfrm>
          <a:off x="284404" y="2566406"/>
          <a:ext cx="517099" cy="5170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24569-EB4C-4DE8-8CFF-8FEA4A26B99C}">
      <dsp:nvSpPr>
        <dsp:cNvPr id="0" name=""/>
        <dsp:cNvSpPr/>
      </dsp:nvSpPr>
      <dsp:spPr>
        <a:xfrm>
          <a:off x="1085908" y="2354865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lgerian" panose="04020705040A02060702" pitchFamily="82" charset="0"/>
              <a:ea typeface="+mn-ea"/>
              <a:cs typeface="+mn-cs"/>
            </a:rPr>
            <a:t>Potential Hydrogen Market</a:t>
          </a:r>
        </a:p>
      </dsp:txBody>
      <dsp:txXfrm>
        <a:off x="1085908" y="2354865"/>
        <a:ext cx="5711766" cy="940180"/>
      </dsp:txXfrm>
    </dsp:sp>
    <dsp:sp modelId="{5E85E321-11DA-4038-A632-15CD5BC79402}">
      <dsp:nvSpPr>
        <dsp:cNvPr id="0" name=""/>
        <dsp:cNvSpPr/>
      </dsp:nvSpPr>
      <dsp:spPr>
        <a:xfrm>
          <a:off x="0" y="3530091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A8DBC-A7E4-4F90-B0AF-ADC8356FC9C7}">
      <dsp:nvSpPr>
        <dsp:cNvPr id="0" name=""/>
        <dsp:cNvSpPr/>
      </dsp:nvSpPr>
      <dsp:spPr>
        <a:xfrm>
          <a:off x="284404" y="3741632"/>
          <a:ext cx="517099" cy="5170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5F9F6-4112-42CB-BC63-65AD466724F7}">
      <dsp:nvSpPr>
        <dsp:cNvPr id="0" name=""/>
        <dsp:cNvSpPr/>
      </dsp:nvSpPr>
      <dsp:spPr>
        <a:xfrm>
          <a:off x="1085908" y="3530091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lgerian" panose="04020705040A02060702" pitchFamily="82" charset="0"/>
            </a:rPr>
            <a:t>Application: Other cases</a:t>
          </a:r>
        </a:p>
      </dsp:txBody>
      <dsp:txXfrm>
        <a:off x="1085908" y="3530091"/>
        <a:ext cx="5711766" cy="940180"/>
      </dsp:txXfrm>
    </dsp:sp>
    <dsp:sp modelId="{3FA0C0D4-1C18-4311-91B8-535AE6BFA64B}">
      <dsp:nvSpPr>
        <dsp:cNvPr id="0" name=""/>
        <dsp:cNvSpPr/>
      </dsp:nvSpPr>
      <dsp:spPr>
        <a:xfrm>
          <a:off x="0" y="4705317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1CDC9-346A-44C4-B7BB-AD428CA925B6}">
      <dsp:nvSpPr>
        <dsp:cNvPr id="0" name=""/>
        <dsp:cNvSpPr/>
      </dsp:nvSpPr>
      <dsp:spPr>
        <a:xfrm>
          <a:off x="284404" y="4916857"/>
          <a:ext cx="517099" cy="5170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12783-C37A-4966-B636-C1C9C7DF4EE3}">
      <dsp:nvSpPr>
        <dsp:cNvPr id="0" name=""/>
        <dsp:cNvSpPr/>
      </dsp:nvSpPr>
      <dsp:spPr>
        <a:xfrm>
          <a:off x="1085908" y="4705317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lgerian" panose="04020705040A02060702" pitchFamily="82" charset="0"/>
            </a:rPr>
            <a:t>Conclusion</a:t>
          </a:r>
        </a:p>
      </dsp:txBody>
      <dsp:txXfrm>
        <a:off x="1085908" y="4705317"/>
        <a:ext cx="5711766" cy="940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48607-F944-4DC5-8E35-C5DBF4040CBF}">
      <dsp:nvSpPr>
        <dsp:cNvPr id="0" name=""/>
        <dsp:cNvSpPr/>
      </dsp:nvSpPr>
      <dsp:spPr>
        <a:xfrm>
          <a:off x="134825" y="275313"/>
          <a:ext cx="1295909" cy="12959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E8E09-D93B-4FDD-8282-ECA6653B2E83}">
      <dsp:nvSpPr>
        <dsp:cNvPr id="0" name=""/>
        <dsp:cNvSpPr/>
      </dsp:nvSpPr>
      <dsp:spPr>
        <a:xfrm>
          <a:off x="406966" y="547454"/>
          <a:ext cx="751627" cy="7516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581D1-97A4-4C83-B673-E289C9A49572}">
      <dsp:nvSpPr>
        <dsp:cNvPr id="0" name=""/>
        <dsp:cNvSpPr/>
      </dsp:nvSpPr>
      <dsp:spPr>
        <a:xfrm>
          <a:off x="1708430" y="275313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Economy construction</a:t>
          </a:r>
        </a:p>
      </dsp:txBody>
      <dsp:txXfrm>
        <a:off x="1708430" y="275313"/>
        <a:ext cx="3054644" cy="1295909"/>
      </dsp:txXfrm>
    </dsp:sp>
    <dsp:sp modelId="{D877D11B-4551-4DAD-BA13-AA7B5D49AE7A}">
      <dsp:nvSpPr>
        <dsp:cNvPr id="0" name=""/>
        <dsp:cNvSpPr/>
      </dsp:nvSpPr>
      <dsp:spPr>
        <a:xfrm>
          <a:off x="5295324" y="275313"/>
          <a:ext cx="1295909" cy="12959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D819A-A29D-481C-9412-C01E0A41774F}">
      <dsp:nvSpPr>
        <dsp:cNvPr id="0" name=""/>
        <dsp:cNvSpPr/>
      </dsp:nvSpPr>
      <dsp:spPr>
        <a:xfrm>
          <a:off x="5567465" y="547454"/>
          <a:ext cx="751627" cy="7516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3265A-A4B0-4CF2-9A9F-0CF2D3556E6D}">
      <dsp:nvSpPr>
        <dsp:cNvPr id="0" name=""/>
        <dsp:cNvSpPr/>
      </dsp:nvSpPr>
      <dsp:spPr>
        <a:xfrm>
          <a:off x="6868929" y="275313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Market</a:t>
          </a:r>
        </a:p>
      </dsp:txBody>
      <dsp:txXfrm>
        <a:off x="6868929" y="275313"/>
        <a:ext cx="3054644" cy="1295909"/>
      </dsp:txXfrm>
    </dsp:sp>
    <dsp:sp modelId="{CD832D6D-ACD7-4EAF-82CE-B11EDE93B376}">
      <dsp:nvSpPr>
        <dsp:cNvPr id="0" name=""/>
        <dsp:cNvSpPr/>
      </dsp:nvSpPr>
      <dsp:spPr>
        <a:xfrm>
          <a:off x="134825" y="2214856"/>
          <a:ext cx="1295909" cy="12959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DF1D3-F9CD-45CE-AC37-39C983B8842F}">
      <dsp:nvSpPr>
        <dsp:cNvPr id="0" name=""/>
        <dsp:cNvSpPr/>
      </dsp:nvSpPr>
      <dsp:spPr>
        <a:xfrm>
          <a:off x="406966" y="2486997"/>
          <a:ext cx="751627" cy="7516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AA83C-AD6A-4E5E-A4BA-5CF12D4F7E78}">
      <dsp:nvSpPr>
        <dsp:cNvPr id="0" name=""/>
        <dsp:cNvSpPr/>
      </dsp:nvSpPr>
      <dsp:spPr>
        <a:xfrm>
          <a:off x="1708430" y="2214856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Policy</a:t>
          </a:r>
        </a:p>
      </dsp:txBody>
      <dsp:txXfrm>
        <a:off x="1708430" y="2214856"/>
        <a:ext cx="3054644" cy="1295909"/>
      </dsp:txXfrm>
    </dsp:sp>
    <dsp:sp modelId="{393B2342-C189-4F45-8C0A-345C1C5C8C27}">
      <dsp:nvSpPr>
        <dsp:cNvPr id="0" name=""/>
        <dsp:cNvSpPr/>
      </dsp:nvSpPr>
      <dsp:spPr>
        <a:xfrm>
          <a:off x="5295324" y="2214856"/>
          <a:ext cx="1295909" cy="12959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34831-4803-4A4F-BD01-7D9D7EFF209B}">
      <dsp:nvSpPr>
        <dsp:cNvPr id="0" name=""/>
        <dsp:cNvSpPr/>
      </dsp:nvSpPr>
      <dsp:spPr>
        <a:xfrm>
          <a:off x="5567465" y="2486997"/>
          <a:ext cx="751627" cy="7516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631D6-2DEB-44D9-9139-5316A310B5BC}">
      <dsp:nvSpPr>
        <dsp:cNvPr id="0" name=""/>
        <dsp:cNvSpPr/>
      </dsp:nvSpPr>
      <dsp:spPr>
        <a:xfrm>
          <a:off x="6868929" y="2214856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Carbon Emission</a:t>
          </a:r>
        </a:p>
      </dsp:txBody>
      <dsp:txXfrm>
        <a:off x="6868929" y="2214856"/>
        <a:ext cx="3054644" cy="1295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CE25D-58C0-4832-BEE2-1D9620C12313}">
      <dsp:nvSpPr>
        <dsp:cNvPr id="0" name=""/>
        <dsp:cNvSpPr/>
      </dsp:nvSpPr>
      <dsp:spPr>
        <a:xfrm>
          <a:off x="3143" y="94880"/>
          <a:ext cx="306466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Inputs</a:t>
          </a:r>
        </a:p>
      </dsp:txBody>
      <dsp:txXfrm>
        <a:off x="3143" y="94880"/>
        <a:ext cx="3064668" cy="547200"/>
      </dsp:txXfrm>
    </dsp:sp>
    <dsp:sp modelId="{473064EB-5951-4AF8-9C4F-15947616A4F1}">
      <dsp:nvSpPr>
        <dsp:cNvPr id="0" name=""/>
        <dsp:cNvSpPr/>
      </dsp:nvSpPr>
      <dsp:spPr>
        <a:xfrm>
          <a:off x="3143" y="642080"/>
          <a:ext cx="3064668" cy="3285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CAPEX by projects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OPEX by projects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Electricity Generation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Carbon Production/Consumption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Gas/LNG price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900" kern="1200" dirty="0"/>
            <a:t>CO2 price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Policy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3143" y="642080"/>
        <a:ext cx="3064668" cy="3285765"/>
      </dsp:txXfrm>
    </dsp:sp>
    <dsp:sp modelId="{44F436EB-C97B-4AE8-82AB-E4E51C0AB922}">
      <dsp:nvSpPr>
        <dsp:cNvPr id="0" name=""/>
        <dsp:cNvSpPr/>
      </dsp:nvSpPr>
      <dsp:spPr>
        <a:xfrm>
          <a:off x="3496865" y="94880"/>
          <a:ext cx="306466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Outputs</a:t>
          </a:r>
        </a:p>
      </dsp:txBody>
      <dsp:txXfrm>
        <a:off x="3496865" y="94880"/>
        <a:ext cx="3064668" cy="547200"/>
      </dsp:txXfrm>
    </dsp:sp>
    <dsp:sp modelId="{C0E461B5-8789-4F15-BF16-9937FD96B1C7}">
      <dsp:nvSpPr>
        <dsp:cNvPr id="0" name=""/>
        <dsp:cNvSpPr/>
      </dsp:nvSpPr>
      <dsp:spPr>
        <a:xfrm>
          <a:off x="3496865" y="642080"/>
          <a:ext cx="3064668" cy="3285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Electricity price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Required balanced subsidies by different scenarios</a:t>
          </a:r>
        </a:p>
      </dsp:txBody>
      <dsp:txXfrm>
        <a:off x="3496865" y="642080"/>
        <a:ext cx="3064668" cy="3285765"/>
      </dsp:txXfrm>
    </dsp:sp>
    <dsp:sp modelId="{F4AA9266-BCE4-443C-BB51-7071D71CBA26}">
      <dsp:nvSpPr>
        <dsp:cNvPr id="0" name=""/>
        <dsp:cNvSpPr/>
      </dsp:nvSpPr>
      <dsp:spPr>
        <a:xfrm>
          <a:off x="6990588" y="94880"/>
          <a:ext cx="306466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Application</a:t>
          </a:r>
        </a:p>
      </dsp:txBody>
      <dsp:txXfrm>
        <a:off x="6990588" y="94880"/>
        <a:ext cx="3064668" cy="547200"/>
      </dsp:txXfrm>
    </dsp:sp>
    <dsp:sp modelId="{7AEFA937-7BFF-4703-9FD4-7C301CF525D9}">
      <dsp:nvSpPr>
        <dsp:cNvPr id="0" name=""/>
        <dsp:cNvSpPr/>
      </dsp:nvSpPr>
      <dsp:spPr>
        <a:xfrm>
          <a:off x="6990588" y="642080"/>
          <a:ext cx="3064668" cy="3285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Industrial cases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Evaluation of other economy projects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Policy analysis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Carbon Price analysis</a:t>
          </a:r>
        </a:p>
      </dsp:txBody>
      <dsp:txXfrm>
        <a:off x="6990588" y="642080"/>
        <a:ext cx="3064668" cy="32857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BEFDF-C366-4ECC-AF1B-BDDA8F5D837D}">
      <dsp:nvSpPr>
        <dsp:cNvPr id="0" name=""/>
        <dsp:cNvSpPr/>
      </dsp:nvSpPr>
      <dsp:spPr>
        <a:xfrm>
          <a:off x="348206" y="835188"/>
          <a:ext cx="1075482" cy="10754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3292D-8DE3-4DFC-B1D4-1CF60D013F9C}">
      <dsp:nvSpPr>
        <dsp:cNvPr id="0" name=""/>
        <dsp:cNvSpPr/>
      </dsp:nvSpPr>
      <dsp:spPr>
        <a:xfrm>
          <a:off x="577408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16230-9209-4E09-9864-B18DFFB8CF56}">
      <dsp:nvSpPr>
        <dsp:cNvPr id="0" name=""/>
        <dsp:cNvSpPr/>
      </dsp:nvSpPr>
      <dsp:spPr>
        <a:xfrm>
          <a:off x="4405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Industrial</a:t>
          </a:r>
        </a:p>
      </dsp:txBody>
      <dsp:txXfrm>
        <a:off x="4405" y="2245657"/>
        <a:ext cx="1763085" cy="705234"/>
      </dsp:txXfrm>
    </dsp:sp>
    <dsp:sp modelId="{4F625885-D512-4D59-9CFC-44EE000C08E9}">
      <dsp:nvSpPr>
        <dsp:cNvPr id="0" name=""/>
        <dsp:cNvSpPr/>
      </dsp:nvSpPr>
      <dsp:spPr>
        <a:xfrm>
          <a:off x="2419832" y="835188"/>
          <a:ext cx="1075482" cy="10754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BD3EF-5CB7-4147-90ED-8F7A4C2B2CE6}">
      <dsp:nvSpPr>
        <dsp:cNvPr id="0" name=""/>
        <dsp:cNvSpPr/>
      </dsp:nvSpPr>
      <dsp:spPr>
        <a:xfrm>
          <a:off x="2649033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80D2F-9D31-4223-9BDC-8344638D1D56}">
      <dsp:nvSpPr>
        <dsp:cNvPr id="0" name=""/>
        <dsp:cNvSpPr/>
      </dsp:nvSpPr>
      <dsp:spPr>
        <a:xfrm>
          <a:off x="2076031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Residential</a:t>
          </a:r>
        </a:p>
      </dsp:txBody>
      <dsp:txXfrm>
        <a:off x="2076031" y="2245657"/>
        <a:ext cx="1763085" cy="705234"/>
      </dsp:txXfrm>
    </dsp:sp>
    <dsp:sp modelId="{02472030-6F53-4CA3-8658-282FD564B228}">
      <dsp:nvSpPr>
        <dsp:cNvPr id="0" name=""/>
        <dsp:cNvSpPr/>
      </dsp:nvSpPr>
      <dsp:spPr>
        <a:xfrm>
          <a:off x="4491458" y="835188"/>
          <a:ext cx="1075482" cy="10754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84F81-D1D2-464E-AD7D-233636F4CCED}">
      <dsp:nvSpPr>
        <dsp:cNvPr id="0" name=""/>
        <dsp:cNvSpPr/>
      </dsp:nvSpPr>
      <dsp:spPr>
        <a:xfrm>
          <a:off x="4720659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5D34D-113B-4838-A750-7822E505F3D0}">
      <dsp:nvSpPr>
        <dsp:cNvPr id="0" name=""/>
        <dsp:cNvSpPr/>
      </dsp:nvSpPr>
      <dsp:spPr>
        <a:xfrm>
          <a:off x="4147657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Transportation</a:t>
          </a:r>
        </a:p>
      </dsp:txBody>
      <dsp:txXfrm>
        <a:off x="4147657" y="2245657"/>
        <a:ext cx="1763085" cy="705234"/>
      </dsp:txXfrm>
    </dsp:sp>
    <dsp:sp modelId="{EE43089E-0326-4224-A368-8B8E3D473172}">
      <dsp:nvSpPr>
        <dsp:cNvPr id="0" name=""/>
        <dsp:cNvSpPr/>
      </dsp:nvSpPr>
      <dsp:spPr>
        <a:xfrm>
          <a:off x="6563084" y="835188"/>
          <a:ext cx="1075482" cy="10754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AE698-30DD-46A5-9AE6-316AD1A40A68}">
      <dsp:nvSpPr>
        <dsp:cNvPr id="0" name=""/>
        <dsp:cNvSpPr/>
      </dsp:nvSpPr>
      <dsp:spPr>
        <a:xfrm>
          <a:off x="6792285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BEC1E-5B71-42E8-AF61-FE43883DAFEA}">
      <dsp:nvSpPr>
        <dsp:cNvPr id="0" name=""/>
        <dsp:cNvSpPr/>
      </dsp:nvSpPr>
      <dsp:spPr>
        <a:xfrm>
          <a:off x="6219283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Electricity</a:t>
          </a:r>
        </a:p>
      </dsp:txBody>
      <dsp:txXfrm>
        <a:off x="6219283" y="2245657"/>
        <a:ext cx="1763085" cy="705234"/>
      </dsp:txXfrm>
    </dsp:sp>
    <dsp:sp modelId="{AEA3066D-3D5D-45F2-8AF2-0E5E5FF39C2B}">
      <dsp:nvSpPr>
        <dsp:cNvPr id="0" name=""/>
        <dsp:cNvSpPr/>
      </dsp:nvSpPr>
      <dsp:spPr>
        <a:xfrm>
          <a:off x="8634710" y="835188"/>
          <a:ext cx="1075482" cy="10754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CF6B0-5C67-4403-838A-7347A55AB559}">
      <dsp:nvSpPr>
        <dsp:cNvPr id="0" name=""/>
        <dsp:cNvSpPr/>
      </dsp:nvSpPr>
      <dsp:spPr>
        <a:xfrm>
          <a:off x="8863911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AB488-6404-4658-AC50-7F5A59717F63}">
      <dsp:nvSpPr>
        <dsp:cNvPr id="0" name=""/>
        <dsp:cNvSpPr/>
      </dsp:nvSpPr>
      <dsp:spPr>
        <a:xfrm>
          <a:off x="8290908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Carbon Market</a:t>
          </a:r>
        </a:p>
      </dsp:txBody>
      <dsp:txXfrm>
        <a:off x="8290908" y="2245657"/>
        <a:ext cx="1763085" cy="705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E340E-A720-4896-B904-548244B41C21}">
      <dsp:nvSpPr>
        <dsp:cNvPr id="0" name=""/>
        <dsp:cNvSpPr/>
      </dsp:nvSpPr>
      <dsp:spPr>
        <a:xfrm>
          <a:off x="0" y="20823"/>
          <a:ext cx="10058399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Wholesale price analysis:</a:t>
          </a:r>
        </a:p>
      </dsp:txBody>
      <dsp:txXfrm>
        <a:off x="58485" y="79308"/>
        <a:ext cx="9941429" cy="1081110"/>
      </dsp:txXfrm>
    </dsp:sp>
    <dsp:sp modelId="{1384C464-318A-4ACA-8CD9-B114930A5087}">
      <dsp:nvSpPr>
        <dsp:cNvPr id="0" name=""/>
        <dsp:cNvSpPr/>
      </dsp:nvSpPr>
      <dsp:spPr>
        <a:xfrm>
          <a:off x="0" y="1218903"/>
          <a:ext cx="10058399" cy="1585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CE Delft (2017): it would be around </a:t>
          </a:r>
          <a:r>
            <a:rPr lang="en-US" sz="1800" b="0" i="0" kern="1200" baseline="0" dirty="0"/>
            <a:t>€ </a:t>
          </a:r>
          <a:r>
            <a:rPr lang="en-US" sz="1800" kern="1200" dirty="0"/>
            <a:t>29-59/MWh based on different scenarios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The Oxford Institute for Energy Study(OIES) (2021): </a:t>
          </a:r>
          <a:r>
            <a:rPr lang="en-US" sz="1800" b="0" i="0" kern="1200" baseline="0" dirty="0"/>
            <a:t>€ </a:t>
          </a:r>
          <a:r>
            <a:rPr lang="en-US" sz="1800" kern="1200" dirty="0"/>
            <a:t>51.2/MWh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H2-Vision: </a:t>
          </a:r>
          <a:r>
            <a:rPr lang="en-US" sz="1800" b="0" i="0" kern="1200" baseline="0" dirty="0"/>
            <a:t>€ </a:t>
          </a:r>
          <a:r>
            <a:rPr lang="en-US" sz="1800" kern="1200" dirty="0"/>
            <a:t>60-105/MWh from 2025 to 2045 by different scenarios</a:t>
          </a:r>
        </a:p>
      </dsp:txBody>
      <dsp:txXfrm>
        <a:off x="0" y="1218903"/>
        <a:ext cx="10058399" cy="1585552"/>
      </dsp:txXfrm>
    </dsp:sp>
    <dsp:sp modelId="{322ED389-A27C-48A6-8404-62D3BC8D4332}">
      <dsp:nvSpPr>
        <dsp:cNvPr id="0" name=""/>
        <dsp:cNvSpPr/>
      </dsp:nvSpPr>
      <dsp:spPr>
        <a:xfrm>
          <a:off x="0" y="2804456"/>
          <a:ext cx="10058399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Current household electricity price(Step. 2020): </a:t>
          </a:r>
          <a:r>
            <a:rPr lang="en-US" sz="2400" b="0" i="0" kern="1200" baseline="0" dirty="0"/>
            <a:t>€ 0.2819</a:t>
          </a:r>
          <a:r>
            <a:rPr lang="en-US" sz="2400" kern="1200" dirty="0"/>
            <a:t>/</a:t>
          </a:r>
          <a:r>
            <a:rPr lang="en-US" sz="2400" kern="1200" dirty="0" err="1"/>
            <a:t>KWh</a:t>
          </a:r>
          <a:r>
            <a:rPr lang="en-US" sz="2400" kern="1200" dirty="0"/>
            <a:t> (Top 2 highest price in Europe, the first is Germany)</a:t>
          </a:r>
        </a:p>
      </dsp:txBody>
      <dsp:txXfrm>
        <a:off x="58485" y="2862941"/>
        <a:ext cx="9941429" cy="10811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73F4C-E92B-4891-B61F-9771822BA137}">
      <dsp:nvSpPr>
        <dsp:cNvPr id="0" name=""/>
        <dsp:cNvSpPr/>
      </dsp:nvSpPr>
      <dsp:spPr>
        <a:xfrm>
          <a:off x="0" y="50093"/>
          <a:ext cx="10058399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Legislation and regulation: i.e., use of the existing gas grid</a:t>
          </a:r>
        </a:p>
      </dsp:txBody>
      <dsp:txXfrm>
        <a:off x="42663" y="92756"/>
        <a:ext cx="9973073" cy="788627"/>
      </dsp:txXfrm>
    </dsp:sp>
    <dsp:sp modelId="{352D4123-04D0-4C85-A550-F8558C95D4B8}">
      <dsp:nvSpPr>
        <dsp:cNvPr id="0" name=""/>
        <dsp:cNvSpPr/>
      </dsp:nvSpPr>
      <dsp:spPr>
        <a:xfrm>
          <a:off x="0" y="987406"/>
          <a:ext cx="10058399" cy="8739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Cost reduction and scaling up green hydrogen, i.e., support schemes for research, scaling up and rolling out; blending obligation</a:t>
          </a:r>
        </a:p>
      </dsp:txBody>
      <dsp:txXfrm>
        <a:off x="42663" y="1030069"/>
        <a:ext cx="9973073" cy="788627"/>
      </dsp:txXfrm>
    </dsp:sp>
    <dsp:sp modelId="{603C35C4-E399-467F-A098-275815F9456B}">
      <dsp:nvSpPr>
        <dsp:cNvPr id="0" name=""/>
        <dsp:cNvSpPr/>
      </dsp:nvSpPr>
      <dsp:spPr>
        <a:xfrm>
          <a:off x="0" y="1924719"/>
          <a:ext cx="10058399" cy="8739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Sustainability of final consumption: i.e., ports and industry clusters</a:t>
          </a:r>
        </a:p>
      </dsp:txBody>
      <dsp:txXfrm>
        <a:off x="42663" y="1967382"/>
        <a:ext cx="9973073" cy="788627"/>
      </dsp:txXfrm>
    </dsp:sp>
    <dsp:sp modelId="{EE40B63F-E079-4539-A3DC-CFD3C4704CFD}">
      <dsp:nvSpPr>
        <dsp:cNvPr id="0" name=""/>
        <dsp:cNvSpPr/>
      </dsp:nvSpPr>
      <dsp:spPr>
        <a:xfrm>
          <a:off x="0" y="2862033"/>
          <a:ext cx="10058399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Supporting and flanking policy: i.e., international strategy; regional policy</a:t>
          </a:r>
        </a:p>
      </dsp:txBody>
      <dsp:txXfrm>
        <a:off x="42663" y="2904696"/>
        <a:ext cx="9973073" cy="788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F2C80-69A5-44DB-9342-D1869CE89C8C}">
      <dsp:nvSpPr>
        <dsp:cNvPr id="0" name=""/>
        <dsp:cNvSpPr/>
      </dsp:nvSpPr>
      <dsp:spPr>
        <a:xfrm>
          <a:off x="929481" y="0"/>
          <a:ext cx="5051424" cy="505142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FD069-EC9D-496B-B401-BD2A3E1F0592}">
      <dsp:nvSpPr>
        <dsp:cNvPr id="0" name=""/>
        <dsp:cNvSpPr/>
      </dsp:nvSpPr>
      <dsp:spPr>
        <a:xfrm>
          <a:off x="1409366" y="479885"/>
          <a:ext cx="1970055" cy="19700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Policy Comparison</a:t>
          </a:r>
        </a:p>
      </dsp:txBody>
      <dsp:txXfrm>
        <a:off x="1505536" y="576055"/>
        <a:ext cx="1777715" cy="1777715"/>
      </dsp:txXfrm>
    </dsp:sp>
    <dsp:sp modelId="{58869E25-76C6-47F9-B80E-A7D7F3FBC58E}">
      <dsp:nvSpPr>
        <dsp:cNvPr id="0" name=""/>
        <dsp:cNvSpPr/>
      </dsp:nvSpPr>
      <dsp:spPr>
        <a:xfrm>
          <a:off x="3530964" y="479885"/>
          <a:ext cx="1970055" cy="19700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Sectors</a:t>
          </a:r>
        </a:p>
      </dsp:txBody>
      <dsp:txXfrm>
        <a:off x="3627134" y="576055"/>
        <a:ext cx="1777715" cy="1777715"/>
      </dsp:txXfrm>
    </dsp:sp>
    <dsp:sp modelId="{31C8A8E5-7D86-474A-9D8E-883FAC4E0201}">
      <dsp:nvSpPr>
        <dsp:cNvPr id="0" name=""/>
        <dsp:cNvSpPr/>
      </dsp:nvSpPr>
      <dsp:spPr>
        <a:xfrm>
          <a:off x="1409366" y="2601483"/>
          <a:ext cx="1970055" cy="19700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Advantages </a:t>
          </a:r>
        </a:p>
      </dsp:txBody>
      <dsp:txXfrm>
        <a:off x="1505536" y="2697653"/>
        <a:ext cx="1777715" cy="1777715"/>
      </dsp:txXfrm>
    </dsp:sp>
    <dsp:sp modelId="{B4767DE7-5E72-49F5-84F7-D9A3D804DF6E}">
      <dsp:nvSpPr>
        <dsp:cNvPr id="0" name=""/>
        <dsp:cNvSpPr/>
      </dsp:nvSpPr>
      <dsp:spPr>
        <a:xfrm>
          <a:off x="3530964" y="2601483"/>
          <a:ext cx="1970055" cy="19700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Challenges</a:t>
          </a:r>
        </a:p>
      </dsp:txBody>
      <dsp:txXfrm>
        <a:off x="3627134" y="2697653"/>
        <a:ext cx="1777715" cy="17777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E641E-CB61-4C40-AB3B-4C7674870C63}">
      <dsp:nvSpPr>
        <dsp:cNvPr id="0" name=""/>
        <dsp:cNvSpPr/>
      </dsp:nvSpPr>
      <dsp:spPr>
        <a:xfrm>
          <a:off x="0" y="2294"/>
          <a:ext cx="6797675" cy="1831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Currently, not a global hydrogen hub is established, everything is under planning and construction.  </a:t>
          </a:r>
        </a:p>
      </dsp:txBody>
      <dsp:txXfrm>
        <a:off x="89424" y="91718"/>
        <a:ext cx="6618827" cy="1653006"/>
      </dsp:txXfrm>
    </dsp:sp>
    <dsp:sp modelId="{29588887-D186-413A-870E-9EF939F7BDFD}">
      <dsp:nvSpPr>
        <dsp:cNvPr id="0" name=""/>
        <dsp:cNvSpPr/>
      </dsp:nvSpPr>
      <dsp:spPr>
        <a:xfrm>
          <a:off x="0" y="1909028"/>
          <a:ext cx="6797675" cy="1831854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Challenges for all the hubs, how to make cost effective, scaling up, globalization or other ways.</a:t>
          </a:r>
        </a:p>
      </dsp:txBody>
      <dsp:txXfrm>
        <a:off x="89424" y="1998452"/>
        <a:ext cx="6618827" cy="1653006"/>
      </dsp:txXfrm>
    </dsp:sp>
    <dsp:sp modelId="{42AF51B9-E313-4B6B-A42F-B46088BB975E}">
      <dsp:nvSpPr>
        <dsp:cNvPr id="0" name=""/>
        <dsp:cNvSpPr/>
      </dsp:nvSpPr>
      <dsp:spPr>
        <a:xfrm>
          <a:off x="0" y="3815763"/>
          <a:ext cx="6797675" cy="1831854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For the specific hub, Houston hub has pre-advantages, since it already installed a lot of wind capacity, pipelines, hydrogen plants, and relative heavy industries, etc. </a:t>
          </a:r>
        </a:p>
      </dsp:txBody>
      <dsp:txXfrm>
        <a:off x="89424" y="3905187"/>
        <a:ext cx="6618827" cy="1653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B70C1-F7F7-4A59-B933-362A9083534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1E627-8710-44CA-A619-43C8235A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64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11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20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8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35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39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0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2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6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1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06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9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8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8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9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84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75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9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E627-8710-44CA-A619-43C8235A3C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5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A40-159D-4897-9E1B-2DA25638C436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FE4-7671-4129-844D-48D3154072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10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A40-159D-4897-9E1B-2DA25638C436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FE4-7671-4129-844D-48D315407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A40-159D-4897-9E1B-2DA25638C436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FE4-7671-4129-844D-48D315407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2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A40-159D-4897-9E1B-2DA25638C436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FE4-7671-4129-844D-48D315407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0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A40-159D-4897-9E1B-2DA25638C436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FE4-7671-4129-844D-48D3154072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4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A40-159D-4897-9E1B-2DA25638C436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FE4-7671-4129-844D-48D315407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3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A40-159D-4897-9E1B-2DA25638C436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FE4-7671-4129-844D-48D315407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8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A40-159D-4897-9E1B-2DA25638C436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FE4-7671-4129-844D-48D315407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6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A40-159D-4897-9E1B-2DA25638C436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FE4-7671-4129-844D-48D315407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7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01D2A40-159D-4897-9E1B-2DA25638C436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B07FE4-7671-4129-844D-48D315407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2A40-159D-4897-9E1B-2DA25638C436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FE4-7671-4129-844D-48D315407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1D2A40-159D-4897-9E1B-2DA25638C436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B07FE4-7671-4129-844D-48D3154072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39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nterforhoustonsfuture.org/energ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nterforhoustonsfuture.org/energ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erforhoustonsfuture.org/energ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ffshorewind.biz/2021/03/23/offshore-wind-could-meet-166-of-texas-electricity-demand/" TargetMode="External"/><Relationship Id="rId4" Type="http://schemas.openxmlformats.org/officeDocument/2006/relationships/hyperlink" Target="https://www.powermag.com/doe-backed-hydrogen-project-underway-in-texa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r.com/articles/51634-exxonmobil-floats-100b-co2-storage-project-for-houston-industrial-zon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global.com/platts/en/market-insights/latest-news/electric-power/031721-uk-to-fund-hydrogen-ccs-projects-outline-industrial-carbon-price-plan" TargetMode="External"/><Relationship Id="rId3" Type="http://schemas.openxmlformats.org/officeDocument/2006/relationships/hyperlink" Target="https://www.rug.nl/ceer/blog/ceer_policypaper_5_web.pdf" TargetMode="External"/><Relationship Id="rId7" Type="http://schemas.openxmlformats.org/officeDocument/2006/relationships/hyperlink" Target="https://www.climateaction.org/news/green-hydrogen-project-launched-in-uk-to-reduce-industrial-carbon-emissions" TargetMode="External"/><Relationship Id="rId2" Type="http://schemas.openxmlformats.org/officeDocument/2006/relationships/hyperlink" Target="https://www.fch.europa.eu/sites/default/files/Hydrogen%20Roadmap%20Europe_Repor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r.com/articles/51634-exxonmobil-floats-100b-co2-storage-project-for-houston-industrial-zone" TargetMode="External"/><Relationship Id="rId5" Type="http://schemas.openxmlformats.org/officeDocument/2006/relationships/hyperlink" Target="https://www.powermag.com/doe-backed-hydrogen-project-underway-in-texas/" TargetMode="External"/><Relationship Id="rId10" Type="http://schemas.openxmlformats.org/officeDocument/2006/relationships/hyperlink" Target="https://cockrell.utexas.edu/news/archive/9160-texas-poised-to-become-leader-in-hydrogen-production-energy-and-policy-leaders-say" TargetMode="External"/><Relationship Id="rId4" Type="http://schemas.openxmlformats.org/officeDocument/2006/relationships/hyperlink" Target="https://www.centerforhoustonsfuture.org/energy" TargetMode="External"/><Relationship Id="rId9" Type="http://schemas.openxmlformats.org/officeDocument/2006/relationships/hyperlink" Target="https://ijglobal.com/articles/154386/going-green-the-dutch-clean-hydrogen-visio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planet earth taken from the outer space">
            <a:extLst>
              <a:ext uri="{FF2B5EF4-FFF2-40B4-BE49-F238E27FC236}">
                <a16:creationId xmlns:a16="http://schemas.microsoft.com/office/drawing/2014/main" id="{E4A94245-7F7E-49F4-BDB3-98A782FCB8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920" b="11873"/>
          <a:stretch/>
        </p:blipFill>
        <p:spPr>
          <a:xfrm>
            <a:off x="49428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AFA054-C3C3-40BA-94A0-B14190D8D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GB" sz="5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to Replicate the H2-Vision Project in the Netherlands to Elsewhere in the World?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F8A38-2346-4DE1-9D62-ABFE71FD8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IAEE Digital Conference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June 9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2021</a:t>
            </a:r>
          </a:p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Yayun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chen</a:t>
            </a:r>
            <a:r>
              <a:rPr lang="en-US" b="1" i="1" dirty="0"/>
              <a:t> (Taxes A&amp;M University)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i="1" dirty="0"/>
              <a:t>(</a:t>
            </a:r>
            <a:r>
              <a:rPr lang="en-GB" b="1" i="1" dirty="0"/>
              <a:t>the University of Texas at Austin)</a:t>
            </a:r>
            <a:endParaRPr lang="en-US" b="1" i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44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F64E-66EF-4607-B373-9B08CECF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Policy </a:t>
            </a:r>
            <a:r>
              <a:rPr lang="en-US" altLang="zh-CN" dirty="0"/>
              <a:t>Agenda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6C8D94-70F9-429D-9FCC-6F12491B6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25492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950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63C55CDC-DD1A-4B93-B336-E2BD3EB6A4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BAFA6D-DFC5-4317-91BB-5988FAE0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579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909C3-A0FD-4C38-A626-C75F44DD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Global Hub Comparison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E2EE25-AB27-4C5B-98B5-C13D706C0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177408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013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BDAF9-4FAE-4185-AA54-7D1604BA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22" y="333955"/>
            <a:ext cx="3084844" cy="21038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Houston Hub-2020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508BF1-94BA-4F19-B38E-8F575DC2D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TX Gulf Coast H2 system: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FFFFFF"/>
                </a:solidFill>
              </a:rPr>
              <a:t>Over 900 miles H2 pipelines (32% of global)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FFFFFF"/>
                </a:solidFill>
              </a:rPr>
              <a:t>3.44MMt of H2 produced annually largely through stem methane reformation(8.5x Rotterdam)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FFFFFF"/>
                </a:solidFill>
              </a:rPr>
              <a:t>48 H2 Production plants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FFFFFF"/>
                </a:solidFill>
              </a:rPr>
              <a:t>World’s largest storage caverns for H2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D84E8E-F785-4663-BD52-34B35298C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017" y="888217"/>
            <a:ext cx="6798082" cy="50815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6044DA-D082-4E61-9C69-C6A6EC0D3D3E}"/>
              </a:ext>
            </a:extLst>
          </p:cNvPr>
          <p:cNvSpPr txBox="1"/>
          <p:nvPr/>
        </p:nvSpPr>
        <p:spPr>
          <a:xfrm>
            <a:off x="4845789" y="5880932"/>
            <a:ext cx="6097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https://www.centerforhoustonsfuture.org/energy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229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6BB1B-B572-49FC-93D2-E3653327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43" y="200485"/>
            <a:ext cx="3441156" cy="18619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Houston Hub-2050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E7EDF170-1D9A-4D69-A5AF-EFDF99BF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43" y="2391029"/>
            <a:ext cx="3336724" cy="33355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 the future, Houston Hub would be a global H2 hub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FF"/>
                </a:solidFill>
              </a:rPr>
              <a:t>Local and national heavy transportation markets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FF"/>
                </a:solidFill>
              </a:rPr>
              <a:t>Exports and market maker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FF"/>
                </a:solidFill>
              </a:rPr>
              <a:t>Decarbonize industrial process heat and power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FF"/>
                </a:solidFill>
              </a:rPr>
              <a:t>Leverage captured CO2 for EOR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C9AF21-E676-44DD-AF62-22EEA9847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046" y="1131451"/>
            <a:ext cx="7788301" cy="45950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2A1B4E-3B25-48FC-80DD-08D56A905A2D}"/>
              </a:ext>
            </a:extLst>
          </p:cNvPr>
          <p:cNvSpPr txBox="1"/>
          <p:nvPr/>
        </p:nvSpPr>
        <p:spPr>
          <a:xfrm>
            <a:off x="4513663" y="5850819"/>
            <a:ext cx="6097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https://www.centerforhoustonsfuture.org/energy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296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66F31-5E75-4941-81BA-BBD25EA6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39FADD-FCB9-4C96-97D6-AC30A6F92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Production: electrolysis via renewables; reformation from </a:t>
            </a:r>
            <a:r>
              <a:rPr lang="en-US" sz="1800" dirty="0" err="1">
                <a:solidFill>
                  <a:srgbClr val="FFFFFF"/>
                </a:solidFill>
              </a:rPr>
              <a:t>methane+CCS</a:t>
            </a:r>
            <a:r>
              <a:rPr lang="en-US" sz="1800" dirty="0">
                <a:solidFill>
                  <a:srgbClr val="FFFFFF"/>
                </a:solidFill>
              </a:rPr>
              <a:t> (mainly)</a:t>
            </a:r>
          </a:p>
          <a:p>
            <a:r>
              <a:rPr lang="en-US" sz="1800" dirty="0">
                <a:solidFill>
                  <a:srgbClr val="FFFFFF"/>
                </a:solidFill>
              </a:rPr>
              <a:t>Demand: Transportation; Industry; households.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60FEE-A744-4CB5-9862-156F3EF26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079" y="1341510"/>
            <a:ext cx="7825354" cy="47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9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0A391-F297-4E84-87A0-00EA43BD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83" y="5340995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Policy Comparison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E7D726F-F9F7-4401-B2BF-38547D3539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17985"/>
              </p:ext>
            </p:extLst>
          </p:nvPr>
        </p:nvGraphicFramePr>
        <p:xfrm>
          <a:off x="792322" y="533733"/>
          <a:ext cx="11201203" cy="343527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107191">
                  <a:extLst>
                    <a:ext uri="{9D8B030D-6E8A-4147-A177-3AD203B41FA5}">
                      <a16:colId xmlns:a16="http://schemas.microsoft.com/office/drawing/2014/main" val="3221805132"/>
                    </a:ext>
                  </a:extLst>
                </a:gridCol>
                <a:gridCol w="3127869">
                  <a:extLst>
                    <a:ext uri="{9D8B030D-6E8A-4147-A177-3AD203B41FA5}">
                      <a16:colId xmlns:a16="http://schemas.microsoft.com/office/drawing/2014/main" val="1124183601"/>
                    </a:ext>
                  </a:extLst>
                </a:gridCol>
                <a:gridCol w="3170576">
                  <a:extLst>
                    <a:ext uri="{9D8B030D-6E8A-4147-A177-3AD203B41FA5}">
                      <a16:colId xmlns:a16="http://schemas.microsoft.com/office/drawing/2014/main" val="3445042571"/>
                    </a:ext>
                  </a:extLst>
                </a:gridCol>
                <a:gridCol w="2795567">
                  <a:extLst>
                    <a:ext uri="{9D8B030D-6E8A-4147-A177-3AD203B41FA5}">
                      <a16:colId xmlns:a16="http://schemas.microsoft.com/office/drawing/2014/main" val="1019173423"/>
                    </a:ext>
                  </a:extLst>
                </a:gridCol>
              </a:tblGrid>
              <a:tr h="259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Policy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anose="020B05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Netherlands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US(Houston Hub)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UK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8738281"/>
                  </a:ext>
                </a:extLst>
              </a:tr>
              <a:tr h="725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sng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National Hydrogen Strategy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Hydrogen Strategy and Policy Agenda (2020)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 for Houston’s Future(2019)(1)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National yet; The Ten Point Plan for a Green Industrial Revolution (2020)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6335178"/>
                  </a:ext>
                </a:extLst>
              </a:tr>
              <a:tr h="72564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i="0" u="sng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Investment support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Mainly on research funding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 announced $64 million for 18 projects in Texas (2)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£1bn for CCS by 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0347610"/>
                  </a:ext>
                </a:extLst>
              </a:tr>
              <a:tr h="2596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i="0" u="sng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Electrolysis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3-4 GW by 2030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600MW by 2030 (3); Scale offshore wind and </a:t>
                      </a:r>
                      <a:r>
                        <a:rPr lang="en-US" sz="15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electrolyzer</a:t>
                      </a:r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production by 2040-2050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GW in 2030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7865917"/>
                  </a:ext>
                </a:extLst>
              </a:tr>
              <a:tr h="2596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i="0" u="sng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RES based Hydrogen 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SMR/CCS and RES based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947451"/>
                  </a:ext>
                </a:extLst>
              </a:tr>
              <a:tr h="2596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i="0" u="sng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CCUS based Hydrogen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bridging technology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307079"/>
                  </a:ext>
                </a:extLst>
              </a:tr>
              <a:tr h="2596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i="0" u="sng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Import/Export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Exports</a:t>
                      </a:r>
                      <a:endParaRPr lang="en-US" sz="1500" u="none" strike="noStrike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832628"/>
                  </a:ext>
                </a:extLst>
              </a:tr>
              <a:tr h="2596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i="0" u="sng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Governance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H2 Platform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Hydrogen Advisory Council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752800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692F79C-61E4-4BF3-9EF9-CF1CE2FCB185}"/>
              </a:ext>
            </a:extLst>
          </p:cNvPr>
          <p:cNvSpPr txBox="1"/>
          <p:nvPr/>
        </p:nvSpPr>
        <p:spPr>
          <a:xfrm>
            <a:off x="664731" y="4075179"/>
            <a:ext cx="93936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</a:p>
          <a:p>
            <a:pPr marL="228600" indent="-228600">
              <a:buAutoNum type="arabicParenBoth"/>
            </a:pPr>
            <a:r>
              <a:rPr lang="en-US" sz="1200" dirty="0">
                <a:hlinkClick r:id="rId3"/>
              </a:rPr>
              <a:t>https://www.centerforhoustonsfuture.org/energy</a:t>
            </a:r>
            <a:endParaRPr lang="en-US" sz="1200" dirty="0"/>
          </a:p>
          <a:p>
            <a:r>
              <a:rPr lang="en-US" sz="1200" dirty="0"/>
              <a:t>(2) </a:t>
            </a:r>
            <a:r>
              <a:rPr lang="en-US" sz="1200" dirty="0">
                <a:hlinkClick r:id="rId4"/>
              </a:rPr>
              <a:t>https://www.powermag.com/doe-backed-hydrogen-project-underway-in-texas/</a:t>
            </a:r>
            <a:endParaRPr lang="en-US" sz="1200" dirty="0"/>
          </a:p>
          <a:p>
            <a:r>
              <a:rPr lang="en-US" sz="1200" dirty="0"/>
              <a:t>(3) </a:t>
            </a:r>
            <a:r>
              <a:rPr lang="en-US" sz="1200" dirty="0">
                <a:hlinkClick r:id="rId5"/>
              </a:rPr>
              <a:t>https://www.offshorewind.biz/2021/03/23/offshore-wind-could-meet-166-of-texas-electricity-demand/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332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22B4A-85B5-448D-8B43-1A29BC28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Sectors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F222FA-C73A-4F22-AAFD-B1BEA83251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785922"/>
              </p:ext>
            </p:extLst>
          </p:nvPr>
        </p:nvGraphicFramePr>
        <p:xfrm>
          <a:off x="1392866" y="357220"/>
          <a:ext cx="9732334" cy="4178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557">
                  <a:extLst>
                    <a:ext uri="{9D8B030D-6E8A-4147-A177-3AD203B41FA5}">
                      <a16:colId xmlns:a16="http://schemas.microsoft.com/office/drawing/2014/main" val="836894075"/>
                    </a:ext>
                  </a:extLst>
                </a:gridCol>
                <a:gridCol w="1318437">
                  <a:extLst>
                    <a:ext uri="{9D8B030D-6E8A-4147-A177-3AD203B41FA5}">
                      <a16:colId xmlns:a16="http://schemas.microsoft.com/office/drawing/2014/main" val="1325643499"/>
                    </a:ext>
                  </a:extLst>
                </a:gridCol>
                <a:gridCol w="2254103">
                  <a:extLst>
                    <a:ext uri="{9D8B030D-6E8A-4147-A177-3AD203B41FA5}">
                      <a16:colId xmlns:a16="http://schemas.microsoft.com/office/drawing/2014/main" val="3907625960"/>
                    </a:ext>
                  </a:extLst>
                </a:gridCol>
                <a:gridCol w="2562446">
                  <a:extLst>
                    <a:ext uri="{9D8B030D-6E8A-4147-A177-3AD203B41FA5}">
                      <a16:colId xmlns:a16="http://schemas.microsoft.com/office/drawing/2014/main" val="1150218521"/>
                    </a:ext>
                  </a:extLst>
                </a:gridCol>
                <a:gridCol w="2108791">
                  <a:extLst>
                    <a:ext uri="{9D8B030D-6E8A-4147-A177-3AD203B41FA5}">
                      <a16:colId xmlns:a16="http://schemas.microsoft.com/office/drawing/2014/main" val="4096289855"/>
                    </a:ext>
                  </a:extLst>
                </a:gridCol>
              </a:tblGrid>
              <a:tr h="34294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700" u="sng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Sector</a:t>
                      </a:r>
                      <a:endParaRPr lang="en-US" sz="1700" b="1" i="0" u="sng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Netherlands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US(Houston Hub)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UK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9551885"/>
                  </a:ext>
                </a:extLst>
              </a:tr>
              <a:tr h="4809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Industry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Targets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CCS; H2 use for high temperature heat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CCUS; industrial process heat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8720038"/>
                  </a:ext>
                </a:extLst>
              </a:tr>
              <a:tr h="264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Policy Support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Clean Steel Fund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321215"/>
                  </a:ext>
                </a:extLst>
              </a:tr>
              <a:tr h="11313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Transportation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Targets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15,000 FCEV by 2025, 300,000 FCEV by 2030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Focus on heavy duty trucks, regional chemical trucks; 1205 trucks converting diesel to H2 by 2036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Focus on BEV rather than FCEV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8633871"/>
                  </a:ext>
                </a:extLst>
              </a:tr>
              <a:tr h="488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Refuelling infrastructure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8 hrs(2020) Target 50 hrs by 2050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13 hrs(2019)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0174674"/>
                  </a:ext>
                </a:extLst>
              </a:tr>
              <a:tr h="4809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Policy Support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Hydrogen for transport programme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9450700"/>
                  </a:ext>
                </a:extLst>
              </a:tr>
              <a:tr h="480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Household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Targets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Hydrogen village heating trail by 2025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3860210"/>
                  </a:ext>
                </a:extLst>
              </a:tr>
              <a:tr h="4884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Infrastructure(Grid&amp; Storages)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Parallel methane and hydrogen networks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Large scale H2 storage caverns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up to 20% H2 blending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3042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112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D299-0E65-4B95-8E25-7B20509B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482" y="937222"/>
            <a:ext cx="10058400" cy="752251"/>
          </a:xfrm>
        </p:spPr>
        <p:txBody>
          <a:bodyPr>
            <a:normAutofit/>
          </a:bodyPr>
          <a:lstStyle/>
          <a:p>
            <a:r>
              <a:rPr lang="en-US" dirty="0"/>
              <a:t>Some Details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768F07-6090-4E69-A6C5-B069D3DDF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160798"/>
              </p:ext>
            </p:extLst>
          </p:nvPr>
        </p:nvGraphicFramePr>
        <p:xfrm>
          <a:off x="1224869" y="1992067"/>
          <a:ext cx="10058402" cy="3433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667">
                  <a:extLst>
                    <a:ext uri="{9D8B030D-6E8A-4147-A177-3AD203B41FA5}">
                      <a16:colId xmlns:a16="http://schemas.microsoft.com/office/drawing/2014/main" val="847064421"/>
                    </a:ext>
                  </a:extLst>
                </a:gridCol>
                <a:gridCol w="2180415">
                  <a:extLst>
                    <a:ext uri="{9D8B030D-6E8A-4147-A177-3AD203B41FA5}">
                      <a16:colId xmlns:a16="http://schemas.microsoft.com/office/drawing/2014/main" val="2466819388"/>
                    </a:ext>
                  </a:extLst>
                </a:gridCol>
                <a:gridCol w="2425862">
                  <a:extLst>
                    <a:ext uri="{9D8B030D-6E8A-4147-A177-3AD203B41FA5}">
                      <a16:colId xmlns:a16="http://schemas.microsoft.com/office/drawing/2014/main" val="182483297"/>
                    </a:ext>
                  </a:extLst>
                </a:gridCol>
                <a:gridCol w="3021458">
                  <a:extLst>
                    <a:ext uri="{9D8B030D-6E8A-4147-A177-3AD203B41FA5}">
                      <a16:colId xmlns:a16="http://schemas.microsoft.com/office/drawing/2014/main" val="3400758944"/>
                    </a:ext>
                  </a:extLst>
                </a:gridCol>
              </a:tblGrid>
              <a:tr h="3413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Netherlands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US(Houston Hub)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2659929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phase(research)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1319354"/>
                  </a:ext>
                </a:extLst>
              </a:tr>
              <a:tr h="23933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1747037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 Support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yet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national yet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5300188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 green+25% blue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Mainly by Blue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Methane reforming with CCUS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3727681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 Capacity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3-4 GW in 2030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H2 production plants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GW by 2030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9051250"/>
                  </a:ext>
                </a:extLst>
              </a:tr>
              <a:tr h="463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CO2 Storage Capacity (Mt CO2)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0136239"/>
                  </a:ext>
                </a:extLst>
              </a:tr>
              <a:tr h="463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27.02 Billion Euro(estimated)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ExxonMobil Floats $100B CO2 Storage Project (2021)</a:t>
                      </a:r>
                      <a:endParaRPr lang="en-US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 billion up to 2025 to facilitate the deployment of CCUS; $238 million in five hydrogen projects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6422853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2.7MMt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43.5MMt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200TWh by 2050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7267647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Pipelines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275km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1448km(already exist)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2000km(planned) by 2030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6226209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CO2 Reduction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 Mt in 2031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Mt by 2030, 100 Mt by 2040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Mt from 2030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828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59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9" name="Rectangle 16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59D83-B9D2-4F66-86B5-08DC7FD6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Advantages &amp; Challenges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6390" name="Content Placeholder 4">
            <a:extLst>
              <a:ext uri="{FF2B5EF4-FFF2-40B4-BE49-F238E27FC236}">
                <a16:creationId xmlns:a16="http://schemas.microsoft.com/office/drawing/2014/main" id="{42CA172F-5784-4884-9FE0-17601E934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100"/>
              </p:ext>
            </p:extLst>
          </p:nvPr>
        </p:nvGraphicFramePr>
        <p:xfrm>
          <a:off x="4263656" y="628410"/>
          <a:ext cx="7776338" cy="556615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48046">
                  <a:extLst>
                    <a:ext uri="{9D8B030D-6E8A-4147-A177-3AD203B41FA5}">
                      <a16:colId xmlns:a16="http://schemas.microsoft.com/office/drawing/2014/main" val="3135667015"/>
                    </a:ext>
                  </a:extLst>
                </a:gridCol>
                <a:gridCol w="2289938">
                  <a:extLst>
                    <a:ext uri="{9D8B030D-6E8A-4147-A177-3AD203B41FA5}">
                      <a16:colId xmlns:a16="http://schemas.microsoft.com/office/drawing/2014/main" val="1071441225"/>
                    </a:ext>
                  </a:extLst>
                </a:gridCol>
                <a:gridCol w="2387827">
                  <a:extLst>
                    <a:ext uri="{9D8B030D-6E8A-4147-A177-3AD203B41FA5}">
                      <a16:colId xmlns:a16="http://schemas.microsoft.com/office/drawing/2014/main" val="711253043"/>
                    </a:ext>
                  </a:extLst>
                </a:gridCol>
                <a:gridCol w="1450527">
                  <a:extLst>
                    <a:ext uri="{9D8B030D-6E8A-4147-A177-3AD203B41FA5}">
                      <a16:colId xmlns:a16="http://schemas.microsoft.com/office/drawing/2014/main" val="3518529554"/>
                    </a:ext>
                  </a:extLst>
                </a:gridCol>
              </a:tblGrid>
              <a:tr h="685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500" b="0" u="sng" strike="noStrike" cap="none" spc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Items</a:t>
                      </a:r>
                      <a:endParaRPr lang="en-US" sz="2500" b="0" i="0" u="sng" strike="noStrike" cap="none" spc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5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Netherlands</a:t>
                      </a:r>
                      <a:endParaRPr lang="en-US" sz="25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5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US(Houston Hub)</a:t>
                      </a:r>
                      <a:endParaRPr lang="en-US" sz="2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5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UK</a:t>
                      </a:r>
                      <a:endParaRPr lang="en-US" sz="2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220835"/>
                  </a:ext>
                </a:extLst>
              </a:tr>
              <a:tr h="685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Progress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2857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402433"/>
                  </a:ext>
                </a:extLst>
              </a:tr>
              <a:tr h="6305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Scales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692007"/>
                  </a:ext>
                </a:extLst>
              </a:tr>
              <a:tr h="685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Policy Support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2857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822089"/>
                  </a:ext>
                </a:extLst>
              </a:tr>
              <a:tr h="6305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595017"/>
                  </a:ext>
                </a:extLst>
              </a:tr>
              <a:tr h="685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Production Capacity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2857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289433"/>
                  </a:ext>
                </a:extLst>
              </a:tr>
              <a:tr h="6305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CO2 Storage Capacity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719454"/>
                  </a:ext>
                </a:extLst>
              </a:tr>
              <a:tr h="685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Investment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2857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16146" marB="116146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737727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254ED06-2D42-4C9A-91CA-49B06D82D708}"/>
              </a:ext>
            </a:extLst>
          </p:cNvPr>
          <p:cNvGrpSpPr/>
          <p:nvPr/>
        </p:nvGrpSpPr>
        <p:grpSpPr>
          <a:xfrm>
            <a:off x="6096000" y="1471795"/>
            <a:ext cx="957215" cy="240047"/>
            <a:chOff x="6096000" y="1471795"/>
            <a:chExt cx="957215" cy="240047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953E5E1F-9A0C-4977-B2F0-709D598FCA58}"/>
                </a:ext>
              </a:extLst>
            </p:cNvPr>
            <p:cNvSpPr/>
            <p:nvPr/>
          </p:nvSpPr>
          <p:spPr>
            <a:xfrm>
              <a:off x="6096000" y="1471797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6C5B6D10-4AAF-484F-926C-58F7322E9392}"/>
                </a:ext>
              </a:extLst>
            </p:cNvPr>
            <p:cNvSpPr/>
            <p:nvPr/>
          </p:nvSpPr>
          <p:spPr>
            <a:xfrm>
              <a:off x="6457398" y="1471796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CAB7489C-6A86-4CF0-873B-B3E0EC5E0A80}"/>
                </a:ext>
              </a:extLst>
            </p:cNvPr>
            <p:cNvSpPr/>
            <p:nvPr/>
          </p:nvSpPr>
          <p:spPr>
            <a:xfrm>
              <a:off x="6790945" y="1471795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C9E016-133D-446C-8908-FC32E209E5BC}"/>
              </a:ext>
            </a:extLst>
          </p:cNvPr>
          <p:cNvGrpSpPr/>
          <p:nvPr/>
        </p:nvGrpSpPr>
        <p:grpSpPr>
          <a:xfrm>
            <a:off x="8394772" y="2230251"/>
            <a:ext cx="957215" cy="240047"/>
            <a:chOff x="7629227" y="2634288"/>
            <a:chExt cx="957215" cy="240047"/>
          </a:xfrm>
        </p:grpSpPr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B44CD49C-FC31-4F67-988F-BE5E36C30E34}"/>
                </a:ext>
              </a:extLst>
            </p:cNvPr>
            <p:cNvSpPr/>
            <p:nvPr/>
          </p:nvSpPr>
          <p:spPr>
            <a:xfrm>
              <a:off x="7629227" y="2634290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6280AC00-B9E6-45C4-8E4E-510413788361}"/>
                </a:ext>
              </a:extLst>
            </p:cNvPr>
            <p:cNvSpPr/>
            <p:nvPr/>
          </p:nvSpPr>
          <p:spPr>
            <a:xfrm>
              <a:off x="7990625" y="2634289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407895A9-9D5E-41CB-B0FB-BBF281641C50}"/>
                </a:ext>
              </a:extLst>
            </p:cNvPr>
            <p:cNvSpPr/>
            <p:nvPr/>
          </p:nvSpPr>
          <p:spPr>
            <a:xfrm>
              <a:off x="8324172" y="2634288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AAD7FC-A8A8-4845-BD1D-A2B5F95E684A}"/>
              </a:ext>
            </a:extLst>
          </p:cNvPr>
          <p:cNvGrpSpPr/>
          <p:nvPr/>
        </p:nvGrpSpPr>
        <p:grpSpPr>
          <a:xfrm>
            <a:off x="6067227" y="2861116"/>
            <a:ext cx="957215" cy="240047"/>
            <a:chOff x="7629227" y="2634288"/>
            <a:chExt cx="957215" cy="240047"/>
          </a:xfrm>
        </p:grpSpPr>
        <p:sp>
          <p:nvSpPr>
            <p:cNvPr id="37" name="Star: 5 Points 36">
              <a:extLst>
                <a:ext uri="{FF2B5EF4-FFF2-40B4-BE49-F238E27FC236}">
                  <a16:creationId xmlns:a16="http://schemas.microsoft.com/office/drawing/2014/main" id="{B5662460-09D8-48FB-8728-F7A52BF9F547}"/>
                </a:ext>
              </a:extLst>
            </p:cNvPr>
            <p:cNvSpPr/>
            <p:nvPr/>
          </p:nvSpPr>
          <p:spPr>
            <a:xfrm>
              <a:off x="7629227" y="2634290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750643EB-16A1-41F6-B8BE-F420938B4D86}"/>
                </a:ext>
              </a:extLst>
            </p:cNvPr>
            <p:cNvSpPr/>
            <p:nvPr/>
          </p:nvSpPr>
          <p:spPr>
            <a:xfrm>
              <a:off x="7990625" y="2634289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39" name="Star: 5 Points 38">
              <a:extLst>
                <a:ext uri="{FF2B5EF4-FFF2-40B4-BE49-F238E27FC236}">
                  <a16:creationId xmlns:a16="http://schemas.microsoft.com/office/drawing/2014/main" id="{551AAAD8-1E34-403C-BABD-25BA56424D4C}"/>
                </a:ext>
              </a:extLst>
            </p:cNvPr>
            <p:cNvSpPr/>
            <p:nvPr/>
          </p:nvSpPr>
          <p:spPr>
            <a:xfrm>
              <a:off x="8324172" y="2634288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A49B71-1EA7-43F1-9AB1-C9465B9873C6}"/>
              </a:ext>
            </a:extLst>
          </p:cNvPr>
          <p:cNvGrpSpPr/>
          <p:nvPr/>
        </p:nvGrpSpPr>
        <p:grpSpPr>
          <a:xfrm>
            <a:off x="6049790" y="3489524"/>
            <a:ext cx="957215" cy="240047"/>
            <a:chOff x="7629227" y="2634288"/>
            <a:chExt cx="957215" cy="240047"/>
          </a:xfrm>
        </p:grpSpPr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1D1DF2CC-E79E-4A4B-A87B-AF16FA341C4C}"/>
                </a:ext>
              </a:extLst>
            </p:cNvPr>
            <p:cNvSpPr/>
            <p:nvPr/>
          </p:nvSpPr>
          <p:spPr>
            <a:xfrm>
              <a:off x="7629227" y="2634290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09839A04-2681-4F5F-8797-FD26B0F5408A}"/>
                </a:ext>
              </a:extLst>
            </p:cNvPr>
            <p:cNvSpPr/>
            <p:nvPr/>
          </p:nvSpPr>
          <p:spPr>
            <a:xfrm>
              <a:off x="7990625" y="2634289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E0692AE5-5309-495E-B173-183695FC99AF}"/>
                </a:ext>
              </a:extLst>
            </p:cNvPr>
            <p:cNvSpPr/>
            <p:nvPr/>
          </p:nvSpPr>
          <p:spPr>
            <a:xfrm>
              <a:off x="8324172" y="2634288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7B461BD-4A8F-4F11-AF47-09F75677CCC7}"/>
              </a:ext>
            </a:extLst>
          </p:cNvPr>
          <p:cNvGrpSpPr/>
          <p:nvPr/>
        </p:nvGrpSpPr>
        <p:grpSpPr>
          <a:xfrm>
            <a:off x="8394772" y="4267679"/>
            <a:ext cx="957215" cy="240047"/>
            <a:chOff x="7629227" y="2634288"/>
            <a:chExt cx="957215" cy="240047"/>
          </a:xfrm>
        </p:grpSpPr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575BC195-5420-42AC-9230-02669A1BC454}"/>
                </a:ext>
              </a:extLst>
            </p:cNvPr>
            <p:cNvSpPr/>
            <p:nvPr/>
          </p:nvSpPr>
          <p:spPr>
            <a:xfrm>
              <a:off x="7629227" y="2634290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1FB46F88-D1E3-4D52-BE94-223BACF3F946}"/>
                </a:ext>
              </a:extLst>
            </p:cNvPr>
            <p:cNvSpPr/>
            <p:nvPr/>
          </p:nvSpPr>
          <p:spPr>
            <a:xfrm>
              <a:off x="7990625" y="2634289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31665166-AC9C-41EE-967C-DB57CD3AB47C}"/>
                </a:ext>
              </a:extLst>
            </p:cNvPr>
            <p:cNvSpPr/>
            <p:nvPr/>
          </p:nvSpPr>
          <p:spPr>
            <a:xfrm>
              <a:off x="8324172" y="2634288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AC9A43-5C3B-487D-93E5-69E47793B59F}"/>
              </a:ext>
            </a:extLst>
          </p:cNvPr>
          <p:cNvGrpSpPr/>
          <p:nvPr/>
        </p:nvGrpSpPr>
        <p:grpSpPr>
          <a:xfrm>
            <a:off x="8408697" y="5038628"/>
            <a:ext cx="957215" cy="240047"/>
            <a:chOff x="7629227" y="2634288"/>
            <a:chExt cx="957215" cy="240047"/>
          </a:xfrm>
        </p:grpSpPr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5B8AD53F-2C72-4DAF-9253-9B709161BD97}"/>
                </a:ext>
              </a:extLst>
            </p:cNvPr>
            <p:cNvSpPr/>
            <p:nvPr/>
          </p:nvSpPr>
          <p:spPr>
            <a:xfrm>
              <a:off x="7629227" y="2634290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50" name="Star: 5 Points 49">
              <a:extLst>
                <a:ext uri="{FF2B5EF4-FFF2-40B4-BE49-F238E27FC236}">
                  <a16:creationId xmlns:a16="http://schemas.microsoft.com/office/drawing/2014/main" id="{B704B73B-315B-42B1-900E-70640F2C3D48}"/>
                </a:ext>
              </a:extLst>
            </p:cNvPr>
            <p:cNvSpPr/>
            <p:nvPr/>
          </p:nvSpPr>
          <p:spPr>
            <a:xfrm>
              <a:off x="7990625" y="2634289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51" name="Star: 5 Points 50">
              <a:extLst>
                <a:ext uri="{FF2B5EF4-FFF2-40B4-BE49-F238E27FC236}">
                  <a16:creationId xmlns:a16="http://schemas.microsoft.com/office/drawing/2014/main" id="{8D78D0A4-1515-4B4F-AA19-BCE22B544EE5}"/>
                </a:ext>
              </a:extLst>
            </p:cNvPr>
            <p:cNvSpPr/>
            <p:nvPr/>
          </p:nvSpPr>
          <p:spPr>
            <a:xfrm>
              <a:off x="8324172" y="2634288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CD40F53-D84E-4929-9836-746B59C80484}"/>
              </a:ext>
            </a:extLst>
          </p:cNvPr>
          <p:cNvGrpSpPr/>
          <p:nvPr/>
        </p:nvGrpSpPr>
        <p:grpSpPr>
          <a:xfrm>
            <a:off x="8394772" y="5787059"/>
            <a:ext cx="957215" cy="240047"/>
            <a:chOff x="7629227" y="2634288"/>
            <a:chExt cx="957215" cy="240047"/>
          </a:xfrm>
        </p:grpSpPr>
        <p:sp>
          <p:nvSpPr>
            <p:cNvPr id="53" name="Star: 5 Points 52">
              <a:extLst>
                <a:ext uri="{FF2B5EF4-FFF2-40B4-BE49-F238E27FC236}">
                  <a16:creationId xmlns:a16="http://schemas.microsoft.com/office/drawing/2014/main" id="{E28E0364-4898-4000-BCE4-875CC2ECBE66}"/>
                </a:ext>
              </a:extLst>
            </p:cNvPr>
            <p:cNvSpPr/>
            <p:nvPr/>
          </p:nvSpPr>
          <p:spPr>
            <a:xfrm>
              <a:off x="7629227" y="2634290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54" name="Star: 5 Points 53">
              <a:extLst>
                <a:ext uri="{FF2B5EF4-FFF2-40B4-BE49-F238E27FC236}">
                  <a16:creationId xmlns:a16="http://schemas.microsoft.com/office/drawing/2014/main" id="{EB92626F-35E0-4AF1-9112-52F0D31E2001}"/>
                </a:ext>
              </a:extLst>
            </p:cNvPr>
            <p:cNvSpPr/>
            <p:nvPr/>
          </p:nvSpPr>
          <p:spPr>
            <a:xfrm>
              <a:off x="7990625" y="2634289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84FB8DBE-3C56-4D52-B1C8-C866EA04F91F}"/>
                </a:ext>
              </a:extLst>
            </p:cNvPr>
            <p:cNvSpPr/>
            <p:nvPr/>
          </p:nvSpPr>
          <p:spPr>
            <a:xfrm>
              <a:off x="8324172" y="2634288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FC71D6-E5C4-4D61-81C6-D2C67B7F1857}"/>
              </a:ext>
            </a:extLst>
          </p:cNvPr>
          <p:cNvGrpSpPr/>
          <p:nvPr/>
        </p:nvGrpSpPr>
        <p:grpSpPr>
          <a:xfrm>
            <a:off x="10937358" y="1471794"/>
            <a:ext cx="623668" cy="240046"/>
            <a:chOff x="6096000" y="1471796"/>
            <a:chExt cx="623668" cy="240046"/>
          </a:xfrm>
        </p:grpSpPr>
        <p:sp>
          <p:nvSpPr>
            <p:cNvPr id="57" name="Star: 5 Points 56">
              <a:extLst>
                <a:ext uri="{FF2B5EF4-FFF2-40B4-BE49-F238E27FC236}">
                  <a16:creationId xmlns:a16="http://schemas.microsoft.com/office/drawing/2014/main" id="{7F092D8A-3DBF-4E54-891B-4766AE15890D}"/>
                </a:ext>
              </a:extLst>
            </p:cNvPr>
            <p:cNvSpPr/>
            <p:nvPr/>
          </p:nvSpPr>
          <p:spPr>
            <a:xfrm>
              <a:off x="6096000" y="1471797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58" name="Star: 5 Points 57">
              <a:extLst>
                <a:ext uri="{FF2B5EF4-FFF2-40B4-BE49-F238E27FC236}">
                  <a16:creationId xmlns:a16="http://schemas.microsoft.com/office/drawing/2014/main" id="{349518E8-87CE-4383-BD88-3B0A64085A6E}"/>
                </a:ext>
              </a:extLst>
            </p:cNvPr>
            <p:cNvSpPr/>
            <p:nvPr/>
          </p:nvSpPr>
          <p:spPr>
            <a:xfrm>
              <a:off x="6457398" y="1471796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05AF1BD-5DA0-4679-BE9E-7233FBF92357}"/>
              </a:ext>
            </a:extLst>
          </p:cNvPr>
          <p:cNvGrpSpPr/>
          <p:nvPr/>
        </p:nvGrpSpPr>
        <p:grpSpPr>
          <a:xfrm>
            <a:off x="10937358" y="2220226"/>
            <a:ext cx="623668" cy="240046"/>
            <a:chOff x="6096000" y="1471796"/>
            <a:chExt cx="623668" cy="240046"/>
          </a:xfrm>
        </p:grpSpPr>
        <p:sp>
          <p:nvSpPr>
            <p:cNvPr id="61" name="Star: 5 Points 60">
              <a:extLst>
                <a:ext uri="{FF2B5EF4-FFF2-40B4-BE49-F238E27FC236}">
                  <a16:creationId xmlns:a16="http://schemas.microsoft.com/office/drawing/2014/main" id="{9D046E52-2414-42EB-8876-2DD2C38E9A22}"/>
                </a:ext>
              </a:extLst>
            </p:cNvPr>
            <p:cNvSpPr/>
            <p:nvPr/>
          </p:nvSpPr>
          <p:spPr>
            <a:xfrm>
              <a:off x="6096000" y="1471797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62" name="Star: 5 Points 61">
              <a:extLst>
                <a:ext uri="{FF2B5EF4-FFF2-40B4-BE49-F238E27FC236}">
                  <a16:creationId xmlns:a16="http://schemas.microsoft.com/office/drawing/2014/main" id="{A68CD857-F1F6-459E-BE72-CAACBB87D304}"/>
                </a:ext>
              </a:extLst>
            </p:cNvPr>
            <p:cNvSpPr/>
            <p:nvPr/>
          </p:nvSpPr>
          <p:spPr>
            <a:xfrm>
              <a:off x="6457398" y="1471796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687C529-993C-4C4C-9FFA-A1622E56B1AE}"/>
              </a:ext>
            </a:extLst>
          </p:cNvPr>
          <p:cNvGrpSpPr/>
          <p:nvPr/>
        </p:nvGrpSpPr>
        <p:grpSpPr>
          <a:xfrm>
            <a:off x="10937358" y="2861116"/>
            <a:ext cx="623668" cy="240046"/>
            <a:chOff x="6096000" y="1471796"/>
            <a:chExt cx="623668" cy="240046"/>
          </a:xfrm>
        </p:grpSpPr>
        <p:sp>
          <p:nvSpPr>
            <p:cNvPr id="64" name="Star: 5 Points 63">
              <a:extLst>
                <a:ext uri="{FF2B5EF4-FFF2-40B4-BE49-F238E27FC236}">
                  <a16:creationId xmlns:a16="http://schemas.microsoft.com/office/drawing/2014/main" id="{1FC39EEA-1205-46CE-8398-B16E93FC91A5}"/>
                </a:ext>
              </a:extLst>
            </p:cNvPr>
            <p:cNvSpPr/>
            <p:nvPr/>
          </p:nvSpPr>
          <p:spPr>
            <a:xfrm>
              <a:off x="6096000" y="1471797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65" name="Star: 5 Points 64">
              <a:extLst>
                <a:ext uri="{FF2B5EF4-FFF2-40B4-BE49-F238E27FC236}">
                  <a16:creationId xmlns:a16="http://schemas.microsoft.com/office/drawing/2014/main" id="{F0C149B1-2C7B-4DDE-949D-A1EAB0A3E0AE}"/>
                </a:ext>
              </a:extLst>
            </p:cNvPr>
            <p:cNvSpPr/>
            <p:nvPr/>
          </p:nvSpPr>
          <p:spPr>
            <a:xfrm>
              <a:off x="6457398" y="1471796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D5589B1-E67C-4150-8943-D0CAD50C7746}"/>
              </a:ext>
            </a:extLst>
          </p:cNvPr>
          <p:cNvGrpSpPr/>
          <p:nvPr/>
        </p:nvGrpSpPr>
        <p:grpSpPr>
          <a:xfrm>
            <a:off x="10937358" y="3523584"/>
            <a:ext cx="623668" cy="240046"/>
            <a:chOff x="6096000" y="1471796"/>
            <a:chExt cx="623668" cy="240046"/>
          </a:xfrm>
        </p:grpSpPr>
        <p:sp>
          <p:nvSpPr>
            <p:cNvPr id="67" name="Star: 5 Points 66">
              <a:extLst>
                <a:ext uri="{FF2B5EF4-FFF2-40B4-BE49-F238E27FC236}">
                  <a16:creationId xmlns:a16="http://schemas.microsoft.com/office/drawing/2014/main" id="{F3FF462E-8D78-42DD-A5DE-4D53EA8772F3}"/>
                </a:ext>
              </a:extLst>
            </p:cNvPr>
            <p:cNvSpPr/>
            <p:nvPr/>
          </p:nvSpPr>
          <p:spPr>
            <a:xfrm>
              <a:off x="6096000" y="1471797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68" name="Star: 5 Points 67">
              <a:extLst>
                <a:ext uri="{FF2B5EF4-FFF2-40B4-BE49-F238E27FC236}">
                  <a16:creationId xmlns:a16="http://schemas.microsoft.com/office/drawing/2014/main" id="{FA12B505-79A1-4D68-AD86-45E40A302BA5}"/>
                </a:ext>
              </a:extLst>
            </p:cNvPr>
            <p:cNvSpPr/>
            <p:nvPr/>
          </p:nvSpPr>
          <p:spPr>
            <a:xfrm>
              <a:off x="6457398" y="1471796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1E2858B-F20A-4B49-A38D-DE7A532D39B0}"/>
              </a:ext>
            </a:extLst>
          </p:cNvPr>
          <p:cNvGrpSpPr/>
          <p:nvPr/>
        </p:nvGrpSpPr>
        <p:grpSpPr>
          <a:xfrm>
            <a:off x="10930030" y="4234483"/>
            <a:ext cx="623668" cy="240046"/>
            <a:chOff x="6096000" y="1471796"/>
            <a:chExt cx="623668" cy="240046"/>
          </a:xfrm>
        </p:grpSpPr>
        <p:sp>
          <p:nvSpPr>
            <p:cNvPr id="70" name="Star: 5 Points 69">
              <a:extLst>
                <a:ext uri="{FF2B5EF4-FFF2-40B4-BE49-F238E27FC236}">
                  <a16:creationId xmlns:a16="http://schemas.microsoft.com/office/drawing/2014/main" id="{33CC1D11-3638-4279-94BD-205A3FE6C066}"/>
                </a:ext>
              </a:extLst>
            </p:cNvPr>
            <p:cNvSpPr/>
            <p:nvPr/>
          </p:nvSpPr>
          <p:spPr>
            <a:xfrm>
              <a:off x="6096000" y="1471797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71" name="Star: 5 Points 70">
              <a:extLst>
                <a:ext uri="{FF2B5EF4-FFF2-40B4-BE49-F238E27FC236}">
                  <a16:creationId xmlns:a16="http://schemas.microsoft.com/office/drawing/2014/main" id="{627B35CE-819E-446D-8569-495219628E42}"/>
                </a:ext>
              </a:extLst>
            </p:cNvPr>
            <p:cNvSpPr/>
            <p:nvPr/>
          </p:nvSpPr>
          <p:spPr>
            <a:xfrm>
              <a:off x="6457398" y="1471796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78F4205-9064-41C2-89FC-CDDE17F0E2D5}"/>
              </a:ext>
            </a:extLst>
          </p:cNvPr>
          <p:cNvGrpSpPr/>
          <p:nvPr/>
        </p:nvGrpSpPr>
        <p:grpSpPr>
          <a:xfrm>
            <a:off x="10930030" y="5022032"/>
            <a:ext cx="623668" cy="240046"/>
            <a:chOff x="6096000" y="1471796"/>
            <a:chExt cx="623668" cy="240046"/>
          </a:xfrm>
        </p:grpSpPr>
        <p:sp>
          <p:nvSpPr>
            <p:cNvPr id="73" name="Star: 5 Points 72">
              <a:extLst>
                <a:ext uri="{FF2B5EF4-FFF2-40B4-BE49-F238E27FC236}">
                  <a16:creationId xmlns:a16="http://schemas.microsoft.com/office/drawing/2014/main" id="{5782AD8C-5605-48EE-B89D-B84C0ECA9FC5}"/>
                </a:ext>
              </a:extLst>
            </p:cNvPr>
            <p:cNvSpPr/>
            <p:nvPr/>
          </p:nvSpPr>
          <p:spPr>
            <a:xfrm>
              <a:off x="6096000" y="1471797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74" name="Star: 5 Points 73">
              <a:extLst>
                <a:ext uri="{FF2B5EF4-FFF2-40B4-BE49-F238E27FC236}">
                  <a16:creationId xmlns:a16="http://schemas.microsoft.com/office/drawing/2014/main" id="{0F7EDFD0-EAD3-4F83-BA5B-07364816D951}"/>
                </a:ext>
              </a:extLst>
            </p:cNvPr>
            <p:cNvSpPr/>
            <p:nvPr/>
          </p:nvSpPr>
          <p:spPr>
            <a:xfrm>
              <a:off x="6457398" y="1471796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723127F-2747-4891-BE41-B54D6BA8420C}"/>
              </a:ext>
            </a:extLst>
          </p:cNvPr>
          <p:cNvGrpSpPr/>
          <p:nvPr/>
        </p:nvGrpSpPr>
        <p:grpSpPr>
          <a:xfrm>
            <a:off x="6068163" y="5722231"/>
            <a:ext cx="623668" cy="240046"/>
            <a:chOff x="6096000" y="1471796"/>
            <a:chExt cx="623668" cy="240046"/>
          </a:xfrm>
        </p:grpSpPr>
        <p:sp>
          <p:nvSpPr>
            <p:cNvPr id="76" name="Star: 5 Points 75">
              <a:extLst>
                <a:ext uri="{FF2B5EF4-FFF2-40B4-BE49-F238E27FC236}">
                  <a16:creationId xmlns:a16="http://schemas.microsoft.com/office/drawing/2014/main" id="{B3F31602-B596-4AB4-BE5E-4DF233B4BA75}"/>
                </a:ext>
              </a:extLst>
            </p:cNvPr>
            <p:cNvSpPr/>
            <p:nvPr/>
          </p:nvSpPr>
          <p:spPr>
            <a:xfrm>
              <a:off x="6096000" y="1471797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77" name="Star: 5 Points 76">
              <a:extLst>
                <a:ext uri="{FF2B5EF4-FFF2-40B4-BE49-F238E27FC236}">
                  <a16:creationId xmlns:a16="http://schemas.microsoft.com/office/drawing/2014/main" id="{7B5806D1-90E5-4650-AD64-AD56015A1FA9}"/>
                </a:ext>
              </a:extLst>
            </p:cNvPr>
            <p:cNvSpPr/>
            <p:nvPr/>
          </p:nvSpPr>
          <p:spPr>
            <a:xfrm>
              <a:off x="6457398" y="1471796"/>
              <a:ext cx="262270" cy="24004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sp>
        <p:nvSpPr>
          <p:cNvPr id="78" name="Star: 5 Points 77">
            <a:extLst>
              <a:ext uri="{FF2B5EF4-FFF2-40B4-BE49-F238E27FC236}">
                <a16:creationId xmlns:a16="http://schemas.microsoft.com/office/drawing/2014/main" id="{C3F7AF1A-7D15-4D72-8E36-D6EE27B986D0}"/>
              </a:ext>
            </a:extLst>
          </p:cNvPr>
          <p:cNvSpPr/>
          <p:nvPr/>
        </p:nvSpPr>
        <p:spPr>
          <a:xfrm>
            <a:off x="8399778" y="1481822"/>
            <a:ext cx="262270" cy="24004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79" name="Star: 5 Points 78">
            <a:extLst>
              <a:ext uri="{FF2B5EF4-FFF2-40B4-BE49-F238E27FC236}">
                <a16:creationId xmlns:a16="http://schemas.microsoft.com/office/drawing/2014/main" id="{B941B47B-EA38-474A-A54E-86931BA01A50}"/>
              </a:ext>
            </a:extLst>
          </p:cNvPr>
          <p:cNvSpPr/>
          <p:nvPr/>
        </p:nvSpPr>
        <p:spPr>
          <a:xfrm>
            <a:off x="6074371" y="2165580"/>
            <a:ext cx="262270" cy="24004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0" name="Star: 5 Points 79">
            <a:extLst>
              <a:ext uri="{FF2B5EF4-FFF2-40B4-BE49-F238E27FC236}">
                <a16:creationId xmlns:a16="http://schemas.microsoft.com/office/drawing/2014/main" id="{92DD9E6F-8D6C-4536-844F-2B64E6997B71}"/>
              </a:ext>
            </a:extLst>
          </p:cNvPr>
          <p:cNvSpPr/>
          <p:nvPr/>
        </p:nvSpPr>
        <p:spPr>
          <a:xfrm>
            <a:off x="8394772" y="2884506"/>
            <a:ext cx="262270" cy="24004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1" name="Star: 5 Points 80">
            <a:extLst>
              <a:ext uri="{FF2B5EF4-FFF2-40B4-BE49-F238E27FC236}">
                <a16:creationId xmlns:a16="http://schemas.microsoft.com/office/drawing/2014/main" id="{32D1B3EE-12BE-4D3F-916E-DFFF90322D98}"/>
              </a:ext>
            </a:extLst>
          </p:cNvPr>
          <p:cNvSpPr/>
          <p:nvPr/>
        </p:nvSpPr>
        <p:spPr>
          <a:xfrm>
            <a:off x="8392314" y="3479699"/>
            <a:ext cx="262270" cy="24004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2" name="Star: 5 Points 81">
            <a:extLst>
              <a:ext uri="{FF2B5EF4-FFF2-40B4-BE49-F238E27FC236}">
                <a16:creationId xmlns:a16="http://schemas.microsoft.com/office/drawing/2014/main" id="{3A5549EC-5973-4ACE-814D-2AF0D30FE163}"/>
              </a:ext>
            </a:extLst>
          </p:cNvPr>
          <p:cNvSpPr/>
          <p:nvPr/>
        </p:nvSpPr>
        <p:spPr>
          <a:xfrm>
            <a:off x="6058035" y="4227627"/>
            <a:ext cx="262270" cy="24004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3" name="Star: 5 Points 82">
            <a:extLst>
              <a:ext uri="{FF2B5EF4-FFF2-40B4-BE49-F238E27FC236}">
                <a16:creationId xmlns:a16="http://schemas.microsoft.com/office/drawing/2014/main" id="{63C7E3B5-3855-4EF9-919C-068872FDB533}"/>
              </a:ext>
            </a:extLst>
          </p:cNvPr>
          <p:cNvSpPr/>
          <p:nvPr/>
        </p:nvSpPr>
        <p:spPr>
          <a:xfrm>
            <a:off x="6074371" y="5048959"/>
            <a:ext cx="262270" cy="24004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4" name="Star: 5 Points 83">
            <a:extLst>
              <a:ext uri="{FF2B5EF4-FFF2-40B4-BE49-F238E27FC236}">
                <a16:creationId xmlns:a16="http://schemas.microsoft.com/office/drawing/2014/main" id="{FCFB2BE8-E9AD-4DF6-AD18-56DC4B735EDC}"/>
              </a:ext>
            </a:extLst>
          </p:cNvPr>
          <p:cNvSpPr/>
          <p:nvPr/>
        </p:nvSpPr>
        <p:spPr>
          <a:xfrm>
            <a:off x="10955692" y="5787058"/>
            <a:ext cx="262270" cy="24004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9724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6F7C1-55F5-4F2B-8CB4-466EBA6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4B7DB-5E6C-44AD-A0DF-9A0F85A31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211722"/>
              </p:ext>
            </p:extLst>
          </p:nvPr>
        </p:nvGraphicFramePr>
        <p:xfrm>
          <a:off x="4765717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69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A32BC-692C-4062-BFAB-7904C2BC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Conclusion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F55CC1-8D2C-4060-949D-7E97A7E2D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92078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99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4EB1-5B6F-4EA3-B966-C31D9E3F3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4B725-385C-4388-87EC-E1C96B4BA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Fuel Cell and Hydrogen, 2019. A</a:t>
            </a:r>
            <a:r>
              <a:rPr lang="en-GB" sz="1800" u="none" strike="noStrike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 Sustainable Pathway for the European Energy Transitio</a:t>
            </a:r>
            <a:r>
              <a:rPr lang="en-GB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n.  Retrieved from </a:t>
            </a:r>
            <a:r>
              <a:rPr lang="en-GB" sz="1800" u="sng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https://www.fch.europa.eu/sites/default/files/Hydrogen%20Roadmap%20Europe_Report.pdf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Mulder, M., </a:t>
            </a:r>
            <a:r>
              <a:rPr lang="en-GB" sz="180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Perey</a:t>
            </a:r>
            <a:r>
              <a:rPr lang="en-GB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P., Moraga, J.L. (2019). Outlook for a Dutch hydrogen market: economic conditions and scenarios, Centre for Energy Economics Research, </a:t>
            </a:r>
            <a:r>
              <a:rPr lang="en-GB" sz="1800" u="none" strike="noStrike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CEER Policy Papers 5</a:t>
            </a:r>
            <a:r>
              <a:rPr lang="en-GB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- University of Groningen, The Netherlands - March 2019.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Martin Lambert, Simon Schulte, 2021.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Constrasting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European hydrogen pathways: an analysis of differing approaches in key markets. OIES, March, 2021.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CEER, 2019. Regulatory Challenges for a Sustainable Gas Sector, Public Consultation Paper, 22 March 2019, Ref: C18-RGS-03-03.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IRENA, 2018, Hydrogen from renewable power: Technology outlook for the energy transition, Report 978-92-9260-077-8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H-vision, 2019, Blue hydrogen as accelerator and pioneer for energy transition in the industry, Feasibility study report, July 2019.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0" i="0" dirty="0">
                <a:effectLst/>
                <a:latin typeface="Times New Roman" panose="02020603050405020304" pitchFamily="18" charset="0"/>
              </a:rPr>
              <a:t>IRENA, Hydrogen: A renewable energy perspective (2019)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0" i="0" dirty="0">
                <a:effectLst/>
                <a:latin typeface="Times New Roman" panose="02020603050405020304" pitchFamily="18" charset="0"/>
              </a:rPr>
              <a:t>Letter dated 8 November 2019, House of Representatives Annexes to Proceedings 665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0" i="0" dirty="0">
                <a:effectLst/>
                <a:latin typeface="Times New Roman" panose="02020603050405020304" pitchFamily="18" charset="0"/>
              </a:rPr>
              <a:t>CEFIC, Vision on Hydrogen (2019)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0" i="0" dirty="0">
                <a:effectLst/>
                <a:latin typeface="Times New Roman" panose="02020603050405020304" pitchFamily="18" charset="0"/>
              </a:rPr>
              <a:t>VNCI, Navigant, </a:t>
            </a:r>
            <a:r>
              <a:rPr lang="en-US" sz="1600" b="0" i="0" dirty="0" err="1">
                <a:effectLst/>
                <a:latin typeface="Times New Roman" panose="02020603050405020304" pitchFamily="18" charset="0"/>
              </a:rPr>
              <a:t>Berenschot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, Roadmap for the Dutch Chemical Industry towards 2050 (2018)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0" i="0" dirty="0">
                <a:effectLst/>
                <a:latin typeface="Times New Roman" panose="02020603050405020304" pitchFamily="18" charset="0"/>
              </a:rPr>
              <a:t>VEMW, Decisions on the Industrial Energy Transition (2017)</a:t>
            </a:r>
            <a:endParaRPr lang="en-GB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hlinkClick r:id="rId4"/>
              </a:rPr>
              <a:t>https://www.centerforhoustonsfuture.org/energy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hlinkClick r:id="rId5"/>
              </a:rPr>
              <a:t>https://www.powermag.com/doe-backed-hydrogen-project-underway-in-texas/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hlinkClick r:id="rId6"/>
              </a:rPr>
              <a:t>https://www.enr.com/articles/51634-exxonmobil-floats-100b-co2-storage-project-for-houston-industrial-zone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hlinkClick r:id="rId7"/>
              </a:rPr>
              <a:t>https://www.climateaction.org/news/green-hydrogen-project-launched-in-uk-to-reduce-industrial-carbon-emissions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hlinkClick r:id="rId8"/>
              </a:rPr>
              <a:t>https://www.spglobal.com/platts/en/market-insights/latest-news/electric-power/031721-uk-to-fund-hydrogen-ccs-projects-outline-industrial-carbon-price-plan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hlinkClick r:id="rId9"/>
              </a:rPr>
              <a:t>https://ijglobal.com/articles/154386/going-green-the-dutch-clean-hydrogen-vision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hlinkClick r:id="rId10"/>
              </a:rPr>
              <a:t>https://cockrell.utexas.edu/news/archive/9160-texas-poised-to-become-leader-in-hydrogen-production-energy-and-policy-leaders-say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0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E268116-E2A7-4F98-8812-192B4975E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1B734-C27C-416F-9271-47646FBF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Thanks for your attention!</a:t>
            </a:r>
          </a:p>
        </p:txBody>
      </p:sp>
      <p:pic>
        <p:nvPicPr>
          <p:cNvPr id="5" name="Picture 4" descr="A close up view of a track and field lane in the dark">
            <a:extLst>
              <a:ext uri="{FF2B5EF4-FFF2-40B4-BE49-F238E27FC236}">
                <a16:creationId xmlns:a16="http://schemas.microsoft.com/office/drawing/2014/main" id="{DA082ADE-E6B7-4644-B316-12A1B725D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44" r="-1" b="17413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D8893D-DEBE-4F67-901F-166F75E9C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FBEFFA83-BC6D-4CD2-A2BA-98AD67423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5696BF-D495-4CAC-AA8A-4EBFF2C32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61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857A50-2F1C-4681-B00E-C1F5CEA4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403769" cy="56462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Today’s H2 in Netherlands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8B6324-2407-4317-AA72-2C35844BF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427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en-US" dirty="0"/>
              <a:t>Hydrogen projects: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NortH2 (launched in February 2020, obtain a subsidy worth €20 million ($16m))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err="1"/>
              <a:t>PosHYdon</a:t>
            </a:r>
            <a:r>
              <a:rPr lang="en-US" sz="2000" dirty="0"/>
              <a:t> (added DEME Offshore, </a:t>
            </a:r>
            <a:r>
              <a:rPr lang="en-US" sz="2000" dirty="0" err="1"/>
              <a:t>Gasunie</a:t>
            </a:r>
            <a:r>
              <a:rPr lang="en-US" sz="2000" dirty="0"/>
              <a:t> and </a:t>
            </a:r>
            <a:r>
              <a:rPr lang="en-US" sz="2000" dirty="0" err="1"/>
              <a:t>Eneco</a:t>
            </a:r>
            <a:r>
              <a:rPr lang="en-US" sz="2000" dirty="0"/>
              <a:t> as partners in 2020)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Shell and </a:t>
            </a:r>
            <a:r>
              <a:rPr lang="en-US" sz="2000" dirty="0" err="1"/>
              <a:t>Eneco</a:t>
            </a:r>
            <a:r>
              <a:rPr lang="en-US" sz="2000" dirty="0"/>
              <a:t> JV (to build a 200MW green hydrogen electrolysis plant in the Port of Rotterdam in 2020)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da-DK" sz="2000" dirty="0"/>
              <a:t> Ørsted and Yara hydrogen electrolyser (announced to cooperate with Norwegian fertiliser producer in 2020)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da-DK" sz="2000" dirty="0"/>
              <a:t>SinneWetterstof hydrogen pilot (Germany company entered and planed to build a hydrogen plant in 2020)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461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6D1A-241D-469B-A7A0-66CBE995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Economic Analysis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788349-6A9C-4DEB-BAD7-615822CB9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70924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10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94CD-32D0-4684-BE7B-B56466C6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Input-Output </a:t>
            </a:r>
            <a:r>
              <a:rPr lang="en-US" dirty="0" err="1"/>
              <a:t>CashFlow</a:t>
            </a:r>
            <a:r>
              <a:rPr lang="en-US" dirty="0"/>
              <a:t>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B7A424-8DCA-448F-A628-6C16FA543A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68411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32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74513-655C-4B7D-BBE3-A6233F0F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Potential Hydrogen Market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9D1770-A187-4AB6-849C-975F15789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21840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25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C946-67F3-4156-94F8-2106F536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Price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E36E043-F169-4E5D-BA0B-091382619F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368632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913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7E7D1-03FD-4E15-BB91-D4537035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51" y="1313246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Future Carbon Price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6EE13-6B38-469E-AD36-BAE607DC3B29}"/>
              </a:ext>
            </a:extLst>
          </p:cNvPr>
          <p:cNvSpPr txBox="1"/>
          <p:nvPr/>
        </p:nvSpPr>
        <p:spPr>
          <a:xfrm>
            <a:off x="698251" y="3522481"/>
            <a:ext cx="3084844" cy="3335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b="0" i="0" u="none" strike="noStrike" baseline="0" dirty="0">
                <a:solidFill>
                  <a:srgbClr val="FFFFFF"/>
                </a:solidFill>
              </a:rPr>
              <a:t>World Bank(2020): €30/tCO2 to €125-150/tCO2 in 2030.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H-vision: </a:t>
            </a:r>
            <a:r>
              <a:rPr lang="en-US" b="0" i="0" u="none" strike="noStrike" baseline="0" dirty="0">
                <a:solidFill>
                  <a:srgbClr val="FFFFFF"/>
                </a:solidFill>
              </a:rPr>
              <a:t>€</a:t>
            </a:r>
            <a:r>
              <a:rPr lang="en-US" dirty="0">
                <a:solidFill>
                  <a:srgbClr val="FFFFFF"/>
                </a:solidFill>
              </a:rPr>
              <a:t>86-146</a:t>
            </a:r>
            <a:r>
              <a:rPr lang="en-US" b="0" i="0" u="none" strike="noStrike" baseline="0" dirty="0">
                <a:solidFill>
                  <a:srgbClr val="FFFFFF"/>
                </a:solidFill>
              </a:rPr>
              <a:t>/tCO2</a:t>
            </a:r>
            <a:r>
              <a:rPr lang="en-US" dirty="0">
                <a:solidFill>
                  <a:srgbClr val="FFFFFF"/>
                </a:solidFill>
              </a:rPr>
              <a:t> ETS price to make the business case NPV neutral.</a:t>
            </a: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F4A6ED-FC16-4F5A-AEFF-72E446849E88}"/>
              </a:ext>
            </a:extLst>
          </p:cNvPr>
          <p:cNvGrpSpPr/>
          <p:nvPr/>
        </p:nvGrpSpPr>
        <p:grpSpPr>
          <a:xfrm>
            <a:off x="4193303" y="2079378"/>
            <a:ext cx="7789239" cy="3971565"/>
            <a:chOff x="3674743" y="2107486"/>
            <a:chExt cx="8161363" cy="3870572"/>
          </a:xfrm>
        </p:grpSpPr>
        <p:pic>
          <p:nvPicPr>
            <p:cNvPr id="5" name="Picture 4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FAEC7597-3235-4C08-9474-49D554279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4743" y="2107486"/>
              <a:ext cx="8161363" cy="333116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0C33E0-8831-481E-A778-0B650D497ED7}"/>
                </a:ext>
              </a:extLst>
            </p:cNvPr>
            <p:cNvSpPr txBox="1"/>
            <p:nvPr/>
          </p:nvSpPr>
          <p:spPr>
            <a:xfrm>
              <a:off x="4119762" y="5639504"/>
              <a:ext cx="6093724" cy="3385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1200" b="0" i="0" u="none" strike="noStrike" baseline="0" dirty="0">
                  <a:latin typeface="OpenSans"/>
                </a:rPr>
                <a:t>Netherlands: </a:t>
              </a:r>
              <a:r>
                <a:rPr lang="en-US" sz="1200" b="0" i="0" u="none" strike="noStrike" baseline="0" dirty="0">
                  <a:latin typeface="OpenSans"/>
                </a:rPr>
                <a:t>ETS implemented or scheduled for implementation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latin typeface="OpenSans"/>
                </a:rPr>
                <a:t>Source: World Bank Group. State and Trends of Carbon Pricing 2020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091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" name="Chart 3" descr="billion&#10;">
                <a:extLst>
                  <a:ext uri="{FF2B5EF4-FFF2-40B4-BE49-F238E27FC236}">
                    <a16:creationId xmlns:a16="http://schemas.microsoft.com/office/drawing/2014/main" id="{E6024CBA-763C-456B-B8C2-99D7DDF4296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16065217"/>
                  </p:ext>
                </p:extLst>
              </p:nvPr>
            </p:nvGraphicFramePr>
            <p:xfrm>
              <a:off x="943356" y="457199"/>
              <a:ext cx="10337292" cy="64008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hart 3" descr="billion&#10;">
                <a:extLst>
                  <a:ext uri="{FF2B5EF4-FFF2-40B4-BE49-F238E27FC236}">
                    <a16:creationId xmlns:a16="http://schemas.microsoft.com/office/drawing/2014/main" id="{E6024CBA-763C-456B-B8C2-99D7DDF4296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3356" y="457199"/>
                <a:ext cx="10337292" cy="64008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1728794"/>
      </p:ext>
    </p:extLst>
  </p:cSld>
  <p:clrMapOvr>
    <a:masterClrMapping/>
  </p:clrMapOvr>
  <p:transition spd="slow">
    <p:randomBar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2668</TotalTime>
  <Words>1430</Words>
  <Application>Microsoft Office PowerPoint</Application>
  <PresentationFormat>Widescreen</PresentationFormat>
  <Paragraphs>254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OpenSans</vt:lpstr>
      <vt:lpstr>Agency FB</vt:lpstr>
      <vt:lpstr>Algerian</vt:lpstr>
      <vt:lpstr>Calibri</vt:lpstr>
      <vt:lpstr>Calibri Light</vt:lpstr>
      <vt:lpstr>Times New Roman</vt:lpstr>
      <vt:lpstr>Wingdings</vt:lpstr>
      <vt:lpstr>Retrospect</vt:lpstr>
      <vt:lpstr>How to Replicate the H2-Vision Project in the Netherlands to Elsewhere in the World?</vt:lpstr>
      <vt:lpstr>Outline</vt:lpstr>
      <vt:lpstr>Today’s H2 in Netherlands</vt:lpstr>
      <vt:lpstr>Economic Analysis</vt:lpstr>
      <vt:lpstr>Input-Output CashFlow Model</vt:lpstr>
      <vt:lpstr>Potential Hydrogen Market</vt:lpstr>
      <vt:lpstr>Electricity Price</vt:lpstr>
      <vt:lpstr>Future Carbon Price</vt:lpstr>
      <vt:lpstr>PowerPoint Presentation</vt:lpstr>
      <vt:lpstr>Policy Agenda</vt:lpstr>
      <vt:lpstr>Application</vt:lpstr>
      <vt:lpstr>Global Hub Comparison</vt:lpstr>
      <vt:lpstr>Houston Hub-2020</vt:lpstr>
      <vt:lpstr>Houston Hub-2050</vt:lpstr>
      <vt:lpstr>UK</vt:lpstr>
      <vt:lpstr>Policy Comparison</vt:lpstr>
      <vt:lpstr>Sectors</vt:lpstr>
      <vt:lpstr>Some Details</vt:lpstr>
      <vt:lpstr>Advantages &amp; Challenges</vt:lpstr>
      <vt:lpstr>Conclusion</vt:lpstr>
      <vt:lpstr>Reference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Birdy Chen</dc:creator>
  <cp:lastModifiedBy>Birdy Chen</cp:lastModifiedBy>
  <cp:revision>76</cp:revision>
  <dcterms:created xsi:type="dcterms:W3CDTF">2021-05-21T14:58:26Z</dcterms:created>
  <dcterms:modified xsi:type="dcterms:W3CDTF">2021-06-14T05:46:35Z</dcterms:modified>
</cp:coreProperties>
</file>