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0"/>
  </p:notesMasterIdLst>
  <p:sldIdLst>
    <p:sldId id="297" r:id="rId5"/>
    <p:sldId id="315" r:id="rId6"/>
    <p:sldId id="312" r:id="rId7"/>
    <p:sldId id="313" r:id="rId8"/>
    <p:sldId id="308" r:id="rId9"/>
    <p:sldId id="264" r:id="rId10"/>
    <p:sldId id="302" r:id="rId11"/>
    <p:sldId id="304" r:id="rId12"/>
    <p:sldId id="303" r:id="rId13"/>
    <p:sldId id="305" r:id="rId14"/>
    <p:sldId id="306" r:id="rId15"/>
    <p:sldId id="307" r:id="rId16"/>
    <p:sldId id="310" r:id="rId17"/>
    <p:sldId id="314" r:id="rId18"/>
    <p:sldId id="294"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5547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98" autoAdjust="0"/>
    <p:restoredTop sz="81512" autoAdjust="0"/>
  </p:normalViewPr>
  <p:slideViewPr>
    <p:cSldViewPr snapToGrid="0" snapToObjects="1">
      <p:cViewPr>
        <p:scale>
          <a:sx n="60" d="100"/>
          <a:sy n="60" d="100"/>
        </p:scale>
        <p:origin x="152" y="2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m.buisson\Documents\IE%20electrification%20WB\Number%20of%20pump%20electrified.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m.buisson\Documents\IE%20electrification%20WB\Number%20of%20pump%20electrified.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Sheet2!$C$1</c:f>
              <c:strCache>
                <c:ptCount val="1"/>
                <c:pt idx="0">
                  <c:v>Area boro</c:v>
                </c:pt>
              </c:strCache>
            </c:strRef>
          </c:tx>
          <c:spPr>
            <a:ln w="76200" cap="rnd">
              <a:solidFill>
                <a:schemeClr val="accent1"/>
              </a:solidFill>
              <a:round/>
            </a:ln>
            <a:effectLst/>
          </c:spPr>
          <c:marker>
            <c:symbol val="none"/>
          </c:marker>
          <c:cat>
            <c:numRef>
              <c:f>Sheet2!$B$2:$B$49</c:f>
              <c:numCache>
                <c:formatCode>General</c:formatCode>
                <c:ptCount val="48"/>
                <c:pt idx="0">
                  <c:v>1971</c:v>
                </c:pt>
                <c:pt idx="1">
                  <c:v>1972</c:v>
                </c:pt>
                <c:pt idx="2">
                  <c:v>1973</c:v>
                </c:pt>
                <c:pt idx="3">
                  <c:v>1974</c:v>
                </c:pt>
                <c:pt idx="4">
                  <c:v>1975</c:v>
                </c:pt>
                <c:pt idx="5">
                  <c:v>1976</c:v>
                </c:pt>
                <c:pt idx="6">
                  <c:v>1977</c:v>
                </c:pt>
                <c:pt idx="7">
                  <c:v>1978</c:v>
                </c:pt>
                <c:pt idx="8">
                  <c:v>1979</c:v>
                </c:pt>
                <c:pt idx="9">
                  <c:v>1980</c:v>
                </c:pt>
                <c:pt idx="10">
                  <c:v>1981</c:v>
                </c:pt>
                <c:pt idx="11">
                  <c:v>1982</c:v>
                </c:pt>
                <c:pt idx="12">
                  <c:v>1983</c:v>
                </c:pt>
                <c:pt idx="13">
                  <c:v>1984</c:v>
                </c:pt>
                <c:pt idx="14">
                  <c:v>1985</c:v>
                </c:pt>
                <c:pt idx="15">
                  <c:v>1986</c:v>
                </c:pt>
                <c:pt idx="16">
                  <c:v>1987</c:v>
                </c:pt>
                <c:pt idx="17">
                  <c:v>1988</c:v>
                </c:pt>
                <c:pt idx="18">
                  <c:v>1989</c:v>
                </c:pt>
                <c:pt idx="19">
                  <c:v>1990</c:v>
                </c:pt>
                <c:pt idx="20">
                  <c:v>1991</c:v>
                </c:pt>
                <c:pt idx="21">
                  <c:v>1992</c:v>
                </c:pt>
                <c:pt idx="22">
                  <c:v>1993</c:v>
                </c:pt>
                <c:pt idx="23">
                  <c:v>1994</c:v>
                </c:pt>
                <c:pt idx="24">
                  <c:v>1995</c:v>
                </c:pt>
                <c:pt idx="25">
                  <c:v>1996</c:v>
                </c:pt>
                <c:pt idx="26">
                  <c:v>1997</c:v>
                </c:pt>
                <c:pt idx="27">
                  <c:v>1998</c:v>
                </c:pt>
                <c:pt idx="28">
                  <c:v>1999</c:v>
                </c:pt>
                <c:pt idx="29">
                  <c:v>2000</c:v>
                </c:pt>
                <c:pt idx="30">
                  <c:v>2001</c:v>
                </c:pt>
                <c:pt idx="31">
                  <c:v>2002</c:v>
                </c:pt>
                <c:pt idx="32">
                  <c:v>2003</c:v>
                </c:pt>
                <c:pt idx="33">
                  <c:v>2004</c:v>
                </c:pt>
                <c:pt idx="34">
                  <c:v>2005</c:v>
                </c:pt>
                <c:pt idx="35">
                  <c:v>2006</c:v>
                </c:pt>
                <c:pt idx="36">
                  <c:v>2007</c:v>
                </c:pt>
                <c:pt idx="37">
                  <c:v>2008</c:v>
                </c:pt>
                <c:pt idx="38">
                  <c:v>2009</c:v>
                </c:pt>
                <c:pt idx="39">
                  <c:v>2010</c:v>
                </c:pt>
                <c:pt idx="40">
                  <c:v>2011</c:v>
                </c:pt>
                <c:pt idx="41">
                  <c:v>2012</c:v>
                </c:pt>
                <c:pt idx="42">
                  <c:v>2013</c:v>
                </c:pt>
                <c:pt idx="43">
                  <c:v>2014</c:v>
                </c:pt>
                <c:pt idx="44">
                  <c:v>2015</c:v>
                </c:pt>
                <c:pt idx="45">
                  <c:v>2016</c:v>
                </c:pt>
                <c:pt idx="46">
                  <c:v>2017</c:v>
                </c:pt>
                <c:pt idx="47">
                  <c:v>2018</c:v>
                </c:pt>
              </c:numCache>
            </c:numRef>
          </c:cat>
          <c:val>
            <c:numRef>
              <c:f>Sheet2!$C$2:$C$49</c:f>
              <c:numCache>
                <c:formatCode>General</c:formatCode>
                <c:ptCount val="48"/>
                <c:pt idx="0">
                  <c:v>186.5</c:v>
                </c:pt>
                <c:pt idx="1">
                  <c:v>304.2</c:v>
                </c:pt>
                <c:pt idx="2">
                  <c:v>262.89999999999998</c:v>
                </c:pt>
                <c:pt idx="3">
                  <c:v>325.10000000000002</c:v>
                </c:pt>
                <c:pt idx="4">
                  <c:v>340.4</c:v>
                </c:pt>
                <c:pt idx="5">
                  <c:v>320.7</c:v>
                </c:pt>
                <c:pt idx="6">
                  <c:v>237.9</c:v>
                </c:pt>
                <c:pt idx="7">
                  <c:v>308.7</c:v>
                </c:pt>
                <c:pt idx="8">
                  <c:v>441.9</c:v>
                </c:pt>
                <c:pt idx="9">
                  <c:v>253.8</c:v>
                </c:pt>
                <c:pt idx="10">
                  <c:v>346.5</c:v>
                </c:pt>
                <c:pt idx="11">
                  <c:v>298.8</c:v>
                </c:pt>
                <c:pt idx="12">
                  <c:v>342.6</c:v>
                </c:pt>
                <c:pt idx="13">
                  <c:v>520.29999999999995</c:v>
                </c:pt>
                <c:pt idx="14">
                  <c:v>470.7</c:v>
                </c:pt>
                <c:pt idx="15">
                  <c:v>512.29999999999995</c:v>
                </c:pt>
                <c:pt idx="16">
                  <c:v>679.4</c:v>
                </c:pt>
                <c:pt idx="17">
                  <c:v>792.2</c:v>
                </c:pt>
                <c:pt idx="18">
                  <c:v>720.5</c:v>
                </c:pt>
                <c:pt idx="19">
                  <c:v>756.9</c:v>
                </c:pt>
                <c:pt idx="20">
                  <c:v>896.1</c:v>
                </c:pt>
                <c:pt idx="21">
                  <c:v>934.4</c:v>
                </c:pt>
                <c:pt idx="22">
                  <c:v>860.7</c:v>
                </c:pt>
                <c:pt idx="23">
                  <c:v>1045</c:v>
                </c:pt>
                <c:pt idx="24">
                  <c:v>1043</c:v>
                </c:pt>
                <c:pt idx="25">
                  <c:v>1160.0999999999999</c:v>
                </c:pt>
                <c:pt idx="26">
                  <c:v>1056.5</c:v>
                </c:pt>
                <c:pt idx="27">
                  <c:v>1206.9000000000001</c:v>
                </c:pt>
                <c:pt idx="28">
                  <c:v>1450.5</c:v>
                </c:pt>
                <c:pt idx="29">
                  <c:v>1474.3</c:v>
                </c:pt>
                <c:pt idx="30">
                  <c:v>1401.8</c:v>
                </c:pt>
                <c:pt idx="31">
                  <c:v>1455</c:v>
                </c:pt>
                <c:pt idx="32">
                  <c:v>1406.1</c:v>
                </c:pt>
                <c:pt idx="33">
                  <c:v>1390.1</c:v>
                </c:pt>
                <c:pt idx="34">
                  <c:v>1376.4</c:v>
                </c:pt>
                <c:pt idx="35">
                  <c:v>1381.9</c:v>
                </c:pt>
                <c:pt idx="36">
                  <c:v>1401.2</c:v>
                </c:pt>
                <c:pt idx="37">
                  <c:v>1511.6</c:v>
                </c:pt>
                <c:pt idx="38">
                  <c:v>1556.7</c:v>
                </c:pt>
                <c:pt idx="39">
                  <c:v>1429.7</c:v>
                </c:pt>
                <c:pt idx="40">
                  <c:v>1369.9</c:v>
                </c:pt>
                <c:pt idx="41">
                  <c:v>1221.076</c:v>
                </c:pt>
                <c:pt idx="42">
                  <c:v>1228.26</c:v>
                </c:pt>
                <c:pt idx="43">
                  <c:v>1286.9949999999999</c:v>
                </c:pt>
                <c:pt idx="44">
                  <c:v>1290.02</c:v>
                </c:pt>
                <c:pt idx="45">
                  <c:v>1310.585</c:v>
                </c:pt>
                <c:pt idx="46">
                  <c:v>1185.3810000000001</c:v>
                </c:pt>
                <c:pt idx="47">
                  <c:v>1295.6779999999999</c:v>
                </c:pt>
              </c:numCache>
            </c:numRef>
          </c:val>
          <c:smooth val="0"/>
          <c:extLst>
            <c:ext xmlns:c16="http://schemas.microsoft.com/office/drawing/2014/chart" uri="{C3380CC4-5D6E-409C-BE32-E72D297353CC}">
              <c16:uniqueId val="{00000000-B219-4DF6-A102-A566EFCBD9D0}"/>
            </c:ext>
          </c:extLst>
        </c:ser>
        <c:dLbls>
          <c:showLegendKey val="0"/>
          <c:showVal val="0"/>
          <c:showCatName val="0"/>
          <c:showSerName val="0"/>
          <c:showPercent val="0"/>
          <c:showBubbleSize val="0"/>
        </c:dLbls>
        <c:marker val="1"/>
        <c:smooth val="0"/>
        <c:axId val="1125333983"/>
        <c:axId val="1125335647"/>
      </c:lineChart>
      <c:lineChart>
        <c:grouping val="standard"/>
        <c:varyColors val="0"/>
        <c:ser>
          <c:idx val="1"/>
          <c:order val="1"/>
          <c:tx>
            <c:strRef>
              <c:f>Sheet2!$D$1</c:f>
              <c:strCache>
                <c:ptCount val="1"/>
                <c:pt idx="0">
                  <c:v>Production boro</c:v>
                </c:pt>
              </c:strCache>
            </c:strRef>
          </c:tx>
          <c:spPr>
            <a:ln w="76200" cap="rnd">
              <a:solidFill>
                <a:schemeClr val="accent2"/>
              </a:solidFill>
              <a:round/>
            </a:ln>
            <a:effectLst/>
          </c:spPr>
          <c:marker>
            <c:symbol val="none"/>
          </c:marker>
          <c:val>
            <c:numRef>
              <c:f>Sheet2!$D$2:$D$49</c:f>
              <c:numCache>
                <c:formatCode>General</c:formatCode>
                <c:ptCount val="48"/>
                <c:pt idx="0">
                  <c:v>535.4</c:v>
                </c:pt>
                <c:pt idx="1">
                  <c:v>934</c:v>
                </c:pt>
                <c:pt idx="2">
                  <c:v>728.9</c:v>
                </c:pt>
                <c:pt idx="3">
                  <c:v>729.2</c:v>
                </c:pt>
                <c:pt idx="4">
                  <c:v>856.4</c:v>
                </c:pt>
                <c:pt idx="5">
                  <c:v>899.8</c:v>
                </c:pt>
                <c:pt idx="6">
                  <c:v>714.8</c:v>
                </c:pt>
                <c:pt idx="7">
                  <c:v>882</c:v>
                </c:pt>
                <c:pt idx="8">
                  <c:v>1263</c:v>
                </c:pt>
                <c:pt idx="9">
                  <c:v>680</c:v>
                </c:pt>
                <c:pt idx="10">
                  <c:v>865.2</c:v>
                </c:pt>
                <c:pt idx="11">
                  <c:v>757</c:v>
                </c:pt>
                <c:pt idx="12">
                  <c:v>887.6</c:v>
                </c:pt>
                <c:pt idx="13">
                  <c:v>1330.2</c:v>
                </c:pt>
                <c:pt idx="14">
                  <c:v>1270</c:v>
                </c:pt>
                <c:pt idx="15">
                  <c:v>1427.2</c:v>
                </c:pt>
                <c:pt idx="16">
                  <c:v>2058.8000000000002</c:v>
                </c:pt>
                <c:pt idx="17">
                  <c:v>2489.3000000000002</c:v>
                </c:pt>
                <c:pt idx="18">
                  <c:v>1951.2</c:v>
                </c:pt>
                <c:pt idx="19">
                  <c:v>2261.1999999999998</c:v>
                </c:pt>
                <c:pt idx="20">
                  <c:v>2664.4</c:v>
                </c:pt>
                <c:pt idx="21">
                  <c:v>2862.5</c:v>
                </c:pt>
                <c:pt idx="22">
                  <c:v>2575</c:v>
                </c:pt>
                <c:pt idx="23">
                  <c:v>3241.5</c:v>
                </c:pt>
                <c:pt idx="24">
                  <c:v>3013</c:v>
                </c:pt>
                <c:pt idx="25">
                  <c:v>3417.3</c:v>
                </c:pt>
                <c:pt idx="26">
                  <c:v>3295</c:v>
                </c:pt>
                <c:pt idx="27">
                  <c:v>3569.5</c:v>
                </c:pt>
                <c:pt idx="28">
                  <c:v>4922</c:v>
                </c:pt>
                <c:pt idx="29">
                  <c:v>4468.3999999999996</c:v>
                </c:pt>
                <c:pt idx="30">
                  <c:v>4541.3</c:v>
                </c:pt>
                <c:pt idx="31">
                  <c:v>4414.8999999999996</c:v>
                </c:pt>
                <c:pt idx="32">
                  <c:v>4198.6000000000004</c:v>
                </c:pt>
                <c:pt idx="33">
                  <c:v>4289.3999999999996</c:v>
                </c:pt>
                <c:pt idx="34">
                  <c:v>4257.1000000000004</c:v>
                </c:pt>
                <c:pt idx="35">
                  <c:v>4047</c:v>
                </c:pt>
                <c:pt idx="36">
                  <c:v>4520.7</c:v>
                </c:pt>
                <c:pt idx="37">
                  <c:v>4926.1000000000004</c:v>
                </c:pt>
                <c:pt idx="38">
                  <c:v>4358</c:v>
                </c:pt>
                <c:pt idx="39">
                  <c:v>4275.8999999999996</c:v>
                </c:pt>
                <c:pt idx="40">
                  <c:v>4506.8</c:v>
                </c:pt>
                <c:pt idx="41">
                  <c:v>3875.1</c:v>
                </c:pt>
                <c:pt idx="42">
                  <c:v>4065.0520000000001</c:v>
                </c:pt>
                <c:pt idx="43">
                  <c:v>4338.1419999999998</c:v>
                </c:pt>
                <c:pt idx="44">
                  <c:v>4351.7529999999997</c:v>
                </c:pt>
                <c:pt idx="45">
                  <c:v>4424.3919999999998</c:v>
                </c:pt>
                <c:pt idx="46">
                  <c:v>4005.6849999999999</c:v>
                </c:pt>
                <c:pt idx="47">
                  <c:v>4671.9139999999998</c:v>
                </c:pt>
              </c:numCache>
            </c:numRef>
          </c:val>
          <c:smooth val="0"/>
          <c:extLst>
            <c:ext xmlns:c16="http://schemas.microsoft.com/office/drawing/2014/chart" uri="{C3380CC4-5D6E-409C-BE32-E72D297353CC}">
              <c16:uniqueId val="{00000001-B219-4DF6-A102-A566EFCBD9D0}"/>
            </c:ext>
          </c:extLst>
        </c:ser>
        <c:dLbls>
          <c:showLegendKey val="0"/>
          <c:showVal val="0"/>
          <c:showCatName val="0"/>
          <c:showSerName val="0"/>
          <c:showPercent val="0"/>
          <c:showBubbleSize val="0"/>
        </c:dLbls>
        <c:marker val="1"/>
        <c:smooth val="0"/>
        <c:axId val="384749376"/>
        <c:axId val="384752704"/>
      </c:lineChart>
      <c:catAx>
        <c:axId val="112533398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crossAx val="1125335647"/>
        <c:crosses val="autoZero"/>
        <c:auto val="1"/>
        <c:lblAlgn val="ctr"/>
        <c:lblOffset val="100"/>
        <c:tickMarkSkip val="1"/>
        <c:noMultiLvlLbl val="0"/>
      </c:catAx>
      <c:valAx>
        <c:axId val="1125335647"/>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r>
                  <a:rPr lang="en-US" sz="1800" dirty="0"/>
                  <a:t>Area, in thousand </a:t>
                </a:r>
                <a:r>
                  <a:rPr lang="en-US" sz="1800" dirty="0" smtClean="0"/>
                  <a:t>hectares</a:t>
                </a:r>
                <a:endParaRPr lang="fr-FR" sz="1800" dirty="0"/>
              </a:p>
            </c:rich>
          </c:tx>
          <c:layout>
            <c:manualLayout>
              <c:xMode val="edge"/>
              <c:yMode val="edge"/>
              <c:x val="8.4643297055412986E-3"/>
              <c:y val="0.19653324263084285"/>
            </c:manualLayout>
          </c:layout>
          <c:overlay val="0"/>
          <c:spPr>
            <a:noFill/>
            <a:ln>
              <a:noFill/>
            </a:ln>
            <a:effectLst/>
          </c:spPr>
          <c:txPr>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fr-FR"/>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crossAx val="1125333983"/>
        <c:crosses val="autoZero"/>
        <c:crossBetween val="between"/>
      </c:valAx>
      <c:valAx>
        <c:axId val="384752704"/>
        <c:scaling>
          <c:orientation val="minMax"/>
        </c:scaling>
        <c:delete val="0"/>
        <c:axPos val="r"/>
        <c:title>
          <c:tx>
            <c:rich>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r>
                  <a:rPr lang="en-US" sz="1800"/>
                  <a:t>Production, in thousand tons</a:t>
                </a:r>
                <a:endParaRPr lang="fr-FR" sz="1800"/>
              </a:p>
            </c:rich>
          </c:tx>
          <c:layout>
            <c:manualLayout>
              <c:xMode val="edge"/>
              <c:yMode val="edge"/>
              <c:x val="0.97294373291405811"/>
              <c:y val="9.054197335675461E-2"/>
            </c:manualLayout>
          </c:layout>
          <c:overlay val="0"/>
          <c:spPr>
            <a:noFill/>
            <a:ln>
              <a:noFill/>
            </a:ln>
            <a:effectLst/>
          </c:spPr>
          <c:txPr>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fr-FR"/>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crossAx val="384749376"/>
        <c:crosses val="max"/>
        <c:crossBetween val="between"/>
      </c:valAx>
      <c:catAx>
        <c:axId val="384749376"/>
        <c:scaling>
          <c:orientation val="minMax"/>
        </c:scaling>
        <c:delete val="1"/>
        <c:axPos val="b"/>
        <c:majorTickMark val="none"/>
        <c:minorTickMark val="none"/>
        <c:tickLblPos val="nextTo"/>
        <c:crossAx val="384752704"/>
        <c:crosses val="autoZero"/>
        <c:auto val="1"/>
        <c:lblAlgn val="ctr"/>
        <c:lblOffset val="100"/>
        <c:noMultiLvlLbl val="0"/>
      </c:cat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solidFill>
      <a:schemeClr val="bg1"/>
    </a:solidFill>
    <a:ln>
      <a:noFill/>
    </a:ln>
    <a:effectLst/>
  </c:spPr>
  <c:txPr>
    <a:bodyPr/>
    <a:lstStyle/>
    <a:p>
      <a:pPr>
        <a:defRPr/>
      </a:pPr>
      <a:endParaRPr lang="fr-F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Sheet1!$B$2</c:f>
              <c:strCache>
                <c:ptCount val="1"/>
                <c:pt idx="0">
                  <c:v>Number of electric consumers for irrigation purposes</c:v>
                </c:pt>
              </c:strCache>
            </c:strRef>
          </c:tx>
          <c:spPr>
            <a:solidFill>
              <a:schemeClr val="accent1">
                <a:lumMod val="40000"/>
                <a:lumOff val="60000"/>
              </a:schemeClr>
            </a:solidFill>
            <a:ln>
              <a:noFill/>
            </a:ln>
            <a:effectLst/>
          </c:spPr>
          <c:invertIfNegative val="0"/>
          <c:cat>
            <c:numRef>
              <c:f>Sheet1!$A$3:$A$43</c:f>
              <c:numCache>
                <c:formatCode>General</c:formatCode>
                <c:ptCount val="41"/>
                <c:pt idx="0">
                  <c:v>1978</c:v>
                </c:pt>
                <c:pt idx="1">
                  <c:v>1979</c:v>
                </c:pt>
                <c:pt idx="2">
                  <c:v>1980</c:v>
                </c:pt>
                <c:pt idx="3">
                  <c:v>1981</c:v>
                </c:pt>
                <c:pt idx="4">
                  <c:v>1982</c:v>
                </c:pt>
                <c:pt idx="5">
                  <c:v>1983</c:v>
                </c:pt>
                <c:pt idx="6">
                  <c:v>1984</c:v>
                </c:pt>
                <c:pt idx="7">
                  <c:v>1985</c:v>
                </c:pt>
                <c:pt idx="8">
                  <c:v>1986</c:v>
                </c:pt>
                <c:pt idx="9">
                  <c:v>1987</c:v>
                </c:pt>
                <c:pt idx="10">
                  <c:v>1988</c:v>
                </c:pt>
                <c:pt idx="11">
                  <c:v>1989</c:v>
                </c:pt>
                <c:pt idx="12">
                  <c:v>1990</c:v>
                </c:pt>
                <c:pt idx="13">
                  <c:v>1991</c:v>
                </c:pt>
                <c:pt idx="14">
                  <c:v>1992</c:v>
                </c:pt>
                <c:pt idx="15">
                  <c:v>1993</c:v>
                </c:pt>
                <c:pt idx="16">
                  <c:v>1994</c:v>
                </c:pt>
                <c:pt idx="17">
                  <c:v>1995</c:v>
                </c:pt>
                <c:pt idx="18">
                  <c:v>1996</c:v>
                </c:pt>
                <c:pt idx="19">
                  <c:v>1997</c:v>
                </c:pt>
                <c:pt idx="20">
                  <c:v>1998</c:v>
                </c:pt>
                <c:pt idx="21">
                  <c:v>1999</c:v>
                </c:pt>
                <c:pt idx="22">
                  <c:v>2000</c:v>
                </c:pt>
                <c:pt idx="23">
                  <c:v>2001</c:v>
                </c:pt>
                <c:pt idx="24">
                  <c:v>2002</c:v>
                </c:pt>
                <c:pt idx="25">
                  <c:v>2003</c:v>
                </c:pt>
                <c:pt idx="26">
                  <c:v>2004</c:v>
                </c:pt>
                <c:pt idx="27">
                  <c:v>2005</c:v>
                </c:pt>
                <c:pt idx="28">
                  <c:v>2006</c:v>
                </c:pt>
                <c:pt idx="29">
                  <c:v>2007</c:v>
                </c:pt>
                <c:pt idx="30">
                  <c:v>2008</c:v>
                </c:pt>
                <c:pt idx="31">
                  <c:v>2009</c:v>
                </c:pt>
                <c:pt idx="32">
                  <c:v>2010</c:v>
                </c:pt>
                <c:pt idx="33">
                  <c:v>2011</c:v>
                </c:pt>
                <c:pt idx="34">
                  <c:v>2012</c:v>
                </c:pt>
                <c:pt idx="35">
                  <c:v>2013</c:v>
                </c:pt>
                <c:pt idx="36">
                  <c:v>2014</c:v>
                </c:pt>
                <c:pt idx="37">
                  <c:v>2015</c:v>
                </c:pt>
                <c:pt idx="38">
                  <c:v>2016</c:v>
                </c:pt>
                <c:pt idx="39">
                  <c:v>2017</c:v>
                </c:pt>
                <c:pt idx="40">
                  <c:v>2018</c:v>
                </c:pt>
              </c:numCache>
            </c:numRef>
          </c:cat>
          <c:val>
            <c:numRef>
              <c:f>Sheet1!$B$3:$B$43</c:f>
              <c:numCache>
                <c:formatCode>General</c:formatCode>
                <c:ptCount val="41"/>
                <c:pt idx="0">
                  <c:v>20159</c:v>
                </c:pt>
                <c:pt idx="1">
                  <c:v>22426</c:v>
                </c:pt>
                <c:pt idx="2">
                  <c:v>24068</c:v>
                </c:pt>
                <c:pt idx="3">
                  <c:v>24886</c:v>
                </c:pt>
                <c:pt idx="4">
                  <c:v>25638</c:v>
                </c:pt>
                <c:pt idx="5">
                  <c:v>27478</c:v>
                </c:pt>
                <c:pt idx="6">
                  <c:v>31816</c:v>
                </c:pt>
                <c:pt idx="7">
                  <c:v>39496</c:v>
                </c:pt>
                <c:pt idx="8">
                  <c:v>47556</c:v>
                </c:pt>
                <c:pt idx="9">
                  <c:v>52398</c:v>
                </c:pt>
                <c:pt idx="10">
                  <c:v>60401</c:v>
                </c:pt>
                <c:pt idx="11">
                  <c:v>69401</c:v>
                </c:pt>
                <c:pt idx="12">
                  <c:v>79893</c:v>
                </c:pt>
                <c:pt idx="13">
                  <c:v>89181</c:v>
                </c:pt>
                <c:pt idx="14">
                  <c:v>92394</c:v>
                </c:pt>
                <c:pt idx="15">
                  <c:v>94710</c:v>
                </c:pt>
                <c:pt idx="16">
                  <c:v>97325</c:v>
                </c:pt>
                <c:pt idx="17">
                  <c:v>99254</c:v>
                </c:pt>
                <c:pt idx="18">
                  <c:v>101282</c:v>
                </c:pt>
                <c:pt idx="19">
                  <c:v>102773</c:v>
                </c:pt>
                <c:pt idx="20">
                  <c:v>104383</c:v>
                </c:pt>
                <c:pt idx="21">
                  <c:v>107238</c:v>
                </c:pt>
                <c:pt idx="22">
                  <c:v>109291</c:v>
                </c:pt>
                <c:pt idx="23">
                  <c:v>110793</c:v>
                </c:pt>
                <c:pt idx="24">
                  <c:v>111513</c:v>
                </c:pt>
                <c:pt idx="25">
                  <c:v>111696</c:v>
                </c:pt>
                <c:pt idx="26">
                  <c:v>111713</c:v>
                </c:pt>
                <c:pt idx="27">
                  <c:v>112055</c:v>
                </c:pt>
                <c:pt idx="28">
                  <c:v>112213</c:v>
                </c:pt>
                <c:pt idx="29">
                  <c:v>112687</c:v>
                </c:pt>
                <c:pt idx="30">
                  <c:v>113401</c:v>
                </c:pt>
                <c:pt idx="31">
                  <c:v>122007</c:v>
                </c:pt>
                <c:pt idx="32">
                  <c:v>134206</c:v>
                </c:pt>
                <c:pt idx="33">
                  <c:v>176436</c:v>
                </c:pt>
                <c:pt idx="34">
                  <c:v>185000</c:v>
                </c:pt>
                <c:pt idx="35">
                  <c:v>200000</c:v>
                </c:pt>
                <c:pt idx="36">
                  <c:v>212745</c:v>
                </c:pt>
                <c:pt idx="37">
                  <c:v>241250</c:v>
                </c:pt>
                <c:pt idx="38">
                  <c:v>266009</c:v>
                </c:pt>
                <c:pt idx="39">
                  <c:v>287579</c:v>
                </c:pt>
                <c:pt idx="40">
                  <c:v>296405</c:v>
                </c:pt>
              </c:numCache>
            </c:numRef>
          </c:val>
          <c:extLst>
            <c:ext xmlns:c16="http://schemas.microsoft.com/office/drawing/2014/chart" uri="{C3380CC4-5D6E-409C-BE32-E72D297353CC}">
              <c16:uniqueId val="{00000000-A9AC-4D20-ABE6-BA7D655416A4}"/>
            </c:ext>
          </c:extLst>
        </c:ser>
        <c:dLbls>
          <c:showLegendKey val="0"/>
          <c:showVal val="0"/>
          <c:showCatName val="0"/>
          <c:showSerName val="0"/>
          <c:showPercent val="0"/>
          <c:showBubbleSize val="0"/>
        </c:dLbls>
        <c:gapWidth val="75"/>
        <c:overlap val="-25"/>
        <c:axId val="1125344799"/>
        <c:axId val="1125327743"/>
      </c:barChart>
      <c:lineChart>
        <c:grouping val="standard"/>
        <c:varyColors val="0"/>
        <c:ser>
          <c:idx val="1"/>
          <c:order val="1"/>
          <c:tx>
            <c:strRef>
              <c:f>Sheet1!$C$2</c:f>
              <c:strCache>
                <c:ptCount val="1"/>
                <c:pt idx="0">
                  <c:v>Boro yield, in tons per hectare</c:v>
                </c:pt>
              </c:strCache>
            </c:strRef>
          </c:tx>
          <c:spPr>
            <a:ln w="28575" cap="rnd">
              <a:solidFill>
                <a:schemeClr val="accent2"/>
              </a:solidFill>
              <a:round/>
            </a:ln>
            <a:effectLst/>
          </c:spPr>
          <c:marker>
            <c:symbol val="none"/>
          </c:marker>
          <c:val>
            <c:numRef>
              <c:f>Sheet1!$C$3:$C$43</c:f>
              <c:numCache>
                <c:formatCode>General</c:formatCode>
                <c:ptCount val="41"/>
                <c:pt idx="0">
                  <c:v>2.86</c:v>
                </c:pt>
                <c:pt idx="1">
                  <c:v>2.86</c:v>
                </c:pt>
                <c:pt idx="2">
                  <c:v>2.68</c:v>
                </c:pt>
                <c:pt idx="3">
                  <c:v>2.5</c:v>
                </c:pt>
                <c:pt idx="4">
                  <c:v>2.5299999999999998</c:v>
                </c:pt>
                <c:pt idx="5">
                  <c:v>2.59</c:v>
                </c:pt>
                <c:pt idx="6">
                  <c:v>2.56</c:v>
                </c:pt>
                <c:pt idx="7">
                  <c:v>2.7</c:v>
                </c:pt>
                <c:pt idx="8">
                  <c:v>2.79</c:v>
                </c:pt>
                <c:pt idx="9">
                  <c:v>3.03</c:v>
                </c:pt>
                <c:pt idx="10">
                  <c:v>3.14</c:v>
                </c:pt>
                <c:pt idx="11">
                  <c:v>2.71</c:v>
                </c:pt>
                <c:pt idx="12">
                  <c:v>2.99</c:v>
                </c:pt>
                <c:pt idx="13">
                  <c:v>2.97</c:v>
                </c:pt>
                <c:pt idx="14">
                  <c:v>3.06</c:v>
                </c:pt>
                <c:pt idx="15">
                  <c:v>2.99</c:v>
                </c:pt>
                <c:pt idx="16">
                  <c:v>3.1</c:v>
                </c:pt>
                <c:pt idx="17">
                  <c:v>2.89</c:v>
                </c:pt>
                <c:pt idx="18">
                  <c:v>2.95</c:v>
                </c:pt>
                <c:pt idx="19">
                  <c:v>3.12</c:v>
                </c:pt>
                <c:pt idx="20">
                  <c:v>2.96</c:v>
                </c:pt>
                <c:pt idx="21">
                  <c:v>3.39</c:v>
                </c:pt>
                <c:pt idx="22">
                  <c:v>3.03</c:v>
                </c:pt>
                <c:pt idx="23">
                  <c:v>3.24</c:v>
                </c:pt>
                <c:pt idx="24">
                  <c:v>3.03</c:v>
                </c:pt>
                <c:pt idx="25">
                  <c:v>2.99</c:v>
                </c:pt>
                <c:pt idx="26">
                  <c:v>3.09</c:v>
                </c:pt>
                <c:pt idx="27">
                  <c:v>3.09</c:v>
                </c:pt>
                <c:pt idx="28">
                  <c:v>2.93</c:v>
                </c:pt>
                <c:pt idx="29">
                  <c:v>3.23</c:v>
                </c:pt>
                <c:pt idx="30">
                  <c:v>3.26</c:v>
                </c:pt>
                <c:pt idx="31">
                  <c:v>2.8</c:v>
                </c:pt>
                <c:pt idx="32">
                  <c:v>2.99</c:v>
                </c:pt>
                <c:pt idx="33">
                  <c:v>3.29</c:v>
                </c:pt>
                <c:pt idx="34">
                  <c:v>3.1735099999999998</c:v>
                </c:pt>
                <c:pt idx="35">
                  <c:v>3.30959</c:v>
                </c:pt>
                <c:pt idx="36">
                  <c:v>3.3707500000000001</c:v>
                </c:pt>
                <c:pt idx="37">
                  <c:v>3.3734000000000002</c:v>
                </c:pt>
                <c:pt idx="38">
                  <c:v>3.3758909189407782</c:v>
                </c:pt>
                <c:pt idx="39">
                  <c:v>3.3792384052047399</c:v>
                </c:pt>
                <c:pt idx="40">
                  <c:v>3.6057677910715502</c:v>
                </c:pt>
              </c:numCache>
            </c:numRef>
          </c:val>
          <c:smooth val="0"/>
          <c:extLst>
            <c:ext xmlns:c16="http://schemas.microsoft.com/office/drawing/2014/chart" uri="{C3380CC4-5D6E-409C-BE32-E72D297353CC}">
              <c16:uniqueId val="{00000001-A9AC-4D20-ABE6-BA7D655416A4}"/>
            </c:ext>
          </c:extLst>
        </c:ser>
        <c:dLbls>
          <c:showLegendKey val="0"/>
          <c:showVal val="0"/>
          <c:showCatName val="0"/>
          <c:showSerName val="0"/>
          <c:showPercent val="0"/>
          <c:showBubbleSize val="0"/>
        </c:dLbls>
        <c:marker val="1"/>
        <c:smooth val="0"/>
        <c:axId val="296899488"/>
        <c:axId val="296896992"/>
      </c:lineChart>
      <c:catAx>
        <c:axId val="112534479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crossAx val="1125327743"/>
        <c:crosses val="autoZero"/>
        <c:auto val="1"/>
        <c:lblAlgn val="ctr"/>
        <c:lblOffset val="100"/>
        <c:noMultiLvlLbl val="0"/>
      </c:catAx>
      <c:valAx>
        <c:axId val="1125327743"/>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fr-FR"/>
                  <a:t>Number of electric consumer for irrigation puposes</a:t>
                </a:r>
              </a:p>
            </c:rich>
          </c:tx>
          <c:layout/>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fr-FR"/>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crossAx val="1125344799"/>
        <c:crosses val="autoZero"/>
        <c:crossBetween val="between"/>
      </c:valAx>
      <c:valAx>
        <c:axId val="296896992"/>
        <c:scaling>
          <c:orientation val="minMax"/>
          <c:min val="2.5"/>
        </c:scaling>
        <c:delete val="0"/>
        <c:axPos val="r"/>
        <c:title>
          <c:tx>
            <c:rich>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r>
                  <a:rPr lang="en-US" sz="1800"/>
                  <a:t>Yield, in tons per hectare</a:t>
                </a:r>
                <a:endParaRPr lang="fr-FR" sz="1800"/>
              </a:p>
            </c:rich>
          </c:tx>
          <c:layout/>
          <c:overlay val="0"/>
          <c:spPr>
            <a:noFill/>
            <a:ln>
              <a:noFill/>
            </a:ln>
            <a:effectLst/>
          </c:spPr>
          <c:txPr>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fr-FR"/>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crossAx val="296899488"/>
        <c:crosses val="max"/>
        <c:crossBetween val="between"/>
      </c:valAx>
      <c:catAx>
        <c:axId val="296899488"/>
        <c:scaling>
          <c:orientation val="minMax"/>
        </c:scaling>
        <c:delete val="1"/>
        <c:axPos val="b"/>
        <c:majorTickMark val="none"/>
        <c:minorTickMark val="none"/>
        <c:tickLblPos val="nextTo"/>
        <c:crossAx val="296896992"/>
        <c:crosses val="autoZero"/>
        <c:auto val="1"/>
        <c:lblAlgn val="ctr"/>
        <c:lblOffset val="100"/>
        <c:noMultiLvlLbl val="0"/>
      </c:cat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solidFill>
      <a:schemeClr val="bg1"/>
    </a:solidFill>
    <a:ln>
      <a:noFill/>
    </a:ln>
    <a:effectLst/>
  </c:spPr>
  <c:txPr>
    <a:bodyPr/>
    <a:lstStyle/>
    <a:p>
      <a:pPr>
        <a:defRPr/>
      </a:pPr>
      <a:endParaRPr lang="fr-F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8B138FD-FEE4-4CF1-9EB4-ADFE7877B385}" type="datetimeFigureOut">
              <a:rPr lang="en-US" smtClean="0"/>
              <a:t>5/31/2021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31AC8E9-4405-4AE1-98C8-DBB9DCFB8E57}" type="slidenum">
              <a:rPr lang="en-US" smtClean="0"/>
              <a:t>‹#›</a:t>
            </a:fld>
            <a:endParaRPr lang="en-US"/>
          </a:p>
        </p:txBody>
      </p:sp>
    </p:spTree>
    <p:extLst>
      <p:ext uri="{BB962C8B-B14F-4D97-AF65-F5344CB8AC3E}">
        <p14:creationId xmlns:p14="http://schemas.microsoft.com/office/powerpoint/2010/main" val="8387717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3600" b="1" kern="1200" dirty="0" smtClean="0">
                <a:solidFill>
                  <a:srgbClr val="FF0000"/>
                </a:solidFill>
                <a:effectLst/>
                <a:latin typeface="+mn-lt"/>
                <a:ea typeface="+mn-ea"/>
                <a:cs typeface="+mn-cs"/>
              </a:rPr>
              <a:t>This template is to be used for a WIDE screen like LED TVs or</a:t>
            </a:r>
            <a:r>
              <a:rPr lang="en-GB" sz="3600" b="1" kern="1200" baseline="0" dirty="0" smtClean="0">
                <a:solidFill>
                  <a:srgbClr val="FF0000"/>
                </a:solidFill>
                <a:effectLst/>
                <a:latin typeface="+mn-lt"/>
                <a:ea typeface="+mn-ea"/>
                <a:cs typeface="+mn-cs"/>
              </a:rPr>
              <a:t> newer projection </a:t>
            </a:r>
            <a:r>
              <a:rPr lang="en-GB" sz="3600" b="1" kern="1200" dirty="0" smtClean="0">
                <a:solidFill>
                  <a:srgbClr val="FF0000"/>
                </a:solidFill>
                <a:effectLst/>
                <a:latin typeface="+mn-lt"/>
                <a:ea typeface="+mn-ea"/>
                <a:cs typeface="+mn-cs"/>
              </a:rPr>
              <a:t>screens.</a:t>
            </a:r>
            <a:endParaRPr lang="en-US" sz="3600" b="1" kern="1200" dirty="0" smtClean="0">
              <a:solidFill>
                <a:srgbClr val="FF0000"/>
              </a:solidFill>
              <a:effectLst/>
              <a:latin typeface="+mn-lt"/>
              <a:ea typeface="+mn-ea"/>
              <a:cs typeface="+mn-cs"/>
            </a:endParaRPr>
          </a:p>
          <a:p>
            <a:endParaRPr lang="en-GB" sz="3600" b="1" kern="1200" dirty="0" smtClean="0">
              <a:solidFill>
                <a:srgbClr val="FF0000"/>
              </a:solidFill>
              <a:effectLst/>
              <a:latin typeface="+mn-lt"/>
              <a:ea typeface="+mn-ea"/>
              <a:cs typeface="+mn-cs"/>
            </a:endParaRPr>
          </a:p>
          <a:p>
            <a:r>
              <a:rPr lang="en-GB" sz="3600" b="1" kern="1200" dirty="0" smtClean="0">
                <a:solidFill>
                  <a:srgbClr val="FF0000"/>
                </a:solidFill>
                <a:effectLst/>
                <a:latin typeface="+mn-lt"/>
                <a:ea typeface="+mn-ea"/>
                <a:cs typeface="+mn-cs"/>
              </a:rPr>
              <a:t>If preparing a presentation for a STANDARD screen or older projection screen then please use the 4x3 format presentation template instead.</a:t>
            </a:r>
          </a:p>
          <a:p>
            <a:endParaRPr lang="en-GB" sz="3600" b="1" kern="1200" dirty="0" smtClean="0">
              <a:solidFill>
                <a:srgbClr val="FF0000"/>
              </a:solidFill>
              <a:effectLst/>
              <a:latin typeface="+mn-lt"/>
              <a:ea typeface="+mn-ea"/>
              <a:cs typeface="+mn-cs"/>
            </a:endParaRPr>
          </a:p>
          <a:p>
            <a:r>
              <a:rPr lang="en-GB" sz="3600" b="1" kern="1200" dirty="0" smtClean="0">
                <a:solidFill>
                  <a:srgbClr val="FF0000"/>
                </a:solidFill>
                <a:effectLst/>
                <a:latin typeface="+mn-lt"/>
                <a:ea typeface="+mn-ea"/>
                <a:cs typeface="+mn-cs"/>
              </a:rPr>
              <a:t>All templates are available on the IWMI INTRAnet at https://intranet.iwmi.org</a:t>
            </a:r>
            <a:endParaRPr lang="en-US" sz="3600" b="1" kern="1200" dirty="0" smtClean="0">
              <a:solidFill>
                <a:srgbClr val="FF0000"/>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F31AC8E9-4405-4AE1-98C8-DBB9DCFB8E57}" type="slidenum">
              <a:rPr lang="en-US" smtClean="0"/>
              <a:t>1</a:t>
            </a:fld>
            <a:endParaRPr lang="en-US" dirty="0"/>
          </a:p>
        </p:txBody>
      </p:sp>
    </p:spTree>
    <p:extLst>
      <p:ext uri="{BB962C8B-B14F-4D97-AF65-F5344CB8AC3E}">
        <p14:creationId xmlns:p14="http://schemas.microsoft.com/office/powerpoint/2010/main" val="187781869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9.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0.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1.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2.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7" name="Title Placeholder 1">
            <a:extLst>
              <a:ext uri="{FF2B5EF4-FFF2-40B4-BE49-F238E27FC236}">
                <a16:creationId xmlns:a16="http://schemas.microsoft.com/office/drawing/2014/main" id="{01F3BA76-2EE7-924C-B7A2-01502F17FD2A}"/>
              </a:ext>
            </a:extLst>
          </p:cNvPr>
          <p:cNvSpPr>
            <a:spLocks noGrp="1"/>
          </p:cNvSpPr>
          <p:nvPr>
            <p:ph type="title" hasCustomPrompt="1"/>
          </p:nvPr>
        </p:nvSpPr>
        <p:spPr>
          <a:xfrm>
            <a:off x="966951" y="2037537"/>
            <a:ext cx="7062952" cy="1483538"/>
          </a:xfrm>
          <a:prstGeom prst="rect">
            <a:avLst/>
          </a:prstGeom>
        </p:spPr>
        <p:txBody>
          <a:bodyPr vert="horz" lIns="91440" tIns="45720" rIns="91440" bIns="45720" rtlCol="0" anchor="t">
            <a:normAutofit/>
          </a:bodyPr>
          <a:lstStyle>
            <a:lvl1pPr>
              <a:defRPr>
                <a:solidFill>
                  <a:schemeClr val="bg1"/>
                </a:solidFill>
              </a:defRPr>
            </a:lvl1pPr>
          </a:lstStyle>
          <a:p>
            <a:r>
              <a:rPr lang="en-GB" dirty="0"/>
              <a:t>Insert title here </a:t>
            </a:r>
            <a:endParaRPr lang="en-US" dirty="0"/>
          </a:p>
        </p:txBody>
      </p:sp>
      <p:sp>
        <p:nvSpPr>
          <p:cNvPr id="32" name="Text Placeholder 31">
            <a:extLst>
              <a:ext uri="{FF2B5EF4-FFF2-40B4-BE49-F238E27FC236}">
                <a16:creationId xmlns:a16="http://schemas.microsoft.com/office/drawing/2014/main" id="{866E476A-273C-E34A-8890-A75CAC3AAF78}"/>
              </a:ext>
            </a:extLst>
          </p:cNvPr>
          <p:cNvSpPr>
            <a:spLocks noGrp="1"/>
          </p:cNvSpPr>
          <p:nvPr>
            <p:ph type="body" sz="quarter" idx="10" hasCustomPrompt="1"/>
          </p:nvPr>
        </p:nvSpPr>
        <p:spPr>
          <a:xfrm>
            <a:off x="966950" y="3521075"/>
            <a:ext cx="6547947" cy="1989179"/>
          </a:xfrm>
        </p:spPr>
        <p:txBody>
          <a:bodyPr/>
          <a:lstStyle>
            <a:lvl1pPr>
              <a:defRPr>
                <a:solidFill>
                  <a:schemeClr val="bg1"/>
                </a:solidFill>
              </a:defRPr>
            </a:lvl1pPr>
          </a:lstStyle>
          <a:p>
            <a:pPr lvl="0"/>
            <a:r>
              <a:rPr lang="en-GB" dirty="0"/>
              <a:t>Insert subtitle here</a:t>
            </a:r>
            <a:endParaRPr lang="en-US" dirty="0"/>
          </a:p>
        </p:txBody>
      </p:sp>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403860" y="610079"/>
            <a:ext cx="711815" cy="875341"/>
          </a:xfrm>
          <a:prstGeom prst="rect">
            <a:avLst/>
          </a:prstGeom>
        </p:spPr>
      </p:pic>
    </p:spTree>
    <p:extLst>
      <p:ext uri="{BB962C8B-B14F-4D97-AF65-F5344CB8AC3E}">
        <p14:creationId xmlns:p14="http://schemas.microsoft.com/office/powerpoint/2010/main" val="16331690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Text (2 columns)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Date Placeholder 3">
            <a:extLst>
              <a:ext uri="{FF2B5EF4-FFF2-40B4-BE49-F238E27FC236}">
                <a16:creationId xmlns:a16="http://schemas.microsoft.com/office/drawing/2014/main" id="{9284642F-6D02-E641-AD09-B4CF9EDAD9DA}"/>
              </a:ext>
            </a:extLst>
          </p:cNvPr>
          <p:cNvSpPr>
            <a:spLocks noGrp="1"/>
          </p:cNvSpPr>
          <p:nvPr>
            <p:ph type="dt" sz="half" idx="2"/>
          </p:nvPr>
        </p:nvSpPr>
        <p:spPr>
          <a:xfrm>
            <a:off x="249621"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3F3508A8-D6B4-6644-9552-AAC69B0A5DE6}" type="slidenum">
              <a:rPr lang="en-US" smtClean="0"/>
              <a:pPr/>
              <a:t>‹#›</a:t>
            </a:fld>
            <a:endParaRPr lang="en-US" dirty="0"/>
          </a:p>
        </p:txBody>
      </p:sp>
      <p:sp>
        <p:nvSpPr>
          <p:cNvPr id="23" name="Title Placeholder 1">
            <a:extLst>
              <a:ext uri="{FF2B5EF4-FFF2-40B4-BE49-F238E27FC236}">
                <a16:creationId xmlns:a16="http://schemas.microsoft.com/office/drawing/2014/main" id="{8761A553-FE7D-7D4F-BBB2-39CDEEB4C702}"/>
              </a:ext>
            </a:extLst>
          </p:cNvPr>
          <p:cNvSpPr>
            <a:spLocks noGrp="1"/>
          </p:cNvSpPr>
          <p:nvPr>
            <p:ph type="title"/>
          </p:nvPr>
        </p:nvSpPr>
        <p:spPr>
          <a:xfrm>
            <a:off x="838200" y="1026684"/>
            <a:ext cx="10515600" cy="1095507"/>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26" name="Text Placeholder 3">
            <a:extLst>
              <a:ext uri="{FF2B5EF4-FFF2-40B4-BE49-F238E27FC236}">
                <a16:creationId xmlns:a16="http://schemas.microsoft.com/office/drawing/2014/main" id="{52E58296-8D3B-A944-9119-75AB3549F228}"/>
              </a:ext>
            </a:extLst>
          </p:cNvPr>
          <p:cNvSpPr>
            <a:spLocks noGrp="1"/>
          </p:cNvSpPr>
          <p:nvPr>
            <p:ph type="body" sz="half" idx="10"/>
          </p:nvPr>
        </p:nvSpPr>
        <p:spPr>
          <a:xfrm>
            <a:off x="838200" y="2333476"/>
            <a:ext cx="10515600" cy="3279048"/>
          </a:xfrm>
        </p:spPr>
        <p:txBody>
          <a:bodyPr numCol="2">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Tree>
    <p:extLst>
      <p:ext uri="{BB962C8B-B14F-4D97-AF65-F5344CB8AC3E}">
        <p14:creationId xmlns:p14="http://schemas.microsoft.com/office/powerpoint/2010/main" val="8477926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Text (2 columns)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Date Placeholder 3">
            <a:extLst>
              <a:ext uri="{FF2B5EF4-FFF2-40B4-BE49-F238E27FC236}">
                <a16:creationId xmlns:a16="http://schemas.microsoft.com/office/drawing/2014/main" id="{9284642F-6D02-E641-AD09-B4CF9EDAD9DA}"/>
              </a:ext>
            </a:extLst>
          </p:cNvPr>
          <p:cNvSpPr>
            <a:spLocks noGrp="1"/>
          </p:cNvSpPr>
          <p:nvPr>
            <p:ph type="dt" sz="half" idx="2"/>
          </p:nvPr>
        </p:nvSpPr>
        <p:spPr>
          <a:xfrm>
            <a:off x="249621"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3F3508A8-D6B4-6644-9552-AAC69B0A5DE6}" type="slidenum">
              <a:rPr lang="en-US" smtClean="0"/>
              <a:pPr/>
              <a:t>‹#›</a:t>
            </a:fld>
            <a:endParaRPr lang="en-US" dirty="0"/>
          </a:p>
        </p:txBody>
      </p:sp>
      <p:sp>
        <p:nvSpPr>
          <p:cNvPr id="23" name="Title Placeholder 1">
            <a:extLst>
              <a:ext uri="{FF2B5EF4-FFF2-40B4-BE49-F238E27FC236}">
                <a16:creationId xmlns:a16="http://schemas.microsoft.com/office/drawing/2014/main" id="{8761A553-FE7D-7D4F-BBB2-39CDEEB4C702}"/>
              </a:ext>
            </a:extLst>
          </p:cNvPr>
          <p:cNvSpPr>
            <a:spLocks noGrp="1"/>
          </p:cNvSpPr>
          <p:nvPr>
            <p:ph type="title"/>
          </p:nvPr>
        </p:nvSpPr>
        <p:spPr>
          <a:xfrm>
            <a:off x="838200" y="1026684"/>
            <a:ext cx="10515600" cy="1095507"/>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26" name="Text Placeholder 3">
            <a:extLst>
              <a:ext uri="{FF2B5EF4-FFF2-40B4-BE49-F238E27FC236}">
                <a16:creationId xmlns:a16="http://schemas.microsoft.com/office/drawing/2014/main" id="{52E58296-8D3B-A944-9119-75AB3549F228}"/>
              </a:ext>
            </a:extLst>
          </p:cNvPr>
          <p:cNvSpPr>
            <a:spLocks noGrp="1"/>
          </p:cNvSpPr>
          <p:nvPr>
            <p:ph type="body" sz="half" idx="10"/>
          </p:nvPr>
        </p:nvSpPr>
        <p:spPr>
          <a:xfrm>
            <a:off x="838200" y="2333476"/>
            <a:ext cx="10515600" cy="3279048"/>
          </a:xfrm>
        </p:spPr>
        <p:txBody>
          <a:bodyPr numCol="2">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Tree>
    <p:extLst>
      <p:ext uri="{BB962C8B-B14F-4D97-AF65-F5344CB8AC3E}">
        <p14:creationId xmlns:p14="http://schemas.microsoft.com/office/powerpoint/2010/main" val="39889222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Text (2 columns) #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Date Placeholder 3">
            <a:extLst>
              <a:ext uri="{FF2B5EF4-FFF2-40B4-BE49-F238E27FC236}">
                <a16:creationId xmlns:a16="http://schemas.microsoft.com/office/drawing/2014/main" id="{9284642F-6D02-E641-AD09-B4CF9EDAD9DA}"/>
              </a:ext>
            </a:extLst>
          </p:cNvPr>
          <p:cNvSpPr>
            <a:spLocks noGrp="1"/>
          </p:cNvSpPr>
          <p:nvPr>
            <p:ph type="dt" sz="half" idx="2"/>
          </p:nvPr>
        </p:nvSpPr>
        <p:spPr>
          <a:xfrm>
            <a:off x="249621"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3F3508A8-D6B4-6644-9552-AAC69B0A5DE6}" type="slidenum">
              <a:rPr lang="en-US" smtClean="0"/>
              <a:pPr/>
              <a:t>‹#›</a:t>
            </a:fld>
            <a:endParaRPr lang="en-US" dirty="0"/>
          </a:p>
        </p:txBody>
      </p:sp>
      <p:sp>
        <p:nvSpPr>
          <p:cNvPr id="23" name="Title Placeholder 1">
            <a:extLst>
              <a:ext uri="{FF2B5EF4-FFF2-40B4-BE49-F238E27FC236}">
                <a16:creationId xmlns:a16="http://schemas.microsoft.com/office/drawing/2014/main" id="{8761A553-FE7D-7D4F-BBB2-39CDEEB4C702}"/>
              </a:ext>
            </a:extLst>
          </p:cNvPr>
          <p:cNvSpPr>
            <a:spLocks noGrp="1"/>
          </p:cNvSpPr>
          <p:nvPr>
            <p:ph type="title"/>
          </p:nvPr>
        </p:nvSpPr>
        <p:spPr>
          <a:xfrm>
            <a:off x="838200" y="1026684"/>
            <a:ext cx="10515600" cy="1095507"/>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26" name="Text Placeholder 3">
            <a:extLst>
              <a:ext uri="{FF2B5EF4-FFF2-40B4-BE49-F238E27FC236}">
                <a16:creationId xmlns:a16="http://schemas.microsoft.com/office/drawing/2014/main" id="{52E58296-8D3B-A944-9119-75AB3549F228}"/>
              </a:ext>
            </a:extLst>
          </p:cNvPr>
          <p:cNvSpPr>
            <a:spLocks noGrp="1"/>
          </p:cNvSpPr>
          <p:nvPr>
            <p:ph type="body" sz="half" idx="10"/>
          </p:nvPr>
        </p:nvSpPr>
        <p:spPr>
          <a:xfrm>
            <a:off x="838200" y="2333476"/>
            <a:ext cx="10515600" cy="3279048"/>
          </a:xfrm>
        </p:spPr>
        <p:txBody>
          <a:bodyPr numCol="2">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Tree>
    <p:extLst>
      <p:ext uri="{BB962C8B-B14F-4D97-AF65-F5344CB8AC3E}">
        <p14:creationId xmlns:p14="http://schemas.microsoft.com/office/powerpoint/2010/main" val="25717105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Text (3 columns)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Date Placeholder 3">
            <a:extLst>
              <a:ext uri="{FF2B5EF4-FFF2-40B4-BE49-F238E27FC236}">
                <a16:creationId xmlns:a16="http://schemas.microsoft.com/office/drawing/2014/main" id="{9284642F-6D02-E641-AD09-B4CF9EDAD9DA}"/>
              </a:ext>
            </a:extLst>
          </p:cNvPr>
          <p:cNvSpPr>
            <a:spLocks noGrp="1"/>
          </p:cNvSpPr>
          <p:nvPr>
            <p:ph type="dt" sz="half" idx="2"/>
          </p:nvPr>
        </p:nvSpPr>
        <p:spPr>
          <a:xfrm>
            <a:off x="249621"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3F3508A8-D6B4-6644-9552-AAC69B0A5DE6}" type="slidenum">
              <a:rPr lang="en-US" smtClean="0"/>
              <a:pPr/>
              <a:t>‹#›</a:t>
            </a:fld>
            <a:endParaRPr lang="en-US" dirty="0"/>
          </a:p>
        </p:txBody>
      </p:sp>
      <p:sp>
        <p:nvSpPr>
          <p:cNvPr id="23" name="Title Placeholder 1">
            <a:extLst>
              <a:ext uri="{FF2B5EF4-FFF2-40B4-BE49-F238E27FC236}">
                <a16:creationId xmlns:a16="http://schemas.microsoft.com/office/drawing/2014/main" id="{8761A553-FE7D-7D4F-BBB2-39CDEEB4C702}"/>
              </a:ext>
            </a:extLst>
          </p:cNvPr>
          <p:cNvSpPr>
            <a:spLocks noGrp="1"/>
          </p:cNvSpPr>
          <p:nvPr>
            <p:ph type="title"/>
          </p:nvPr>
        </p:nvSpPr>
        <p:spPr>
          <a:xfrm>
            <a:off x="838200" y="1026684"/>
            <a:ext cx="10515600" cy="1095507"/>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26" name="Text Placeholder 3">
            <a:extLst>
              <a:ext uri="{FF2B5EF4-FFF2-40B4-BE49-F238E27FC236}">
                <a16:creationId xmlns:a16="http://schemas.microsoft.com/office/drawing/2014/main" id="{52E58296-8D3B-A944-9119-75AB3549F228}"/>
              </a:ext>
            </a:extLst>
          </p:cNvPr>
          <p:cNvSpPr>
            <a:spLocks noGrp="1"/>
          </p:cNvSpPr>
          <p:nvPr>
            <p:ph type="body" sz="half" idx="10"/>
          </p:nvPr>
        </p:nvSpPr>
        <p:spPr>
          <a:xfrm>
            <a:off x="838200" y="2333476"/>
            <a:ext cx="10515600" cy="3279048"/>
          </a:xfrm>
        </p:spPr>
        <p:txBody>
          <a:bodyPr numCol="3">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Tree>
    <p:extLst>
      <p:ext uri="{BB962C8B-B14F-4D97-AF65-F5344CB8AC3E}">
        <p14:creationId xmlns:p14="http://schemas.microsoft.com/office/powerpoint/2010/main" val="34526844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Text (3 columns)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Date Placeholder 3">
            <a:extLst>
              <a:ext uri="{FF2B5EF4-FFF2-40B4-BE49-F238E27FC236}">
                <a16:creationId xmlns:a16="http://schemas.microsoft.com/office/drawing/2014/main" id="{9284642F-6D02-E641-AD09-B4CF9EDAD9DA}"/>
              </a:ext>
            </a:extLst>
          </p:cNvPr>
          <p:cNvSpPr>
            <a:spLocks noGrp="1"/>
          </p:cNvSpPr>
          <p:nvPr>
            <p:ph type="dt" sz="half" idx="2"/>
          </p:nvPr>
        </p:nvSpPr>
        <p:spPr>
          <a:xfrm>
            <a:off x="249621"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3F3508A8-D6B4-6644-9552-AAC69B0A5DE6}" type="slidenum">
              <a:rPr lang="en-US" smtClean="0"/>
              <a:pPr/>
              <a:t>‹#›</a:t>
            </a:fld>
            <a:endParaRPr lang="en-US" dirty="0"/>
          </a:p>
        </p:txBody>
      </p:sp>
      <p:sp>
        <p:nvSpPr>
          <p:cNvPr id="23" name="Title Placeholder 1">
            <a:extLst>
              <a:ext uri="{FF2B5EF4-FFF2-40B4-BE49-F238E27FC236}">
                <a16:creationId xmlns:a16="http://schemas.microsoft.com/office/drawing/2014/main" id="{8761A553-FE7D-7D4F-BBB2-39CDEEB4C702}"/>
              </a:ext>
            </a:extLst>
          </p:cNvPr>
          <p:cNvSpPr>
            <a:spLocks noGrp="1"/>
          </p:cNvSpPr>
          <p:nvPr>
            <p:ph type="title"/>
          </p:nvPr>
        </p:nvSpPr>
        <p:spPr>
          <a:xfrm>
            <a:off x="838200" y="1026684"/>
            <a:ext cx="10515600" cy="1095507"/>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26" name="Text Placeholder 3">
            <a:extLst>
              <a:ext uri="{FF2B5EF4-FFF2-40B4-BE49-F238E27FC236}">
                <a16:creationId xmlns:a16="http://schemas.microsoft.com/office/drawing/2014/main" id="{52E58296-8D3B-A944-9119-75AB3549F228}"/>
              </a:ext>
            </a:extLst>
          </p:cNvPr>
          <p:cNvSpPr>
            <a:spLocks noGrp="1"/>
          </p:cNvSpPr>
          <p:nvPr>
            <p:ph type="body" sz="half" idx="10"/>
          </p:nvPr>
        </p:nvSpPr>
        <p:spPr>
          <a:xfrm>
            <a:off x="838200" y="2333476"/>
            <a:ext cx="10515600" cy="3279048"/>
          </a:xfrm>
        </p:spPr>
        <p:txBody>
          <a:bodyPr numCol="3">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Tree>
    <p:extLst>
      <p:ext uri="{BB962C8B-B14F-4D97-AF65-F5344CB8AC3E}">
        <p14:creationId xmlns:p14="http://schemas.microsoft.com/office/powerpoint/2010/main" val="42393101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Text (3 columns)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Date Placeholder 3">
            <a:extLst>
              <a:ext uri="{FF2B5EF4-FFF2-40B4-BE49-F238E27FC236}">
                <a16:creationId xmlns:a16="http://schemas.microsoft.com/office/drawing/2014/main" id="{9284642F-6D02-E641-AD09-B4CF9EDAD9DA}"/>
              </a:ext>
            </a:extLst>
          </p:cNvPr>
          <p:cNvSpPr>
            <a:spLocks noGrp="1"/>
          </p:cNvSpPr>
          <p:nvPr>
            <p:ph type="dt" sz="half" idx="2"/>
          </p:nvPr>
        </p:nvSpPr>
        <p:spPr>
          <a:xfrm>
            <a:off x="249621"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3F3508A8-D6B4-6644-9552-AAC69B0A5DE6}" type="slidenum">
              <a:rPr lang="en-US" smtClean="0"/>
              <a:pPr/>
              <a:t>‹#›</a:t>
            </a:fld>
            <a:endParaRPr lang="en-US" dirty="0"/>
          </a:p>
        </p:txBody>
      </p:sp>
      <p:sp>
        <p:nvSpPr>
          <p:cNvPr id="23" name="Title Placeholder 1">
            <a:extLst>
              <a:ext uri="{FF2B5EF4-FFF2-40B4-BE49-F238E27FC236}">
                <a16:creationId xmlns:a16="http://schemas.microsoft.com/office/drawing/2014/main" id="{8761A553-FE7D-7D4F-BBB2-39CDEEB4C702}"/>
              </a:ext>
            </a:extLst>
          </p:cNvPr>
          <p:cNvSpPr>
            <a:spLocks noGrp="1"/>
          </p:cNvSpPr>
          <p:nvPr>
            <p:ph type="title"/>
          </p:nvPr>
        </p:nvSpPr>
        <p:spPr>
          <a:xfrm>
            <a:off x="838200" y="1026684"/>
            <a:ext cx="10515600" cy="1095507"/>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26" name="Text Placeholder 3">
            <a:extLst>
              <a:ext uri="{FF2B5EF4-FFF2-40B4-BE49-F238E27FC236}">
                <a16:creationId xmlns:a16="http://schemas.microsoft.com/office/drawing/2014/main" id="{52E58296-8D3B-A944-9119-75AB3549F228}"/>
              </a:ext>
            </a:extLst>
          </p:cNvPr>
          <p:cNvSpPr>
            <a:spLocks noGrp="1"/>
          </p:cNvSpPr>
          <p:nvPr>
            <p:ph type="body" sz="half" idx="10"/>
          </p:nvPr>
        </p:nvSpPr>
        <p:spPr>
          <a:xfrm>
            <a:off x="838200" y="2333476"/>
            <a:ext cx="10515600" cy="3279048"/>
          </a:xfrm>
        </p:spPr>
        <p:txBody>
          <a:bodyPr numCol="3">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Tree>
    <p:extLst>
      <p:ext uri="{BB962C8B-B14F-4D97-AF65-F5344CB8AC3E}">
        <p14:creationId xmlns:p14="http://schemas.microsoft.com/office/powerpoint/2010/main" val="6880206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Text (3 columns) #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Date Placeholder 3">
            <a:extLst>
              <a:ext uri="{FF2B5EF4-FFF2-40B4-BE49-F238E27FC236}">
                <a16:creationId xmlns:a16="http://schemas.microsoft.com/office/drawing/2014/main" id="{9284642F-6D02-E641-AD09-B4CF9EDAD9DA}"/>
              </a:ext>
            </a:extLst>
          </p:cNvPr>
          <p:cNvSpPr>
            <a:spLocks noGrp="1"/>
          </p:cNvSpPr>
          <p:nvPr>
            <p:ph type="dt" sz="half" idx="2"/>
          </p:nvPr>
        </p:nvSpPr>
        <p:spPr>
          <a:xfrm>
            <a:off x="249621"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3F3508A8-D6B4-6644-9552-AAC69B0A5DE6}" type="slidenum">
              <a:rPr lang="en-US" smtClean="0"/>
              <a:pPr/>
              <a:t>‹#›</a:t>
            </a:fld>
            <a:endParaRPr lang="en-US" dirty="0"/>
          </a:p>
        </p:txBody>
      </p:sp>
      <p:sp>
        <p:nvSpPr>
          <p:cNvPr id="23" name="Title Placeholder 1">
            <a:extLst>
              <a:ext uri="{FF2B5EF4-FFF2-40B4-BE49-F238E27FC236}">
                <a16:creationId xmlns:a16="http://schemas.microsoft.com/office/drawing/2014/main" id="{8761A553-FE7D-7D4F-BBB2-39CDEEB4C702}"/>
              </a:ext>
            </a:extLst>
          </p:cNvPr>
          <p:cNvSpPr>
            <a:spLocks noGrp="1"/>
          </p:cNvSpPr>
          <p:nvPr>
            <p:ph type="title"/>
          </p:nvPr>
        </p:nvSpPr>
        <p:spPr>
          <a:xfrm>
            <a:off x="838200" y="1026684"/>
            <a:ext cx="10515600" cy="1095507"/>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26" name="Text Placeholder 3">
            <a:extLst>
              <a:ext uri="{FF2B5EF4-FFF2-40B4-BE49-F238E27FC236}">
                <a16:creationId xmlns:a16="http://schemas.microsoft.com/office/drawing/2014/main" id="{52E58296-8D3B-A944-9119-75AB3549F228}"/>
              </a:ext>
            </a:extLst>
          </p:cNvPr>
          <p:cNvSpPr>
            <a:spLocks noGrp="1"/>
          </p:cNvSpPr>
          <p:nvPr>
            <p:ph type="body" sz="half" idx="10"/>
          </p:nvPr>
        </p:nvSpPr>
        <p:spPr>
          <a:xfrm>
            <a:off x="838200" y="2333476"/>
            <a:ext cx="10515600" cy="3279048"/>
          </a:xfrm>
        </p:spPr>
        <p:txBody>
          <a:bodyPr numCol="3">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Tree>
    <p:extLst>
      <p:ext uri="{BB962C8B-B14F-4D97-AF65-F5344CB8AC3E}">
        <p14:creationId xmlns:p14="http://schemas.microsoft.com/office/powerpoint/2010/main" val="3048412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Bullet Points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Date Placeholder 3">
            <a:extLst>
              <a:ext uri="{FF2B5EF4-FFF2-40B4-BE49-F238E27FC236}">
                <a16:creationId xmlns:a16="http://schemas.microsoft.com/office/drawing/2014/main" id="{9284642F-6D02-E641-AD09-B4CF9EDAD9DA}"/>
              </a:ext>
            </a:extLst>
          </p:cNvPr>
          <p:cNvSpPr>
            <a:spLocks noGrp="1"/>
          </p:cNvSpPr>
          <p:nvPr>
            <p:ph type="dt" sz="half" idx="2"/>
          </p:nvPr>
        </p:nvSpPr>
        <p:spPr>
          <a:xfrm>
            <a:off x="249621"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3F3508A8-D6B4-6644-9552-AAC69B0A5DE6}" type="slidenum">
              <a:rPr lang="en-US" smtClean="0"/>
              <a:pPr/>
              <a:t>‹#›</a:t>
            </a:fld>
            <a:endParaRPr lang="en-US" dirty="0"/>
          </a:p>
        </p:txBody>
      </p:sp>
      <p:sp>
        <p:nvSpPr>
          <p:cNvPr id="23" name="Title Placeholder 1">
            <a:extLst>
              <a:ext uri="{FF2B5EF4-FFF2-40B4-BE49-F238E27FC236}">
                <a16:creationId xmlns:a16="http://schemas.microsoft.com/office/drawing/2014/main" id="{8761A553-FE7D-7D4F-BBB2-39CDEEB4C702}"/>
              </a:ext>
            </a:extLst>
          </p:cNvPr>
          <p:cNvSpPr>
            <a:spLocks noGrp="1"/>
          </p:cNvSpPr>
          <p:nvPr>
            <p:ph type="title"/>
          </p:nvPr>
        </p:nvSpPr>
        <p:spPr>
          <a:xfrm>
            <a:off x="838200" y="1026684"/>
            <a:ext cx="10515600" cy="1095507"/>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26" name="Text Placeholder 3">
            <a:extLst>
              <a:ext uri="{FF2B5EF4-FFF2-40B4-BE49-F238E27FC236}">
                <a16:creationId xmlns:a16="http://schemas.microsoft.com/office/drawing/2014/main" id="{52E58296-8D3B-A944-9119-75AB3549F228}"/>
              </a:ext>
            </a:extLst>
          </p:cNvPr>
          <p:cNvSpPr>
            <a:spLocks noGrp="1"/>
          </p:cNvSpPr>
          <p:nvPr>
            <p:ph type="body" sz="half" idx="10"/>
          </p:nvPr>
        </p:nvSpPr>
        <p:spPr>
          <a:xfrm>
            <a:off x="838200" y="2333476"/>
            <a:ext cx="10515600" cy="3279048"/>
          </a:xfrm>
        </p:spPr>
        <p:txBody>
          <a:bodyPr numCol="2">
            <a:normAutofit/>
          </a:bodyPr>
          <a:lstStyle>
            <a:lvl1pPr marL="285750" indent="-285750">
              <a:buFont typeface="Arial" panose="020B0604020202020204" pitchFamily="34" charset="0"/>
              <a:buChar char="•"/>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Tree>
    <p:extLst>
      <p:ext uri="{BB962C8B-B14F-4D97-AF65-F5344CB8AC3E}">
        <p14:creationId xmlns:p14="http://schemas.microsoft.com/office/powerpoint/2010/main" val="32201000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Bullet Points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Date Placeholder 3">
            <a:extLst>
              <a:ext uri="{FF2B5EF4-FFF2-40B4-BE49-F238E27FC236}">
                <a16:creationId xmlns:a16="http://schemas.microsoft.com/office/drawing/2014/main" id="{9284642F-6D02-E641-AD09-B4CF9EDAD9DA}"/>
              </a:ext>
            </a:extLst>
          </p:cNvPr>
          <p:cNvSpPr>
            <a:spLocks noGrp="1"/>
          </p:cNvSpPr>
          <p:nvPr>
            <p:ph type="dt" sz="half" idx="2"/>
          </p:nvPr>
        </p:nvSpPr>
        <p:spPr>
          <a:xfrm>
            <a:off x="249621"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3F3508A8-D6B4-6644-9552-AAC69B0A5DE6}" type="slidenum">
              <a:rPr lang="en-US" smtClean="0"/>
              <a:pPr/>
              <a:t>‹#›</a:t>
            </a:fld>
            <a:endParaRPr lang="en-US" dirty="0"/>
          </a:p>
        </p:txBody>
      </p:sp>
      <p:sp>
        <p:nvSpPr>
          <p:cNvPr id="23" name="Title Placeholder 1">
            <a:extLst>
              <a:ext uri="{FF2B5EF4-FFF2-40B4-BE49-F238E27FC236}">
                <a16:creationId xmlns:a16="http://schemas.microsoft.com/office/drawing/2014/main" id="{8761A553-FE7D-7D4F-BBB2-39CDEEB4C702}"/>
              </a:ext>
            </a:extLst>
          </p:cNvPr>
          <p:cNvSpPr>
            <a:spLocks noGrp="1"/>
          </p:cNvSpPr>
          <p:nvPr>
            <p:ph type="title"/>
          </p:nvPr>
        </p:nvSpPr>
        <p:spPr>
          <a:xfrm>
            <a:off x="838200" y="1026684"/>
            <a:ext cx="10515600" cy="1095507"/>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26" name="Text Placeholder 3">
            <a:extLst>
              <a:ext uri="{FF2B5EF4-FFF2-40B4-BE49-F238E27FC236}">
                <a16:creationId xmlns:a16="http://schemas.microsoft.com/office/drawing/2014/main" id="{52E58296-8D3B-A944-9119-75AB3549F228}"/>
              </a:ext>
            </a:extLst>
          </p:cNvPr>
          <p:cNvSpPr>
            <a:spLocks noGrp="1"/>
          </p:cNvSpPr>
          <p:nvPr>
            <p:ph type="body" sz="half" idx="10"/>
          </p:nvPr>
        </p:nvSpPr>
        <p:spPr>
          <a:xfrm>
            <a:off x="838200" y="2333476"/>
            <a:ext cx="10515600" cy="3279048"/>
          </a:xfrm>
        </p:spPr>
        <p:txBody>
          <a:bodyPr numCol="2">
            <a:normAutofit/>
          </a:bodyPr>
          <a:lstStyle>
            <a:lvl1pPr marL="285750" indent="-285750">
              <a:buFont typeface="Arial" panose="020B0604020202020204" pitchFamily="34" charset="0"/>
              <a:buChar char="•"/>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Tree>
    <p:extLst>
      <p:ext uri="{BB962C8B-B14F-4D97-AF65-F5344CB8AC3E}">
        <p14:creationId xmlns:p14="http://schemas.microsoft.com/office/powerpoint/2010/main" val="20283423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Bullet Points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Date Placeholder 3">
            <a:extLst>
              <a:ext uri="{FF2B5EF4-FFF2-40B4-BE49-F238E27FC236}">
                <a16:creationId xmlns:a16="http://schemas.microsoft.com/office/drawing/2014/main" id="{9284642F-6D02-E641-AD09-B4CF9EDAD9DA}"/>
              </a:ext>
            </a:extLst>
          </p:cNvPr>
          <p:cNvSpPr>
            <a:spLocks noGrp="1"/>
          </p:cNvSpPr>
          <p:nvPr>
            <p:ph type="dt" sz="half" idx="2"/>
          </p:nvPr>
        </p:nvSpPr>
        <p:spPr>
          <a:xfrm>
            <a:off x="249621"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3F3508A8-D6B4-6644-9552-AAC69B0A5DE6}" type="slidenum">
              <a:rPr lang="en-US" smtClean="0"/>
              <a:pPr/>
              <a:t>‹#›</a:t>
            </a:fld>
            <a:endParaRPr lang="en-US" dirty="0"/>
          </a:p>
        </p:txBody>
      </p:sp>
      <p:sp>
        <p:nvSpPr>
          <p:cNvPr id="23" name="Title Placeholder 1">
            <a:extLst>
              <a:ext uri="{FF2B5EF4-FFF2-40B4-BE49-F238E27FC236}">
                <a16:creationId xmlns:a16="http://schemas.microsoft.com/office/drawing/2014/main" id="{8761A553-FE7D-7D4F-BBB2-39CDEEB4C702}"/>
              </a:ext>
            </a:extLst>
          </p:cNvPr>
          <p:cNvSpPr>
            <a:spLocks noGrp="1"/>
          </p:cNvSpPr>
          <p:nvPr>
            <p:ph type="title"/>
          </p:nvPr>
        </p:nvSpPr>
        <p:spPr>
          <a:xfrm>
            <a:off x="838200" y="1026684"/>
            <a:ext cx="10515600" cy="1095507"/>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26" name="Text Placeholder 3">
            <a:extLst>
              <a:ext uri="{FF2B5EF4-FFF2-40B4-BE49-F238E27FC236}">
                <a16:creationId xmlns:a16="http://schemas.microsoft.com/office/drawing/2014/main" id="{52E58296-8D3B-A944-9119-75AB3549F228}"/>
              </a:ext>
            </a:extLst>
          </p:cNvPr>
          <p:cNvSpPr>
            <a:spLocks noGrp="1"/>
          </p:cNvSpPr>
          <p:nvPr>
            <p:ph type="body" sz="half" idx="10"/>
          </p:nvPr>
        </p:nvSpPr>
        <p:spPr>
          <a:xfrm>
            <a:off x="838200" y="2333476"/>
            <a:ext cx="10515600" cy="3279048"/>
          </a:xfrm>
        </p:spPr>
        <p:txBody>
          <a:bodyPr numCol="2">
            <a:normAutofit/>
          </a:bodyPr>
          <a:lstStyle>
            <a:lvl1pPr marL="285750" indent="-285750">
              <a:buFont typeface="Arial" panose="020B0604020202020204" pitchFamily="34" charset="0"/>
              <a:buChar char="•"/>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Tree>
    <p:extLst>
      <p:ext uri="{BB962C8B-B14F-4D97-AF65-F5344CB8AC3E}">
        <p14:creationId xmlns:p14="http://schemas.microsoft.com/office/powerpoint/2010/main" val="31382291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7" name="Title Placeholder 1">
            <a:extLst>
              <a:ext uri="{FF2B5EF4-FFF2-40B4-BE49-F238E27FC236}">
                <a16:creationId xmlns:a16="http://schemas.microsoft.com/office/drawing/2014/main" id="{01F3BA76-2EE7-924C-B7A2-01502F17FD2A}"/>
              </a:ext>
            </a:extLst>
          </p:cNvPr>
          <p:cNvSpPr>
            <a:spLocks noGrp="1"/>
          </p:cNvSpPr>
          <p:nvPr>
            <p:ph type="title" hasCustomPrompt="1"/>
          </p:nvPr>
        </p:nvSpPr>
        <p:spPr>
          <a:xfrm>
            <a:off x="966951" y="2037537"/>
            <a:ext cx="7062952" cy="1483538"/>
          </a:xfrm>
          <a:prstGeom prst="rect">
            <a:avLst/>
          </a:prstGeom>
        </p:spPr>
        <p:txBody>
          <a:bodyPr vert="horz" lIns="91440" tIns="45720" rIns="91440" bIns="45720" rtlCol="0" anchor="t">
            <a:normAutofit/>
          </a:bodyPr>
          <a:lstStyle>
            <a:lvl1pPr>
              <a:defRPr>
                <a:solidFill>
                  <a:schemeClr val="bg1"/>
                </a:solidFill>
              </a:defRPr>
            </a:lvl1pPr>
          </a:lstStyle>
          <a:p>
            <a:r>
              <a:rPr lang="en-GB" dirty="0"/>
              <a:t>Insert title here</a:t>
            </a:r>
            <a:endParaRPr lang="en-US" dirty="0"/>
          </a:p>
        </p:txBody>
      </p:sp>
      <p:sp>
        <p:nvSpPr>
          <p:cNvPr id="4" name="Text Placeholder 31">
            <a:extLst>
              <a:ext uri="{FF2B5EF4-FFF2-40B4-BE49-F238E27FC236}">
                <a16:creationId xmlns:a16="http://schemas.microsoft.com/office/drawing/2014/main" id="{8B6D8E61-F36E-E84D-B020-F9F7CE8381F4}"/>
              </a:ext>
            </a:extLst>
          </p:cNvPr>
          <p:cNvSpPr>
            <a:spLocks noGrp="1"/>
          </p:cNvSpPr>
          <p:nvPr>
            <p:ph type="body" sz="quarter" idx="10" hasCustomPrompt="1"/>
          </p:nvPr>
        </p:nvSpPr>
        <p:spPr>
          <a:xfrm>
            <a:off x="966950" y="3521075"/>
            <a:ext cx="6547947" cy="1989179"/>
          </a:xfrm>
        </p:spPr>
        <p:txBody>
          <a:bodyPr/>
          <a:lstStyle>
            <a:lvl1pPr>
              <a:defRPr>
                <a:solidFill>
                  <a:schemeClr val="bg1"/>
                </a:solidFill>
              </a:defRPr>
            </a:lvl1pPr>
          </a:lstStyle>
          <a:p>
            <a:pPr lvl="0"/>
            <a:r>
              <a:rPr lang="en-GB" dirty="0"/>
              <a:t>Insert subtitle here</a:t>
            </a:r>
            <a:endParaRPr lang="en-US" dirty="0"/>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403860" y="610079"/>
            <a:ext cx="711815" cy="875341"/>
          </a:xfrm>
          <a:prstGeom prst="rect">
            <a:avLst/>
          </a:prstGeom>
        </p:spPr>
      </p:pic>
    </p:spTree>
    <p:extLst>
      <p:ext uri="{BB962C8B-B14F-4D97-AF65-F5344CB8AC3E}">
        <p14:creationId xmlns:p14="http://schemas.microsoft.com/office/powerpoint/2010/main" val="6630022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Bullet Points #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Date Placeholder 3">
            <a:extLst>
              <a:ext uri="{FF2B5EF4-FFF2-40B4-BE49-F238E27FC236}">
                <a16:creationId xmlns:a16="http://schemas.microsoft.com/office/drawing/2014/main" id="{9284642F-6D02-E641-AD09-B4CF9EDAD9DA}"/>
              </a:ext>
            </a:extLst>
          </p:cNvPr>
          <p:cNvSpPr>
            <a:spLocks noGrp="1"/>
          </p:cNvSpPr>
          <p:nvPr>
            <p:ph type="dt" sz="half" idx="2"/>
          </p:nvPr>
        </p:nvSpPr>
        <p:spPr>
          <a:xfrm>
            <a:off x="249621"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3F3508A8-D6B4-6644-9552-AAC69B0A5DE6}" type="slidenum">
              <a:rPr lang="en-US" smtClean="0"/>
              <a:pPr/>
              <a:t>‹#›</a:t>
            </a:fld>
            <a:endParaRPr lang="en-US" dirty="0"/>
          </a:p>
        </p:txBody>
      </p:sp>
      <p:sp>
        <p:nvSpPr>
          <p:cNvPr id="23" name="Title Placeholder 1">
            <a:extLst>
              <a:ext uri="{FF2B5EF4-FFF2-40B4-BE49-F238E27FC236}">
                <a16:creationId xmlns:a16="http://schemas.microsoft.com/office/drawing/2014/main" id="{8761A553-FE7D-7D4F-BBB2-39CDEEB4C702}"/>
              </a:ext>
            </a:extLst>
          </p:cNvPr>
          <p:cNvSpPr>
            <a:spLocks noGrp="1"/>
          </p:cNvSpPr>
          <p:nvPr>
            <p:ph type="title"/>
          </p:nvPr>
        </p:nvSpPr>
        <p:spPr>
          <a:xfrm>
            <a:off x="838200" y="1026684"/>
            <a:ext cx="10515600" cy="1095507"/>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26" name="Text Placeholder 3">
            <a:extLst>
              <a:ext uri="{FF2B5EF4-FFF2-40B4-BE49-F238E27FC236}">
                <a16:creationId xmlns:a16="http://schemas.microsoft.com/office/drawing/2014/main" id="{52E58296-8D3B-A944-9119-75AB3549F228}"/>
              </a:ext>
            </a:extLst>
          </p:cNvPr>
          <p:cNvSpPr>
            <a:spLocks noGrp="1"/>
          </p:cNvSpPr>
          <p:nvPr>
            <p:ph type="body" sz="half" idx="10"/>
          </p:nvPr>
        </p:nvSpPr>
        <p:spPr>
          <a:xfrm>
            <a:off x="838200" y="2333476"/>
            <a:ext cx="10515600" cy="3279048"/>
          </a:xfrm>
        </p:spPr>
        <p:txBody>
          <a:bodyPr numCol="2">
            <a:normAutofit/>
          </a:bodyPr>
          <a:lstStyle>
            <a:lvl1pPr marL="285750" indent="-285750">
              <a:buFont typeface="Arial" panose="020B0604020202020204" pitchFamily="34" charset="0"/>
              <a:buChar char="•"/>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Tree>
    <p:extLst>
      <p:ext uri="{BB962C8B-B14F-4D97-AF65-F5344CB8AC3E}">
        <p14:creationId xmlns:p14="http://schemas.microsoft.com/office/powerpoint/2010/main" val="28866065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Bullet Points + Image/Diagram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Date Placeholder 3">
            <a:extLst>
              <a:ext uri="{FF2B5EF4-FFF2-40B4-BE49-F238E27FC236}">
                <a16:creationId xmlns:a16="http://schemas.microsoft.com/office/drawing/2014/main" id="{845911ED-FCD6-1E4C-A182-BC08E2FDB77A}"/>
              </a:ext>
            </a:extLst>
          </p:cNvPr>
          <p:cNvSpPr>
            <a:spLocks noGrp="1"/>
          </p:cNvSpPr>
          <p:nvPr>
            <p:ph type="dt" sz="half" idx="12"/>
          </p:nvPr>
        </p:nvSpPr>
        <p:spPr>
          <a:xfrm>
            <a:off x="249621"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3F3508A8-D6B4-6644-9552-AAC69B0A5DE6}" type="slidenum">
              <a:rPr lang="en-US" smtClean="0"/>
              <a:pPr/>
              <a:t>‹#›</a:t>
            </a:fld>
            <a:endParaRPr lang="en-US" dirty="0"/>
          </a:p>
        </p:txBody>
      </p:sp>
      <p:sp>
        <p:nvSpPr>
          <p:cNvPr id="7" name="Picture Placeholder 2">
            <a:extLst>
              <a:ext uri="{FF2B5EF4-FFF2-40B4-BE49-F238E27FC236}">
                <a16:creationId xmlns:a16="http://schemas.microsoft.com/office/drawing/2014/main" id="{A873EBE0-E084-A745-8352-35B76CE4F7FF}"/>
              </a:ext>
            </a:extLst>
          </p:cNvPr>
          <p:cNvSpPr>
            <a:spLocks noGrp="1"/>
          </p:cNvSpPr>
          <p:nvPr>
            <p:ph type="pic" idx="1" hasCustomPrompt="1"/>
          </p:nvPr>
        </p:nvSpPr>
        <p:spPr>
          <a:xfrm>
            <a:off x="5183188" y="2367400"/>
            <a:ext cx="6172200" cy="34936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Insert image or diagram here</a:t>
            </a:r>
          </a:p>
        </p:txBody>
      </p:sp>
      <p:sp>
        <p:nvSpPr>
          <p:cNvPr id="10" name="Text Placeholder 3">
            <a:extLst>
              <a:ext uri="{FF2B5EF4-FFF2-40B4-BE49-F238E27FC236}">
                <a16:creationId xmlns:a16="http://schemas.microsoft.com/office/drawing/2014/main" id="{6BEE104C-5AA0-A748-A8E5-3DC7F1CF261F}"/>
              </a:ext>
            </a:extLst>
          </p:cNvPr>
          <p:cNvSpPr>
            <a:spLocks noGrp="1"/>
          </p:cNvSpPr>
          <p:nvPr>
            <p:ph type="body" sz="half" idx="2"/>
          </p:nvPr>
        </p:nvSpPr>
        <p:spPr>
          <a:xfrm>
            <a:off x="839788" y="2375338"/>
            <a:ext cx="3932237" cy="3493650"/>
          </a:xfrm>
        </p:spPr>
        <p:txBody>
          <a:bodyPr>
            <a:normAutofit/>
          </a:bodyPr>
          <a:lstStyle>
            <a:lvl1pPr marL="285750" indent="-285750">
              <a:buFont typeface="Arial" panose="020B0604020202020204" pitchFamily="34" charset="0"/>
              <a:buChar char="•"/>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11" name="Title Placeholder 1">
            <a:extLst>
              <a:ext uri="{FF2B5EF4-FFF2-40B4-BE49-F238E27FC236}">
                <a16:creationId xmlns:a16="http://schemas.microsoft.com/office/drawing/2014/main" id="{BDFE7F3C-B9BD-9D43-BE56-31E65D78DBA6}"/>
              </a:ext>
            </a:extLst>
          </p:cNvPr>
          <p:cNvSpPr>
            <a:spLocks noGrp="1"/>
          </p:cNvSpPr>
          <p:nvPr>
            <p:ph type="title"/>
          </p:nvPr>
        </p:nvSpPr>
        <p:spPr>
          <a:xfrm>
            <a:off x="838200" y="1026684"/>
            <a:ext cx="10515600" cy="1095507"/>
          </a:xfrm>
          <a:prstGeom prst="rect">
            <a:avLst/>
          </a:prstGeom>
        </p:spPr>
        <p:txBody>
          <a:bodyPr vert="horz" lIns="91440" tIns="45720" rIns="91440" bIns="45720" rtlCol="0" anchor="t">
            <a:normAutofit/>
          </a:bodyPr>
          <a:lstStyle/>
          <a:p>
            <a:r>
              <a:rPr lang="en-US" smtClean="0"/>
              <a:t>Click to edit Master title style</a:t>
            </a:r>
            <a:endParaRPr lang="en-US" dirty="0"/>
          </a:p>
        </p:txBody>
      </p:sp>
    </p:spTree>
    <p:extLst>
      <p:ext uri="{BB962C8B-B14F-4D97-AF65-F5344CB8AC3E}">
        <p14:creationId xmlns:p14="http://schemas.microsoft.com/office/powerpoint/2010/main" val="112181156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Bullet Points + Image/Diagram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Date Placeholder 3">
            <a:extLst>
              <a:ext uri="{FF2B5EF4-FFF2-40B4-BE49-F238E27FC236}">
                <a16:creationId xmlns:a16="http://schemas.microsoft.com/office/drawing/2014/main" id="{8563BE06-49EF-A243-BC7F-115E471F94EB}"/>
              </a:ext>
            </a:extLst>
          </p:cNvPr>
          <p:cNvSpPr>
            <a:spLocks noGrp="1"/>
          </p:cNvSpPr>
          <p:nvPr>
            <p:ph type="dt" sz="half" idx="12"/>
          </p:nvPr>
        </p:nvSpPr>
        <p:spPr>
          <a:xfrm>
            <a:off x="249621"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3F3508A8-D6B4-6644-9552-AAC69B0A5DE6}" type="slidenum">
              <a:rPr lang="en-US" smtClean="0"/>
              <a:pPr/>
              <a:t>‹#›</a:t>
            </a:fld>
            <a:endParaRPr lang="en-US" dirty="0"/>
          </a:p>
        </p:txBody>
      </p:sp>
      <p:sp>
        <p:nvSpPr>
          <p:cNvPr id="6" name="Picture Placeholder 2">
            <a:extLst>
              <a:ext uri="{FF2B5EF4-FFF2-40B4-BE49-F238E27FC236}">
                <a16:creationId xmlns:a16="http://schemas.microsoft.com/office/drawing/2014/main" id="{861742CD-ED1E-2F40-A581-1AA539DBF5A4}"/>
              </a:ext>
            </a:extLst>
          </p:cNvPr>
          <p:cNvSpPr>
            <a:spLocks noGrp="1"/>
          </p:cNvSpPr>
          <p:nvPr>
            <p:ph type="pic" idx="1" hasCustomPrompt="1"/>
          </p:nvPr>
        </p:nvSpPr>
        <p:spPr>
          <a:xfrm>
            <a:off x="5183188" y="2367400"/>
            <a:ext cx="6172200" cy="34936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Insert image or diagram here</a:t>
            </a:r>
          </a:p>
        </p:txBody>
      </p:sp>
      <p:sp>
        <p:nvSpPr>
          <p:cNvPr id="7" name="Text Placeholder 3">
            <a:extLst>
              <a:ext uri="{FF2B5EF4-FFF2-40B4-BE49-F238E27FC236}">
                <a16:creationId xmlns:a16="http://schemas.microsoft.com/office/drawing/2014/main" id="{81158FB8-6102-4540-ABAA-F38316DBDC0E}"/>
              </a:ext>
            </a:extLst>
          </p:cNvPr>
          <p:cNvSpPr>
            <a:spLocks noGrp="1"/>
          </p:cNvSpPr>
          <p:nvPr>
            <p:ph type="body" sz="half" idx="2"/>
          </p:nvPr>
        </p:nvSpPr>
        <p:spPr>
          <a:xfrm>
            <a:off x="839788" y="2375338"/>
            <a:ext cx="3932237" cy="3493650"/>
          </a:xfrm>
        </p:spPr>
        <p:txBody>
          <a:bodyPr>
            <a:normAutofit/>
          </a:bodyPr>
          <a:lstStyle>
            <a:lvl1pPr marL="285750" indent="-285750">
              <a:buFont typeface="Arial" panose="020B0604020202020204" pitchFamily="34" charset="0"/>
              <a:buChar char="•"/>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10" name="Title Placeholder 1">
            <a:extLst>
              <a:ext uri="{FF2B5EF4-FFF2-40B4-BE49-F238E27FC236}">
                <a16:creationId xmlns:a16="http://schemas.microsoft.com/office/drawing/2014/main" id="{B3886478-E2D0-CE44-8A56-B9D5F901D667}"/>
              </a:ext>
            </a:extLst>
          </p:cNvPr>
          <p:cNvSpPr>
            <a:spLocks noGrp="1"/>
          </p:cNvSpPr>
          <p:nvPr>
            <p:ph type="title"/>
          </p:nvPr>
        </p:nvSpPr>
        <p:spPr>
          <a:xfrm>
            <a:off x="838200" y="1026684"/>
            <a:ext cx="10515600" cy="1095507"/>
          </a:xfrm>
          <a:prstGeom prst="rect">
            <a:avLst/>
          </a:prstGeom>
        </p:spPr>
        <p:txBody>
          <a:bodyPr vert="horz" lIns="91440" tIns="45720" rIns="91440" bIns="45720" rtlCol="0" anchor="t">
            <a:normAutofit/>
          </a:bodyPr>
          <a:lstStyle/>
          <a:p>
            <a:r>
              <a:rPr lang="en-US" smtClean="0"/>
              <a:t>Click to edit Master title style</a:t>
            </a:r>
            <a:endParaRPr lang="en-US" dirty="0"/>
          </a:p>
        </p:txBody>
      </p:sp>
    </p:spTree>
    <p:extLst>
      <p:ext uri="{BB962C8B-B14F-4D97-AF65-F5344CB8AC3E}">
        <p14:creationId xmlns:p14="http://schemas.microsoft.com/office/powerpoint/2010/main" val="25705811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Text + Image/Diagram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0A8EB801-33CC-0A48-8346-D8A5E742223F}"/>
              </a:ext>
            </a:extLst>
          </p:cNvPr>
          <p:cNvSpPr>
            <a:spLocks noGrp="1"/>
          </p:cNvSpPr>
          <p:nvPr>
            <p:ph type="pic" idx="1" hasCustomPrompt="1"/>
          </p:nvPr>
        </p:nvSpPr>
        <p:spPr>
          <a:xfrm>
            <a:off x="5183188" y="2367400"/>
            <a:ext cx="6172200" cy="34936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Insert image or diagram here</a:t>
            </a:r>
          </a:p>
        </p:txBody>
      </p:sp>
      <p:sp>
        <p:nvSpPr>
          <p:cNvPr id="4" name="Text Placeholder 3">
            <a:extLst>
              <a:ext uri="{FF2B5EF4-FFF2-40B4-BE49-F238E27FC236}">
                <a16:creationId xmlns:a16="http://schemas.microsoft.com/office/drawing/2014/main" id="{A4D66A03-9401-1945-9C7F-E391BF233EE1}"/>
              </a:ext>
            </a:extLst>
          </p:cNvPr>
          <p:cNvSpPr>
            <a:spLocks noGrp="1"/>
          </p:cNvSpPr>
          <p:nvPr>
            <p:ph type="body" sz="half" idx="2"/>
          </p:nvPr>
        </p:nvSpPr>
        <p:spPr>
          <a:xfrm>
            <a:off x="839788" y="2375338"/>
            <a:ext cx="3932237" cy="3493650"/>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8" name="Date Placeholder 3">
            <a:extLst>
              <a:ext uri="{FF2B5EF4-FFF2-40B4-BE49-F238E27FC236}">
                <a16:creationId xmlns:a16="http://schemas.microsoft.com/office/drawing/2014/main" id="{8563BE06-49EF-A243-BC7F-115E471F94EB}"/>
              </a:ext>
            </a:extLst>
          </p:cNvPr>
          <p:cNvSpPr>
            <a:spLocks noGrp="1"/>
          </p:cNvSpPr>
          <p:nvPr>
            <p:ph type="dt" sz="half" idx="12"/>
          </p:nvPr>
        </p:nvSpPr>
        <p:spPr>
          <a:xfrm>
            <a:off x="249621"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3F3508A8-D6B4-6644-9552-AAC69B0A5DE6}" type="slidenum">
              <a:rPr lang="en-US" smtClean="0"/>
              <a:pPr/>
              <a:t>‹#›</a:t>
            </a:fld>
            <a:endParaRPr lang="en-US" dirty="0"/>
          </a:p>
        </p:txBody>
      </p:sp>
      <p:sp>
        <p:nvSpPr>
          <p:cNvPr id="13" name="Title Placeholder 1">
            <a:extLst>
              <a:ext uri="{FF2B5EF4-FFF2-40B4-BE49-F238E27FC236}">
                <a16:creationId xmlns:a16="http://schemas.microsoft.com/office/drawing/2014/main" id="{950039C7-58A9-B04A-9AFB-D473308560A3}"/>
              </a:ext>
            </a:extLst>
          </p:cNvPr>
          <p:cNvSpPr>
            <a:spLocks noGrp="1"/>
          </p:cNvSpPr>
          <p:nvPr>
            <p:ph type="title"/>
          </p:nvPr>
        </p:nvSpPr>
        <p:spPr>
          <a:xfrm>
            <a:off x="838200" y="1026684"/>
            <a:ext cx="10515600" cy="1095507"/>
          </a:xfrm>
          <a:prstGeom prst="rect">
            <a:avLst/>
          </a:prstGeom>
        </p:spPr>
        <p:txBody>
          <a:bodyPr vert="horz" lIns="91440" tIns="45720" rIns="91440" bIns="45720" rtlCol="0" anchor="t">
            <a:normAutofit/>
          </a:bodyPr>
          <a:lstStyle/>
          <a:p>
            <a:r>
              <a:rPr lang="en-US" smtClean="0"/>
              <a:t>Click to edit Master title style</a:t>
            </a:r>
            <a:endParaRPr lang="en-US" dirty="0"/>
          </a:p>
        </p:txBody>
      </p:sp>
    </p:spTree>
    <p:extLst>
      <p:ext uri="{BB962C8B-B14F-4D97-AF65-F5344CB8AC3E}">
        <p14:creationId xmlns:p14="http://schemas.microsoft.com/office/powerpoint/2010/main" val="377486203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Bullet Points + Image/Diagram #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Date Placeholder 3">
            <a:extLst>
              <a:ext uri="{FF2B5EF4-FFF2-40B4-BE49-F238E27FC236}">
                <a16:creationId xmlns:a16="http://schemas.microsoft.com/office/drawing/2014/main" id="{845911ED-FCD6-1E4C-A182-BC08E2FDB77A}"/>
              </a:ext>
            </a:extLst>
          </p:cNvPr>
          <p:cNvSpPr>
            <a:spLocks noGrp="1"/>
          </p:cNvSpPr>
          <p:nvPr>
            <p:ph type="dt" sz="half" idx="12"/>
          </p:nvPr>
        </p:nvSpPr>
        <p:spPr>
          <a:xfrm>
            <a:off x="249621"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3F3508A8-D6B4-6644-9552-AAC69B0A5DE6}" type="slidenum">
              <a:rPr lang="en-US" smtClean="0"/>
              <a:pPr/>
              <a:t>‹#›</a:t>
            </a:fld>
            <a:endParaRPr lang="en-US" dirty="0"/>
          </a:p>
        </p:txBody>
      </p:sp>
      <p:sp>
        <p:nvSpPr>
          <p:cNvPr id="7" name="Picture Placeholder 2">
            <a:extLst>
              <a:ext uri="{FF2B5EF4-FFF2-40B4-BE49-F238E27FC236}">
                <a16:creationId xmlns:a16="http://schemas.microsoft.com/office/drawing/2014/main" id="{A873EBE0-E084-A745-8352-35B76CE4F7FF}"/>
              </a:ext>
            </a:extLst>
          </p:cNvPr>
          <p:cNvSpPr>
            <a:spLocks noGrp="1"/>
          </p:cNvSpPr>
          <p:nvPr>
            <p:ph type="pic" idx="1" hasCustomPrompt="1"/>
          </p:nvPr>
        </p:nvSpPr>
        <p:spPr>
          <a:xfrm>
            <a:off x="5183188" y="2367400"/>
            <a:ext cx="6172200" cy="34936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Insert image or diagram here</a:t>
            </a:r>
          </a:p>
        </p:txBody>
      </p:sp>
      <p:sp>
        <p:nvSpPr>
          <p:cNvPr id="10" name="Text Placeholder 3">
            <a:extLst>
              <a:ext uri="{FF2B5EF4-FFF2-40B4-BE49-F238E27FC236}">
                <a16:creationId xmlns:a16="http://schemas.microsoft.com/office/drawing/2014/main" id="{6BEE104C-5AA0-A748-A8E5-3DC7F1CF261F}"/>
              </a:ext>
            </a:extLst>
          </p:cNvPr>
          <p:cNvSpPr>
            <a:spLocks noGrp="1"/>
          </p:cNvSpPr>
          <p:nvPr>
            <p:ph type="body" sz="half" idx="2"/>
          </p:nvPr>
        </p:nvSpPr>
        <p:spPr>
          <a:xfrm>
            <a:off x="839788" y="2375338"/>
            <a:ext cx="3932237" cy="3493650"/>
          </a:xfrm>
        </p:spPr>
        <p:txBody>
          <a:bodyPr>
            <a:normAutofit/>
          </a:bodyPr>
          <a:lstStyle>
            <a:lvl1pPr marL="285750" indent="-285750">
              <a:buFont typeface="Arial" panose="020B0604020202020204" pitchFamily="34" charset="0"/>
              <a:buChar char="•"/>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11" name="Title Placeholder 1">
            <a:extLst>
              <a:ext uri="{FF2B5EF4-FFF2-40B4-BE49-F238E27FC236}">
                <a16:creationId xmlns:a16="http://schemas.microsoft.com/office/drawing/2014/main" id="{BDFE7F3C-B9BD-9D43-BE56-31E65D78DBA6}"/>
              </a:ext>
            </a:extLst>
          </p:cNvPr>
          <p:cNvSpPr>
            <a:spLocks noGrp="1"/>
          </p:cNvSpPr>
          <p:nvPr>
            <p:ph type="title"/>
          </p:nvPr>
        </p:nvSpPr>
        <p:spPr>
          <a:xfrm>
            <a:off x="838200" y="1026684"/>
            <a:ext cx="10515600" cy="1095507"/>
          </a:xfrm>
          <a:prstGeom prst="rect">
            <a:avLst/>
          </a:prstGeom>
        </p:spPr>
        <p:txBody>
          <a:bodyPr vert="horz" lIns="91440" tIns="45720" rIns="91440" bIns="45720" rtlCol="0" anchor="t">
            <a:normAutofit/>
          </a:bodyPr>
          <a:lstStyle/>
          <a:p>
            <a:r>
              <a:rPr lang="en-US" smtClean="0"/>
              <a:t>Click to edit Master title style</a:t>
            </a:r>
            <a:endParaRPr lang="en-US" dirty="0"/>
          </a:p>
        </p:txBody>
      </p:sp>
    </p:spTree>
    <p:extLst>
      <p:ext uri="{BB962C8B-B14F-4D97-AF65-F5344CB8AC3E}">
        <p14:creationId xmlns:p14="http://schemas.microsoft.com/office/powerpoint/2010/main" val="75790778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 Image/Diagram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Date Placeholder 3">
            <a:extLst>
              <a:ext uri="{FF2B5EF4-FFF2-40B4-BE49-F238E27FC236}">
                <a16:creationId xmlns:a16="http://schemas.microsoft.com/office/drawing/2014/main" id="{8563BE06-49EF-A243-BC7F-115E471F94EB}"/>
              </a:ext>
            </a:extLst>
          </p:cNvPr>
          <p:cNvSpPr>
            <a:spLocks noGrp="1"/>
          </p:cNvSpPr>
          <p:nvPr>
            <p:ph type="dt" sz="half" idx="12"/>
          </p:nvPr>
        </p:nvSpPr>
        <p:spPr>
          <a:xfrm>
            <a:off x="249621"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3F3508A8-D6B4-6644-9552-AAC69B0A5DE6}" type="slidenum">
              <a:rPr lang="en-US" smtClean="0"/>
              <a:pPr/>
              <a:t>‹#›</a:t>
            </a:fld>
            <a:endParaRPr lang="en-US" dirty="0"/>
          </a:p>
        </p:txBody>
      </p:sp>
      <p:sp>
        <p:nvSpPr>
          <p:cNvPr id="5" name="Picture Placeholder 2">
            <a:extLst>
              <a:ext uri="{FF2B5EF4-FFF2-40B4-BE49-F238E27FC236}">
                <a16:creationId xmlns:a16="http://schemas.microsoft.com/office/drawing/2014/main" id="{371A4E5A-27C6-E445-9BBE-F1A0BCEA62DD}"/>
              </a:ext>
            </a:extLst>
          </p:cNvPr>
          <p:cNvSpPr>
            <a:spLocks noGrp="1"/>
          </p:cNvSpPr>
          <p:nvPr>
            <p:ph type="pic" idx="1" hasCustomPrompt="1"/>
          </p:nvPr>
        </p:nvSpPr>
        <p:spPr>
          <a:xfrm>
            <a:off x="838200" y="2122190"/>
            <a:ext cx="10517188" cy="373885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Insert image or diagram here</a:t>
            </a:r>
          </a:p>
        </p:txBody>
      </p:sp>
      <p:sp>
        <p:nvSpPr>
          <p:cNvPr id="6" name="Title Placeholder 1">
            <a:extLst>
              <a:ext uri="{FF2B5EF4-FFF2-40B4-BE49-F238E27FC236}">
                <a16:creationId xmlns:a16="http://schemas.microsoft.com/office/drawing/2014/main" id="{367F9A04-EB31-A043-8047-365101EDEF2C}"/>
              </a:ext>
            </a:extLst>
          </p:cNvPr>
          <p:cNvSpPr>
            <a:spLocks noGrp="1"/>
          </p:cNvSpPr>
          <p:nvPr>
            <p:ph type="title"/>
          </p:nvPr>
        </p:nvSpPr>
        <p:spPr>
          <a:xfrm>
            <a:off x="838200" y="1026684"/>
            <a:ext cx="10515600" cy="1095507"/>
          </a:xfrm>
          <a:prstGeom prst="rect">
            <a:avLst/>
          </a:prstGeom>
        </p:spPr>
        <p:txBody>
          <a:bodyPr vert="horz" lIns="91440" tIns="45720" rIns="91440" bIns="45720" rtlCol="0" anchor="t">
            <a:normAutofit/>
          </a:bodyPr>
          <a:lstStyle/>
          <a:p>
            <a:r>
              <a:rPr lang="en-US" smtClean="0"/>
              <a:t>Click to edit Master title style</a:t>
            </a:r>
            <a:endParaRPr lang="en-US" dirty="0"/>
          </a:p>
        </p:txBody>
      </p:sp>
    </p:spTree>
    <p:extLst>
      <p:ext uri="{BB962C8B-B14F-4D97-AF65-F5344CB8AC3E}">
        <p14:creationId xmlns:p14="http://schemas.microsoft.com/office/powerpoint/2010/main" val="190431261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 Image/Diagram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Date Placeholder 3">
            <a:extLst>
              <a:ext uri="{FF2B5EF4-FFF2-40B4-BE49-F238E27FC236}">
                <a16:creationId xmlns:a16="http://schemas.microsoft.com/office/drawing/2014/main" id="{8563BE06-49EF-A243-BC7F-115E471F94EB}"/>
              </a:ext>
            </a:extLst>
          </p:cNvPr>
          <p:cNvSpPr>
            <a:spLocks noGrp="1"/>
          </p:cNvSpPr>
          <p:nvPr>
            <p:ph type="dt" sz="half" idx="12"/>
          </p:nvPr>
        </p:nvSpPr>
        <p:spPr>
          <a:xfrm>
            <a:off x="249621"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3F3508A8-D6B4-6644-9552-AAC69B0A5DE6}" type="slidenum">
              <a:rPr lang="en-US" smtClean="0"/>
              <a:pPr/>
              <a:t>‹#›</a:t>
            </a:fld>
            <a:endParaRPr lang="en-US" dirty="0"/>
          </a:p>
        </p:txBody>
      </p:sp>
      <p:sp>
        <p:nvSpPr>
          <p:cNvPr id="5" name="Picture Placeholder 2">
            <a:extLst>
              <a:ext uri="{FF2B5EF4-FFF2-40B4-BE49-F238E27FC236}">
                <a16:creationId xmlns:a16="http://schemas.microsoft.com/office/drawing/2014/main" id="{842E3538-5C97-3849-BD85-305CDED143E3}"/>
              </a:ext>
            </a:extLst>
          </p:cNvPr>
          <p:cNvSpPr>
            <a:spLocks noGrp="1"/>
          </p:cNvSpPr>
          <p:nvPr>
            <p:ph type="pic" idx="1" hasCustomPrompt="1"/>
          </p:nvPr>
        </p:nvSpPr>
        <p:spPr>
          <a:xfrm>
            <a:off x="838200" y="2122190"/>
            <a:ext cx="10517188" cy="373885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Insert image or diagram here</a:t>
            </a:r>
          </a:p>
        </p:txBody>
      </p:sp>
      <p:sp>
        <p:nvSpPr>
          <p:cNvPr id="6" name="Title Placeholder 1">
            <a:extLst>
              <a:ext uri="{FF2B5EF4-FFF2-40B4-BE49-F238E27FC236}">
                <a16:creationId xmlns:a16="http://schemas.microsoft.com/office/drawing/2014/main" id="{5B696150-0D35-1446-8667-C0C4D792D8D7}"/>
              </a:ext>
            </a:extLst>
          </p:cNvPr>
          <p:cNvSpPr>
            <a:spLocks noGrp="1"/>
          </p:cNvSpPr>
          <p:nvPr>
            <p:ph type="title"/>
          </p:nvPr>
        </p:nvSpPr>
        <p:spPr>
          <a:xfrm>
            <a:off x="838200" y="1026684"/>
            <a:ext cx="10515600" cy="1095507"/>
          </a:xfrm>
          <a:prstGeom prst="rect">
            <a:avLst/>
          </a:prstGeom>
        </p:spPr>
        <p:txBody>
          <a:bodyPr vert="horz" lIns="91440" tIns="45720" rIns="91440" bIns="45720" rtlCol="0" anchor="t">
            <a:normAutofit/>
          </a:bodyPr>
          <a:lstStyle/>
          <a:p>
            <a:r>
              <a:rPr lang="en-US" smtClean="0"/>
              <a:t>Click to edit Master title style</a:t>
            </a:r>
            <a:endParaRPr lang="en-US" dirty="0"/>
          </a:p>
        </p:txBody>
      </p:sp>
    </p:spTree>
    <p:extLst>
      <p:ext uri="{BB962C8B-B14F-4D97-AF65-F5344CB8AC3E}">
        <p14:creationId xmlns:p14="http://schemas.microsoft.com/office/powerpoint/2010/main" val="185529713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 Image/Diagram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0A8EB801-33CC-0A48-8346-D8A5E742223F}"/>
              </a:ext>
            </a:extLst>
          </p:cNvPr>
          <p:cNvSpPr>
            <a:spLocks noGrp="1"/>
          </p:cNvSpPr>
          <p:nvPr>
            <p:ph type="pic" idx="1" hasCustomPrompt="1"/>
          </p:nvPr>
        </p:nvSpPr>
        <p:spPr>
          <a:xfrm>
            <a:off x="838200" y="2122190"/>
            <a:ext cx="10517188" cy="373885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Insert image or diagram here</a:t>
            </a:r>
          </a:p>
        </p:txBody>
      </p:sp>
      <p:sp>
        <p:nvSpPr>
          <p:cNvPr id="8" name="Date Placeholder 3">
            <a:extLst>
              <a:ext uri="{FF2B5EF4-FFF2-40B4-BE49-F238E27FC236}">
                <a16:creationId xmlns:a16="http://schemas.microsoft.com/office/drawing/2014/main" id="{8563BE06-49EF-A243-BC7F-115E471F94EB}"/>
              </a:ext>
            </a:extLst>
          </p:cNvPr>
          <p:cNvSpPr>
            <a:spLocks noGrp="1"/>
          </p:cNvSpPr>
          <p:nvPr>
            <p:ph type="dt" sz="half" idx="12"/>
          </p:nvPr>
        </p:nvSpPr>
        <p:spPr>
          <a:xfrm>
            <a:off x="249621"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3F3508A8-D6B4-6644-9552-AAC69B0A5DE6}" type="slidenum">
              <a:rPr lang="en-US" smtClean="0"/>
              <a:pPr/>
              <a:t>‹#›</a:t>
            </a:fld>
            <a:endParaRPr lang="en-US" dirty="0"/>
          </a:p>
        </p:txBody>
      </p:sp>
      <p:sp>
        <p:nvSpPr>
          <p:cNvPr id="6" name="Title Placeholder 1">
            <a:extLst>
              <a:ext uri="{FF2B5EF4-FFF2-40B4-BE49-F238E27FC236}">
                <a16:creationId xmlns:a16="http://schemas.microsoft.com/office/drawing/2014/main" id="{C972F320-E3F4-3740-B9AB-390FDA99FF10}"/>
              </a:ext>
            </a:extLst>
          </p:cNvPr>
          <p:cNvSpPr>
            <a:spLocks noGrp="1"/>
          </p:cNvSpPr>
          <p:nvPr>
            <p:ph type="title"/>
          </p:nvPr>
        </p:nvSpPr>
        <p:spPr>
          <a:xfrm>
            <a:off x="838200" y="1026684"/>
            <a:ext cx="10515600" cy="1095507"/>
          </a:xfrm>
          <a:prstGeom prst="rect">
            <a:avLst/>
          </a:prstGeom>
        </p:spPr>
        <p:txBody>
          <a:bodyPr vert="horz" lIns="91440" tIns="45720" rIns="91440" bIns="45720" rtlCol="0" anchor="t">
            <a:normAutofit/>
          </a:bodyPr>
          <a:lstStyle/>
          <a:p>
            <a:r>
              <a:rPr lang="en-US" smtClean="0"/>
              <a:t>Click to edit Master title style</a:t>
            </a:r>
            <a:endParaRPr lang="en-US" dirty="0"/>
          </a:p>
        </p:txBody>
      </p:sp>
    </p:spTree>
    <p:extLst>
      <p:ext uri="{BB962C8B-B14F-4D97-AF65-F5344CB8AC3E}">
        <p14:creationId xmlns:p14="http://schemas.microsoft.com/office/powerpoint/2010/main" val="64549451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 Image/Diagram #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Date Placeholder 3">
            <a:extLst>
              <a:ext uri="{FF2B5EF4-FFF2-40B4-BE49-F238E27FC236}">
                <a16:creationId xmlns:a16="http://schemas.microsoft.com/office/drawing/2014/main" id="{8563BE06-49EF-A243-BC7F-115E471F94EB}"/>
              </a:ext>
            </a:extLst>
          </p:cNvPr>
          <p:cNvSpPr>
            <a:spLocks noGrp="1"/>
          </p:cNvSpPr>
          <p:nvPr>
            <p:ph type="dt" sz="half" idx="12"/>
          </p:nvPr>
        </p:nvSpPr>
        <p:spPr>
          <a:xfrm>
            <a:off x="249621"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3F3508A8-D6B4-6644-9552-AAC69B0A5DE6}" type="slidenum">
              <a:rPr lang="en-US" smtClean="0"/>
              <a:pPr/>
              <a:t>‹#›</a:t>
            </a:fld>
            <a:endParaRPr lang="en-US" dirty="0"/>
          </a:p>
        </p:txBody>
      </p:sp>
      <p:sp>
        <p:nvSpPr>
          <p:cNvPr id="5" name="Picture Placeholder 2">
            <a:extLst>
              <a:ext uri="{FF2B5EF4-FFF2-40B4-BE49-F238E27FC236}">
                <a16:creationId xmlns:a16="http://schemas.microsoft.com/office/drawing/2014/main" id="{371A4E5A-27C6-E445-9BBE-F1A0BCEA62DD}"/>
              </a:ext>
            </a:extLst>
          </p:cNvPr>
          <p:cNvSpPr>
            <a:spLocks noGrp="1"/>
          </p:cNvSpPr>
          <p:nvPr>
            <p:ph type="pic" idx="1" hasCustomPrompt="1"/>
          </p:nvPr>
        </p:nvSpPr>
        <p:spPr>
          <a:xfrm>
            <a:off x="838200" y="2122190"/>
            <a:ext cx="10517188" cy="373885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Insert image or diagram here</a:t>
            </a:r>
          </a:p>
        </p:txBody>
      </p:sp>
      <p:sp>
        <p:nvSpPr>
          <p:cNvPr id="6" name="Title Placeholder 1">
            <a:extLst>
              <a:ext uri="{FF2B5EF4-FFF2-40B4-BE49-F238E27FC236}">
                <a16:creationId xmlns:a16="http://schemas.microsoft.com/office/drawing/2014/main" id="{367F9A04-EB31-A043-8047-365101EDEF2C}"/>
              </a:ext>
            </a:extLst>
          </p:cNvPr>
          <p:cNvSpPr>
            <a:spLocks noGrp="1"/>
          </p:cNvSpPr>
          <p:nvPr>
            <p:ph type="title"/>
          </p:nvPr>
        </p:nvSpPr>
        <p:spPr>
          <a:xfrm>
            <a:off x="838200" y="1026684"/>
            <a:ext cx="10515600" cy="1095507"/>
          </a:xfrm>
          <a:prstGeom prst="rect">
            <a:avLst/>
          </a:prstGeom>
        </p:spPr>
        <p:txBody>
          <a:bodyPr vert="horz" lIns="91440" tIns="45720" rIns="91440" bIns="45720" rtlCol="0" anchor="t">
            <a:normAutofit/>
          </a:bodyPr>
          <a:lstStyle/>
          <a:p>
            <a:r>
              <a:rPr lang="en-US" smtClean="0"/>
              <a:t>Click to edit Master title style</a:t>
            </a:r>
            <a:endParaRPr lang="en-US" dirty="0"/>
          </a:p>
        </p:txBody>
      </p:sp>
    </p:spTree>
    <p:extLst>
      <p:ext uri="{BB962C8B-B14F-4D97-AF65-F5344CB8AC3E}">
        <p14:creationId xmlns:p14="http://schemas.microsoft.com/office/powerpoint/2010/main" val="347729523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 Table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Date Placeholder 3">
            <a:extLst>
              <a:ext uri="{FF2B5EF4-FFF2-40B4-BE49-F238E27FC236}">
                <a16:creationId xmlns:a16="http://schemas.microsoft.com/office/drawing/2014/main" id="{8563BE06-49EF-A243-BC7F-115E471F94EB}"/>
              </a:ext>
            </a:extLst>
          </p:cNvPr>
          <p:cNvSpPr>
            <a:spLocks noGrp="1"/>
          </p:cNvSpPr>
          <p:nvPr>
            <p:ph type="dt" sz="half" idx="12"/>
          </p:nvPr>
        </p:nvSpPr>
        <p:spPr>
          <a:xfrm>
            <a:off x="249621"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3F3508A8-D6B4-6644-9552-AAC69B0A5DE6}" type="slidenum">
              <a:rPr lang="en-US" smtClean="0"/>
              <a:pPr/>
              <a:t>‹#›</a:t>
            </a:fld>
            <a:endParaRPr lang="en-US" dirty="0"/>
          </a:p>
        </p:txBody>
      </p:sp>
      <p:sp>
        <p:nvSpPr>
          <p:cNvPr id="6" name="Title Placeholder 1">
            <a:extLst>
              <a:ext uri="{FF2B5EF4-FFF2-40B4-BE49-F238E27FC236}">
                <a16:creationId xmlns:a16="http://schemas.microsoft.com/office/drawing/2014/main" id="{367F9A04-EB31-A043-8047-365101EDEF2C}"/>
              </a:ext>
            </a:extLst>
          </p:cNvPr>
          <p:cNvSpPr>
            <a:spLocks noGrp="1"/>
          </p:cNvSpPr>
          <p:nvPr>
            <p:ph type="title"/>
          </p:nvPr>
        </p:nvSpPr>
        <p:spPr>
          <a:xfrm>
            <a:off x="838200" y="1026684"/>
            <a:ext cx="10515600" cy="1095507"/>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7" name="Content Placeholder 2">
            <a:extLst>
              <a:ext uri="{FF2B5EF4-FFF2-40B4-BE49-F238E27FC236}">
                <a16:creationId xmlns:a16="http://schemas.microsoft.com/office/drawing/2014/main" id="{CDD1A286-D93F-F443-85BA-02DAB2375529}"/>
              </a:ext>
            </a:extLst>
          </p:cNvPr>
          <p:cNvSpPr>
            <a:spLocks noGrp="1"/>
          </p:cNvSpPr>
          <p:nvPr>
            <p:ph sz="half" idx="1"/>
          </p:nvPr>
        </p:nvSpPr>
        <p:spPr>
          <a:xfrm>
            <a:off x="838200" y="2122191"/>
            <a:ext cx="10515600" cy="405477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2538231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7" name="Title Placeholder 1">
            <a:extLst>
              <a:ext uri="{FF2B5EF4-FFF2-40B4-BE49-F238E27FC236}">
                <a16:creationId xmlns:a16="http://schemas.microsoft.com/office/drawing/2014/main" id="{01F3BA76-2EE7-924C-B7A2-01502F17FD2A}"/>
              </a:ext>
            </a:extLst>
          </p:cNvPr>
          <p:cNvSpPr>
            <a:spLocks noGrp="1"/>
          </p:cNvSpPr>
          <p:nvPr>
            <p:ph type="title" hasCustomPrompt="1"/>
          </p:nvPr>
        </p:nvSpPr>
        <p:spPr>
          <a:xfrm>
            <a:off x="966951" y="2037537"/>
            <a:ext cx="7062952" cy="1483538"/>
          </a:xfrm>
          <a:prstGeom prst="rect">
            <a:avLst/>
          </a:prstGeom>
        </p:spPr>
        <p:txBody>
          <a:bodyPr vert="horz" lIns="91440" tIns="45720" rIns="91440" bIns="45720" rtlCol="0" anchor="t">
            <a:normAutofit/>
          </a:bodyPr>
          <a:lstStyle>
            <a:lvl1pPr>
              <a:defRPr>
                <a:solidFill>
                  <a:schemeClr val="bg1"/>
                </a:solidFill>
              </a:defRPr>
            </a:lvl1pPr>
          </a:lstStyle>
          <a:p>
            <a:r>
              <a:rPr lang="en-GB" dirty="0"/>
              <a:t>Insert title here </a:t>
            </a:r>
            <a:endParaRPr lang="en-US" dirty="0"/>
          </a:p>
        </p:txBody>
      </p:sp>
      <p:sp>
        <p:nvSpPr>
          <p:cNvPr id="4" name="Text Placeholder 31">
            <a:extLst>
              <a:ext uri="{FF2B5EF4-FFF2-40B4-BE49-F238E27FC236}">
                <a16:creationId xmlns:a16="http://schemas.microsoft.com/office/drawing/2014/main" id="{F70A5D7A-14AC-9F4D-88BD-FAC3FBB4E203}"/>
              </a:ext>
            </a:extLst>
          </p:cNvPr>
          <p:cNvSpPr>
            <a:spLocks noGrp="1"/>
          </p:cNvSpPr>
          <p:nvPr>
            <p:ph type="body" sz="quarter" idx="10" hasCustomPrompt="1"/>
          </p:nvPr>
        </p:nvSpPr>
        <p:spPr>
          <a:xfrm>
            <a:off x="966950" y="3521075"/>
            <a:ext cx="6547947" cy="1989179"/>
          </a:xfrm>
        </p:spPr>
        <p:txBody>
          <a:bodyPr/>
          <a:lstStyle>
            <a:lvl1pPr>
              <a:defRPr>
                <a:solidFill>
                  <a:schemeClr val="bg1"/>
                </a:solidFill>
              </a:defRPr>
            </a:lvl1pPr>
          </a:lstStyle>
          <a:p>
            <a:pPr lvl="0"/>
            <a:r>
              <a:rPr lang="en-GB" dirty="0"/>
              <a:t>Insert subtitle here</a:t>
            </a:r>
            <a:endParaRPr lang="en-US" dirty="0"/>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403860" y="610079"/>
            <a:ext cx="711815" cy="875341"/>
          </a:xfrm>
          <a:prstGeom prst="rect">
            <a:avLst/>
          </a:prstGeom>
        </p:spPr>
      </p:pic>
    </p:spTree>
    <p:extLst>
      <p:ext uri="{BB962C8B-B14F-4D97-AF65-F5344CB8AC3E}">
        <p14:creationId xmlns:p14="http://schemas.microsoft.com/office/powerpoint/2010/main" val="394029502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 Table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Date Placeholder 3">
            <a:extLst>
              <a:ext uri="{FF2B5EF4-FFF2-40B4-BE49-F238E27FC236}">
                <a16:creationId xmlns:a16="http://schemas.microsoft.com/office/drawing/2014/main" id="{8563BE06-49EF-A243-BC7F-115E471F94EB}"/>
              </a:ext>
            </a:extLst>
          </p:cNvPr>
          <p:cNvSpPr>
            <a:spLocks noGrp="1"/>
          </p:cNvSpPr>
          <p:nvPr>
            <p:ph type="dt" sz="half" idx="12"/>
          </p:nvPr>
        </p:nvSpPr>
        <p:spPr>
          <a:xfrm>
            <a:off x="249621"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3F3508A8-D6B4-6644-9552-AAC69B0A5DE6}" type="slidenum">
              <a:rPr lang="en-US" smtClean="0"/>
              <a:pPr/>
              <a:t>‹#›</a:t>
            </a:fld>
            <a:endParaRPr lang="en-US" dirty="0"/>
          </a:p>
        </p:txBody>
      </p:sp>
      <p:sp>
        <p:nvSpPr>
          <p:cNvPr id="6" name="Title Placeholder 1">
            <a:extLst>
              <a:ext uri="{FF2B5EF4-FFF2-40B4-BE49-F238E27FC236}">
                <a16:creationId xmlns:a16="http://schemas.microsoft.com/office/drawing/2014/main" id="{367F9A04-EB31-A043-8047-365101EDEF2C}"/>
              </a:ext>
            </a:extLst>
          </p:cNvPr>
          <p:cNvSpPr>
            <a:spLocks noGrp="1"/>
          </p:cNvSpPr>
          <p:nvPr>
            <p:ph type="title"/>
          </p:nvPr>
        </p:nvSpPr>
        <p:spPr>
          <a:xfrm>
            <a:off x="838200" y="1026684"/>
            <a:ext cx="10515600" cy="1095507"/>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7" name="Content Placeholder 2">
            <a:extLst>
              <a:ext uri="{FF2B5EF4-FFF2-40B4-BE49-F238E27FC236}">
                <a16:creationId xmlns:a16="http://schemas.microsoft.com/office/drawing/2014/main" id="{CDD1A286-D93F-F443-85BA-02DAB2375529}"/>
              </a:ext>
            </a:extLst>
          </p:cNvPr>
          <p:cNvSpPr>
            <a:spLocks noGrp="1"/>
          </p:cNvSpPr>
          <p:nvPr>
            <p:ph sz="half" idx="1"/>
          </p:nvPr>
        </p:nvSpPr>
        <p:spPr>
          <a:xfrm>
            <a:off x="838200" y="2122191"/>
            <a:ext cx="10515600" cy="405477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24937706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 Table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Date Placeholder 3">
            <a:extLst>
              <a:ext uri="{FF2B5EF4-FFF2-40B4-BE49-F238E27FC236}">
                <a16:creationId xmlns:a16="http://schemas.microsoft.com/office/drawing/2014/main" id="{8563BE06-49EF-A243-BC7F-115E471F94EB}"/>
              </a:ext>
            </a:extLst>
          </p:cNvPr>
          <p:cNvSpPr>
            <a:spLocks noGrp="1"/>
          </p:cNvSpPr>
          <p:nvPr>
            <p:ph type="dt" sz="half" idx="12"/>
          </p:nvPr>
        </p:nvSpPr>
        <p:spPr>
          <a:xfrm>
            <a:off x="249621"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3F3508A8-D6B4-6644-9552-AAC69B0A5DE6}" type="slidenum">
              <a:rPr lang="en-US" smtClean="0"/>
              <a:pPr/>
              <a:t>‹#›</a:t>
            </a:fld>
            <a:endParaRPr lang="en-US" dirty="0"/>
          </a:p>
        </p:txBody>
      </p:sp>
      <p:sp>
        <p:nvSpPr>
          <p:cNvPr id="6" name="Title Placeholder 1">
            <a:extLst>
              <a:ext uri="{FF2B5EF4-FFF2-40B4-BE49-F238E27FC236}">
                <a16:creationId xmlns:a16="http://schemas.microsoft.com/office/drawing/2014/main" id="{367F9A04-EB31-A043-8047-365101EDEF2C}"/>
              </a:ext>
            </a:extLst>
          </p:cNvPr>
          <p:cNvSpPr>
            <a:spLocks noGrp="1"/>
          </p:cNvSpPr>
          <p:nvPr>
            <p:ph type="title"/>
          </p:nvPr>
        </p:nvSpPr>
        <p:spPr>
          <a:xfrm>
            <a:off x="838200" y="1026684"/>
            <a:ext cx="10515600" cy="1095507"/>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7" name="Content Placeholder 2">
            <a:extLst>
              <a:ext uri="{FF2B5EF4-FFF2-40B4-BE49-F238E27FC236}">
                <a16:creationId xmlns:a16="http://schemas.microsoft.com/office/drawing/2014/main" id="{CDD1A286-D93F-F443-85BA-02DAB2375529}"/>
              </a:ext>
            </a:extLst>
          </p:cNvPr>
          <p:cNvSpPr>
            <a:spLocks noGrp="1"/>
          </p:cNvSpPr>
          <p:nvPr>
            <p:ph sz="half" idx="1"/>
          </p:nvPr>
        </p:nvSpPr>
        <p:spPr>
          <a:xfrm>
            <a:off x="838200" y="2122191"/>
            <a:ext cx="10515600" cy="405477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70240932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 Table #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Date Placeholder 3">
            <a:extLst>
              <a:ext uri="{FF2B5EF4-FFF2-40B4-BE49-F238E27FC236}">
                <a16:creationId xmlns:a16="http://schemas.microsoft.com/office/drawing/2014/main" id="{8563BE06-49EF-A243-BC7F-115E471F94EB}"/>
              </a:ext>
            </a:extLst>
          </p:cNvPr>
          <p:cNvSpPr>
            <a:spLocks noGrp="1"/>
          </p:cNvSpPr>
          <p:nvPr>
            <p:ph type="dt" sz="half" idx="12"/>
          </p:nvPr>
        </p:nvSpPr>
        <p:spPr>
          <a:xfrm>
            <a:off x="249621"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3F3508A8-D6B4-6644-9552-AAC69B0A5DE6}" type="slidenum">
              <a:rPr lang="en-US" smtClean="0"/>
              <a:pPr/>
              <a:t>‹#›</a:t>
            </a:fld>
            <a:endParaRPr lang="en-US" dirty="0"/>
          </a:p>
        </p:txBody>
      </p:sp>
      <p:sp>
        <p:nvSpPr>
          <p:cNvPr id="6" name="Title Placeholder 1">
            <a:extLst>
              <a:ext uri="{FF2B5EF4-FFF2-40B4-BE49-F238E27FC236}">
                <a16:creationId xmlns:a16="http://schemas.microsoft.com/office/drawing/2014/main" id="{367F9A04-EB31-A043-8047-365101EDEF2C}"/>
              </a:ext>
            </a:extLst>
          </p:cNvPr>
          <p:cNvSpPr>
            <a:spLocks noGrp="1"/>
          </p:cNvSpPr>
          <p:nvPr>
            <p:ph type="title"/>
          </p:nvPr>
        </p:nvSpPr>
        <p:spPr>
          <a:xfrm>
            <a:off x="838200" y="1026684"/>
            <a:ext cx="10515600" cy="1095507"/>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7" name="Content Placeholder 2">
            <a:extLst>
              <a:ext uri="{FF2B5EF4-FFF2-40B4-BE49-F238E27FC236}">
                <a16:creationId xmlns:a16="http://schemas.microsoft.com/office/drawing/2014/main" id="{CDD1A286-D93F-F443-85BA-02DAB2375529}"/>
              </a:ext>
            </a:extLst>
          </p:cNvPr>
          <p:cNvSpPr>
            <a:spLocks noGrp="1"/>
          </p:cNvSpPr>
          <p:nvPr>
            <p:ph sz="half" idx="1"/>
          </p:nvPr>
        </p:nvSpPr>
        <p:spPr>
          <a:xfrm>
            <a:off x="838200" y="2122191"/>
            <a:ext cx="10515600" cy="405477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60044805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and Content x2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0AD0350C-CBA1-E443-9D3D-F0FE9F96BA37}"/>
              </a:ext>
            </a:extLst>
          </p:cNvPr>
          <p:cNvSpPr>
            <a:spLocks noGrp="1"/>
          </p:cNvSpPr>
          <p:nvPr>
            <p:ph sz="half" idx="1"/>
          </p:nvPr>
        </p:nvSpPr>
        <p:spPr>
          <a:xfrm>
            <a:off x="838200" y="2122191"/>
            <a:ext cx="5181600" cy="405477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3">
            <a:extLst>
              <a:ext uri="{FF2B5EF4-FFF2-40B4-BE49-F238E27FC236}">
                <a16:creationId xmlns:a16="http://schemas.microsoft.com/office/drawing/2014/main" id="{C121A907-A6F3-AF4F-A23C-07506DDD70C7}"/>
              </a:ext>
            </a:extLst>
          </p:cNvPr>
          <p:cNvSpPr>
            <a:spLocks noGrp="1"/>
          </p:cNvSpPr>
          <p:nvPr>
            <p:ph sz="half" idx="2"/>
          </p:nvPr>
        </p:nvSpPr>
        <p:spPr>
          <a:xfrm>
            <a:off x="6172200" y="2122191"/>
            <a:ext cx="5181600" cy="405477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Date Placeholder 3">
            <a:extLst>
              <a:ext uri="{FF2B5EF4-FFF2-40B4-BE49-F238E27FC236}">
                <a16:creationId xmlns:a16="http://schemas.microsoft.com/office/drawing/2014/main" id="{93E3323F-CD81-D24C-AB71-C62F90B00533}"/>
              </a:ext>
            </a:extLst>
          </p:cNvPr>
          <p:cNvSpPr>
            <a:spLocks noGrp="1"/>
          </p:cNvSpPr>
          <p:nvPr>
            <p:ph type="dt" sz="half" idx="13"/>
          </p:nvPr>
        </p:nvSpPr>
        <p:spPr>
          <a:xfrm>
            <a:off x="249621"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3F3508A8-D6B4-6644-9552-AAC69B0A5DE6}" type="slidenum">
              <a:rPr lang="en-US" smtClean="0"/>
              <a:pPr/>
              <a:t>‹#›</a:t>
            </a:fld>
            <a:endParaRPr lang="en-US" dirty="0"/>
          </a:p>
        </p:txBody>
      </p:sp>
      <p:sp>
        <p:nvSpPr>
          <p:cNvPr id="11" name="Title Placeholder 1">
            <a:extLst>
              <a:ext uri="{FF2B5EF4-FFF2-40B4-BE49-F238E27FC236}">
                <a16:creationId xmlns:a16="http://schemas.microsoft.com/office/drawing/2014/main" id="{7E426429-2A22-B340-8D4D-CD8D6E9637E6}"/>
              </a:ext>
            </a:extLst>
          </p:cNvPr>
          <p:cNvSpPr>
            <a:spLocks noGrp="1"/>
          </p:cNvSpPr>
          <p:nvPr>
            <p:ph type="title"/>
          </p:nvPr>
        </p:nvSpPr>
        <p:spPr>
          <a:xfrm>
            <a:off x="838200" y="1026684"/>
            <a:ext cx="10515600" cy="1095507"/>
          </a:xfrm>
          <a:prstGeom prst="rect">
            <a:avLst/>
          </a:prstGeom>
        </p:spPr>
        <p:txBody>
          <a:bodyPr vert="horz" lIns="91440" tIns="45720" rIns="91440" bIns="45720" rtlCol="0" anchor="t">
            <a:normAutofit/>
          </a:bodyPr>
          <a:lstStyle/>
          <a:p>
            <a:r>
              <a:rPr lang="en-US" smtClean="0"/>
              <a:t>Click to edit Master title style</a:t>
            </a:r>
            <a:endParaRPr lang="en-US" dirty="0"/>
          </a:p>
        </p:txBody>
      </p:sp>
    </p:spTree>
    <p:extLst>
      <p:ext uri="{BB962C8B-B14F-4D97-AF65-F5344CB8AC3E}">
        <p14:creationId xmlns:p14="http://schemas.microsoft.com/office/powerpoint/2010/main" val="94681128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and Content x2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E154DD1F-4A81-CD40-97FA-5ABFAE99AB29}"/>
              </a:ext>
            </a:extLst>
          </p:cNvPr>
          <p:cNvSpPr>
            <a:spLocks noGrp="1"/>
          </p:cNvSpPr>
          <p:nvPr>
            <p:ph sz="half" idx="1"/>
          </p:nvPr>
        </p:nvSpPr>
        <p:spPr>
          <a:xfrm>
            <a:off x="838200" y="2122191"/>
            <a:ext cx="5181600" cy="405477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3">
            <a:extLst>
              <a:ext uri="{FF2B5EF4-FFF2-40B4-BE49-F238E27FC236}">
                <a16:creationId xmlns:a16="http://schemas.microsoft.com/office/drawing/2014/main" id="{028B0E31-B85D-EC47-B742-D63741BF0D84}"/>
              </a:ext>
            </a:extLst>
          </p:cNvPr>
          <p:cNvSpPr>
            <a:spLocks noGrp="1"/>
          </p:cNvSpPr>
          <p:nvPr>
            <p:ph sz="half" idx="2"/>
          </p:nvPr>
        </p:nvSpPr>
        <p:spPr>
          <a:xfrm>
            <a:off x="6172200" y="2122191"/>
            <a:ext cx="5181600" cy="405477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Date Placeholder 3">
            <a:extLst>
              <a:ext uri="{FF2B5EF4-FFF2-40B4-BE49-F238E27FC236}">
                <a16:creationId xmlns:a16="http://schemas.microsoft.com/office/drawing/2014/main" id="{AC4CCEB3-757C-424B-8376-D45990C28786}"/>
              </a:ext>
            </a:extLst>
          </p:cNvPr>
          <p:cNvSpPr>
            <a:spLocks noGrp="1"/>
          </p:cNvSpPr>
          <p:nvPr>
            <p:ph type="dt" sz="half" idx="13"/>
          </p:nvPr>
        </p:nvSpPr>
        <p:spPr>
          <a:xfrm>
            <a:off x="249621"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3F3508A8-D6B4-6644-9552-AAC69B0A5DE6}" type="slidenum">
              <a:rPr lang="en-US" smtClean="0"/>
              <a:pPr/>
              <a:t>‹#›</a:t>
            </a:fld>
            <a:endParaRPr lang="en-US" dirty="0"/>
          </a:p>
        </p:txBody>
      </p:sp>
      <p:sp>
        <p:nvSpPr>
          <p:cNvPr id="11" name="Title Placeholder 1">
            <a:extLst>
              <a:ext uri="{FF2B5EF4-FFF2-40B4-BE49-F238E27FC236}">
                <a16:creationId xmlns:a16="http://schemas.microsoft.com/office/drawing/2014/main" id="{257E3CD3-C3BA-7E40-9E91-56BFEB429CF3}"/>
              </a:ext>
            </a:extLst>
          </p:cNvPr>
          <p:cNvSpPr>
            <a:spLocks noGrp="1"/>
          </p:cNvSpPr>
          <p:nvPr>
            <p:ph type="title"/>
          </p:nvPr>
        </p:nvSpPr>
        <p:spPr>
          <a:xfrm>
            <a:off x="838200" y="1026684"/>
            <a:ext cx="10515600" cy="1095507"/>
          </a:xfrm>
          <a:prstGeom prst="rect">
            <a:avLst/>
          </a:prstGeom>
        </p:spPr>
        <p:txBody>
          <a:bodyPr vert="horz" lIns="91440" tIns="45720" rIns="91440" bIns="45720" rtlCol="0" anchor="t">
            <a:normAutofit/>
          </a:bodyPr>
          <a:lstStyle/>
          <a:p>
            <a:r>
              <a:rPr lang="en-US" smtClean="0"/>
              <a:t>Click to edit Master title style</a:t>
            </a:r>
            <a:endParaRPr lang="en-US" dirty="0"/>
          </a:p>
        </p:txBody>
      </p:sp>
    </p:spTree>
    <p:extLst>
      <p:ext uri="{BB962C8B-B14F-4D97-AF65-F5344CB8AC3E}">
        <p14:creationId xmlns:p14="http://schemas.microsoft.com/office/powerpoint/2010/main" val="160978351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and Content x2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395F2D2-A578-8146-BA36-352129ACF16E}"/>
              </a:ext>
            </a:extLst>
          </p:cNvPr>
          <p:cNvSpPr>
            <a:spLocks noGrp="1"/>
          </p:cNvSpPr>
          <p:nvPr>
            <p:ph sz="half" idx="1"/>
          </p:nvPr>
        </p:nvSpPr>
        <p:spPr>
          <a:xfrm>
            <a:off x="838200" y="2122191"/>
            <a:ext cx="5181600" cy="405477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a:extLst>
              <a:ext uri="{FF2B5EF4-FFF2-40B4-BE49-F238E27FC236}">
                <a16:creationId xmlns:a16="http://schemas.microsoft.com/office/drawing/2014/main" id="{C908DE5F-6644-8B4D-9B74-81CA5C7E23C0}"/>
              </a:ext>
            </a:extLst>
          </p:cNvPr>
          <p:cNvSpPr>
            <a:spLocks noGrp="1"/>
          </p:cNvSpPr>
          <p:nvPr>
            <p:ph sz="half" idx="2"/>
          </p:nvPr>
        </p:nvSpPr>
        <p:spPr>
          <a:xfrm>
            <a:off x="6172200" y="2122191"/>
            <a:ext cx="5181600" cy="405477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Date Placeholder 3">
            <a:extLst>
              <a:ext uri="{FF2B5EF4-FFF2-40B4-BE49-F238E27FC236}">
                <a16:creationId xmlns:a16="http://schemas.microsoft.com/office/drawing/2014/main" id="{B9B6F9BB-EF0B-1045-AE5F-F3D92FD9DFA4}"/>
              </a:ext>
            </a:extLst>
          </p:cNvPr>
          <p:cNvSpPr>
            <a:spLocks noGrp="1"/>
          </p:cNvSpPr>
          <p:nvPr>
            <p:ph type="dt" sz="half" idx="13"/>
          </p:nvPr>
        </p:nvSpPr>
        <p:spPr>
          <a:xfrm>
            <a:off x="249621"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3F3508A8-D6B4-6644-9552-AAC69B0A5DE6}" type="slidenum">
              <a:rPr lang="en-US" smtClean="0"/>
              <a:pPr/>
              <a:t>‹#›</a:t>
            </a:fld>
            <a:endParaRPr lang="en-US" dirty="0"/>
          </a:p>
        </p:txBody>
      </p:sp>
      <p:sp>
        <p:nvSpPr>
          <p:cNvPr id="11" name="Title Placeholder 1">
            <a:extLst>
              <a:ext uri="{FF2B5EF4-FFF2-40B4-BE49-F238E27FC236}">
                <a16:creationId xmlns:a16="http://schemas.microsoft.com/office/drawing/2014/main" id="{9105480D-81F2-5746-B79D-9EB521F3B92A}"/>
              </a:ext>
            </a:extLst>
          </p:cNvPr>
          <p:cNvSpPr>
            <a:spLocks noGrp="1"/>
          </p:cNvSpPr>
          <p:nvPr>
            <p:ph type="title"/>
          </p:nvPr>
        </p:nvSpPr>
        <p:spPr>
          <a:xfrm>
            <a:off x="838200" y="1026684"/>
            <a:ext cx="10515600" cy="1095507"/>
          </a:xfrm>
          <a:prstGeom prst="rect">
            <a:avLst/>
          </a:prstGeom>
        </p:spPr>
        <p:txBody>
          <a:bodyPr vert="horz" lIns="91440" tIns="45720" rIns="91440" bIns="45720" rtlCol="0" anchor="t">
            <a:normAutofit/>
          </a:bodyPr>
          <a:lstStyle/>
          <a:p>
            <a:r>
              <a:rPr lang="en-US" smtClean="0"/>
              <a:t>Click to edit Master title style</a:t>
            </a:r>
            <a:endParaRPr lang="en-US" dirty="0"/>
          </a:p>
        </p:txBody>
      </p:sp>
    </p:spTree>
    <p:extLst>
      <p:ext uri="{BB962C8B-B14F-4D97-AF65-F5344CB8AC3E}">
        <p14:creationId xmlns:p14="http://schemas.microsoft.com/office/powerpoint/2010/main" val="171117528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and Content x2 #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0AD0350C-CBA1-E443-9D3D-F0FE9F96BA37}"/>
              </a:ext>
            </a:extLst>
          </p:cNvPr>
          <p:cNvSpPr>
            <a:spLocks noGrp="1"/>
          </p:cNvSpPr>
          <p:nvPr>
            <p:ph sz="half" idx="1"/>
          </p:nvPr>
        </p:nvSpPr>
        <p:spPr>
          <a:xfrm>
            <a:off x="838200" y="2122191"/>
            <a:ext cx="5181600" cy="405477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3">
            <a:extLst>
              <a:ext uri="{FF2B5EF4-FFF2-40B4-BE49-F238E27FC236}">
                <a16:creationId xmlns:a16="http://schemas.microsoft.com/office/drawing/2014/main" id="{C121A907-A6F3-AF4F-A23C-07506DDD70C7}"/>
              </a:ext>
            </a:extLst>
          </p:cNvPr>
          <p:cNvSpPr>
            <a:spLocks noGrp="1"/>
          </p:cNvSpPr>
          <p:nvPr>
            <p:ph sz="half" idx="2"/>
          </p:nvPr>
        </p:nvSpPr>
        <p:spPr>
          <a:xfrm>
            <a:off x="6172200" y="2122191"/>
            <a:ext cx="5181600" cy="405477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Date Placeholder 3">
            <a:extLst>
              <a:ext uri="{FF2B5EF4-FFF2-40B4-BE49-F238E27FC236}">
                <a16:creationId xmlns:a16="http://schemas.microsoft.com/office/drawing/2014/main" id="{93E3323F-CD81-D24C-AB71-C62F90B00533}"/>
              </a:ext>
            </a:extLst>
          </p:cNvPr>
          <p:cNvSpPr>
            <a:spLocks noGrp="1"/>
          </p:cNvSpPr>
          <p:nvPr>
            <p:ph type="dt" sz="half" idx="13"/>
          </p:nvPr>
        </p:nvSpPr>
        <p:spPr>
          <a:xfrm>
            <a:off x="249621"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3F3508A8-D6B4-6644-9552-AAC69B0A5DE6}" type="slidenum">
              <a:rPr lang="en-US" smtClean="0"/>
              <a:pPr/>
              <a:t>‹#›</a:t>
            </a:fld>
            <a:endParaRPr lang="en-US" dirty="0"/>
          </a:p>
        </p:txBody>
      </p:sp>
      <p:sp>
        <p:nvSpPr>
          <p:cNvPr id="11" name="Title Placeholder 1">
            <a:extLst>
              <a:ext uri="{FF2B5EF4-FFF2-40B4-BE49-F238E27FC236}">
                <a16:creationId xmlns:a16="http://schemas.microsoft.com/office/drawing/2014/main" id="{7E426429-2A22-B340-8D4D-CD8D6E9637E6}"/>
              </a:ext>
            </a:extLst>
          </p:cNvPr>
          <p:cNvSpPr>
            <a:spLocks noGrp="1"/>
          </p:cNvSpPr>
          <p:nvPr>
            <p:ph type="title"/>
          </p:nvPr>
        </p:nvSpPr>
        <p:spPr>
          <a:xfrm>
            <a:off x="838200" y="1026684"/>
            <a:ext cx="10515600" cy="1095507"/>
          </a:xfrm>
          <a:prstGeom prst="rect">
            <a:avLst/>
          </a:prstGeom>
        </p:spPr>
        <p:txBody>
          <a:bodyPr vert="horz" lIns="91440" tIns="45720" rIns="91440" bIns="45720" rtlCol="0" anchor="t">
            <a:normAutofit/>
          </a:bodyPr>
          <a:lstStyle/>
          <a:p>
            <a:r>
              <a:rPr lang="en-US" smtClean="0"/>
              <a:t>Click to edit Master title style</a:t>
            </a:r>
            <a:endParaRPr lang="en-US" dirty="0"/>
          </a:p>
        </p:txBody>
      </p:sp>
    </p:spTree>
    <p:extLst>
      <p:ext uri="{BB962C8B-B14F-4D97-AF65-F5344CB8AC3E}">
        <p14:creationId xmlns:p14="http://schemas.microsoft.com/office/powerpoint/2010/main" val="112339779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Date Placeholder 3">
            <a:extLst>
              <a:ext uri="{FF2B5EF4-FFF2-40B4-BE49-F238E27FC236}">
                <a16:creationId xmlns:a16="http://schemas.microsoft.com/office/drawing/2014/main" id="{BDD01F7B-3303-0F40-9309-BB01E71392B1}"/>
              </a:ext>
            </a:extLst>
          </p:cNvPr>
          <p:cNvSpPr>
            <a:spLocks noGrp="1"/>
          </p:cNvSpPr>
          <p:nvPr>
            <p:ph type="dt" sz="half" idx="13"/>
          </p:nvPr>
        </p:nvSpPr>
        <p:spPr>
          <a:xfrm>
            <a:off x="249621"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3F3508A8-D6B4-6644-9552-AAC69B0A5DE6}" type="slidenum">
              <a:rPr lang="en-US" smtClean="0"/>
              <a:pPr/>
              <a:t>‹#›</a:t>
            </a:fld>
            <a:endParaRPr lang="en-US" dirty="0"/>
          </a:p>
        </p:txBody>
      </p:sp>
    </p:spTree>
    <p:extLst>
      <p:ext uri="{BB962C8B-B14F-4D97-AF65-F5344CB8AC3E}">
        <p14:creationId xmlns:p14="http://schemas.microsoft.com/office/powerpoint/2010/main" val="75447631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Date Placeholder 3">
            <a:extLst>
              <a:ext uri="{FF2B5EF4-FFF2-40B4-BE49-F238E27FC236}">
                <a16:creationId xmlns:a16="http://schemas.microsoft.com/office/drawing/2014/main" id="{77BF0AA1-BD1D-B04E-BC63-F92A1331133D}"/>
              </a:ext>
            </a:extLst>
          </p:cNvPr>
          <p:cNvSpPr>
            <a:spLocks noGrp="1"/>
          </p:cNvSpPr>
          <p:nvPr>
            <p:ph type="dt" sz="half" idx="13"/>
          </p:nvPr>
        </p:nvSpPr>
        <p:spPr>
          <a:xfrm>
            <a:off x="249621"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3F3508A8-D6B4-6644-9552-AAC69B0A5DE6}" type="slidenum">
              <a:rPr lang="en-US" smtClean="0"/>
              <a:pPr/>
              <a:t>‹#›</a:t>
            </a:fld>
            <a:endParaRPr lang="en-US" dirty="0"/>
          </a:p>
        </p:txBody>
      </p:sp>
    </p:spTree>
    <p:extLst>
      <p:ext uri="{BB962C8B-B14F-4D97-AF65-F5344CB8AC3E}">
        <p14:creationId xmlns:p14="http://schemas.microsoft.com/office/powerpoint/2010/main" val="323978365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Date Placeholder 3">
            <a:extLst>
              <a:ext uri="{FF2B5EF4-FFF2-40B4-BE49-F238E27FC236}">
                <a16:creationId xmlns:a16="http://schemas.microsoft.com/office/drawing/2014/main" id="{CA8A0FC5-5CD4-644F-B92D-E50A4A13EDA5}"/>
              </a:ext>
            </a:extLst>
          </p:cNvPr>
          <p:cNvSpPr>
            <a:spLocks noGrp="1"/>
          </p:cNvSpPr>
          <p:nvPr>
            <p:ph type="dt" sz="half" idx="13"/>
          </p:nvPr>
        </p:nvSpPr>
        <p:spPr>
          <a:xfrm>
            <a:off x="249621"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3F3508A8-D6B4-6644-9552-AAC69B0A5DE6}" type="slidenum">
              <a:rPr lang="en-US" smtClean="0"/>
              <a:pPr/>
              <a:t>‹#›</a:t>
            </a:fld>
            <a:endParaRPr lang="en-US" dirty="0"/>
          </a:p>
        </p:txBody>
      </p:sp>
    </p:spTree>
    <p:extLst>
      <p:ext uri="{BB962C8B-B14F-4D97-AF65-F5344CB8AC3E}">
        <p14:creationId xmlns:p14="http://schemas.microsoft.com/office/powerpoint/2010/main" val="11861121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7" name="Title Placeholder 1">
            <a:extLst>
              <a:ext uri="{FF2B5EF4-FFF2-40B4-BE49-F238E27FC236}">
                <a16:creationId xmlns:a16="http://schemas.microsoft.com/office/drawing/2014/main" id="{01F3BA76-2EE7-924C-B7A2-01502F17FD2A}"/>
              </a:ext>
            </a:extLst>
          </p:cNvPr>
          <p:cNvSpPr>
            <a:spLocks noGrp="1"/>
          </p:cNvSpPr>
          <p:nvPr>
            <p:ph type="title" hasCustomPrompt="1"/>
          </p:nvPr>
        </p:nvSpPr>
        <p:spPr>
          <a:xfrm>
            <a:off x="966951" y="2037537"/>
            <a:ext cx="7062952" cy="1483538"/>
          </a:xfrm>
          <a:prstGeom prst="rect">
            <a:avLst/>
          </a:prstGeom>
        </p:spPr>
        <p:txBody>
          <a:bodyPr vert="horz" lIns="91440" tIns="45720" rIns="91440" bIns="45720" rtlCol="0" anchor="t">
            <a:normAutofit/>
          </a:bodyPr>
          <a:lstStyle>
            <a:lvl1pPr>
              <a:defRPr>
                <a:solidFill>
                  <a:schemeClr val="bg1"/>
                </a:solidFill>
              </a:defRPr>
            </a:lvl1pPr>
          </a:lstStyle>
          <a:p>
            <a:r>
              <a:rPr lang="en-GB" dirty="0"/>
              <a:t>Insert title here </a:t>
            </a:r>
            <a:endParaRPr lang="en-US" dirty="0"/>
          </a:p>
        </p:txBody>
      </p:sp>
      <p:sp>
        <p:nvSpPr>
          <p:cNvPr id="4" name="Text Placeholder 31">
            <a:extLst>
              <a:ext uri="{FF2B5EF4-FFF2-40B4-BE49-F238E27FC236}">
                <a16:creationId xmlns:a16="http://schemas.microsoft.com/office/drawing/2014/main" id="{270567A3-CE4F-2249-B054-6D1CE6FC5850}"/>
              </a:ext>
            </a:extLst>
          </p:cNvPr>
          <p:cNvSpPr>
            <a:spLocks noGrp="1"/>
          </p:cNvSpPr>
          <p:nvPr>
            <p:ph type="body" sz="quarter" idx="10" hasCustomPrompt="1"/>
          </p:nvPr>
        </p:nvSpPr>
        <p:spPr>
          <a:xfrm>
            <a:off x="966950" y="3521075"/>
            <a:ext cx="6547947" cy="1989179"/>
          </a:xfrm>
        </p:spPr>
        <p:txBody>
          <a:bodyPr/>
          <a:lstStyle>
            <a:lvl1pPr>
              <a:defRPr>
                <a:solidFill>
                  <a:schemeClr val="bg1"/>
                </a:solidFill>
              </a:defRPr>
            </a:lvl1pPr>
          </a:lstStyle>
          <a:p>
            <a:pPr lvl="0"/>
            <a:r>
              <a:rPr lang="en-GB" dirty="0"/>
              <a:t>Insert subtitle here</a:t>
            </a:r>
            <a:endParaRPr lang="en-US" dirty="0"/>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403860" y="610079"/>
            <a:ext cx="711815" cy="875341"/>
          </a:xfrm>
          <a:prstGeom prst="rect">
            <a:avLst/>
          </a:prstGeom>
        </p:spPr>
      </p:pic>
    </p:spTree>
    <p:extLst>
      <p:ext uri="{BB962C8B-B14F-4D97-AF65-F5344CB8AC3E}">
        <p14:creationId xmlns:p14="http://schemas.microsoft.com/office/powerpoint/2010/main" val="25202183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Date Placeholder 3">
            <a:extLst>
              <a:ext uri="{FF2B5EF4-FFF2-40B4-BE49-F238E27FC236}">
                <a16:creationId xmlns:a16="http://schemas.microsoft.com/office/drawing/2014/main" id="{BDD01F7B-3303-0F40-9309-BB01E71392B1}"/>
              </a:ext>
            </a:extLst>
          </p:cNvPr>
          <p:cNvSpPr>
            <a:spLocks noGrp="1"/>
          </p:cNvSpPr>
          <p:nvPr>
            <p:ph type="dt" sz="half" idx="13"/>
          </p:nvPr>
        </p:nvSpPr>
        <p:spPr>
          <a:xfrm>
            <a:off x="249621"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3F3508A8-D6B4-6644-9552-AAC69B0A5DE6}" type="slidenum">
              <a:rPr lang="en-US" smtClean="0"/>
              <a:pPr/>
              <a:t>‹#›</a:t>
            </a:fld>
            <a:endParaRPr lang="en-US" dirty="0"/>
          </a:p>
        </p:txBody>
      </p:sp>
    </p:spTree>
    <p:extLst>
      <p:ext uri="{BB962C8B-B14F-4D97-AF65-F5344CB8AC3E}">
        <p14:creationId xmlns:p14="http://schemas.microsoft.com/office/powerpoint/2010/main" val="338928273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5">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Date Placeholder 3">
            <a:extLst>
              <a:ext uri="{FF2B5EF4-FFF2-40B4-BE49-F238E27FC236}">
                <a16:creationId xmlns:a16="http://schemas.microsoft.com/office/drawing/2014/main" id="{C480CB3E-8066-4B4C-AD8A-372E2B918BBE}"/>
              </a:ext>
            </a:extLst>
          </p:cNvPr>
          <p:cNvSpPr>
            <a:spLocks noGrp="1"/>
          </p:cNvSpPr>
          <p:nvPr>
            <p:ph type="dt" sz="half" idx="13"/>
          </p:nvPr>
        </p:nvSpPr>
        <p:spPr>
          <a:xfrm>
            <a:off x="249621"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3F3508A8-D6B4-6644-9552-AAC69B0A5DE6}" type="slidenum">
              <a:rPr lang="en-US" smtClean="0"/>
              <a:pPr/>
              <a:t>‹#›</a:t>
            </a:fld>
            <a:endParaRPr lang="en-US" dirty="0"/>
          </a:p>
        </p:txBody>
      </p:sp>
    </p:spTree>
    <p:extLst>
      <p:ext uri="{BB962C8B-B14F-4D97-AF65-F5344CB8AC3E}">
        <p14:creationId xmlns:p14="http://schemas.microsoft.com/office/powerpoint/2010/main" val="107139247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6">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Date Placeholder 3">
            <a:extLst>
              <a:ext uri="{FF2B5EF4-FFF2-40B4-BE49-F238E27FC236}">
                <a16:creationId xmlns:a16="http://schemas.microsoft.com/office/drawing/2014/main" id="{C90D8DAA-8930-FB45-BCD5-C74A1BBF3D11}"/>
              </a:ext>
            </a:extLst>
          </p:cNvPr>
          <p:cNvSpPr>
            <a:spLocks noGrp="1"/>
          </p:cNvSpPr>
          <p:nvPr>
            <p:ph type="dt" sz="half" idx="13"/>
          </p:nvPr>
        </p:nvSpPr>
        <p:spPr>
          <a:xfrm>
            <a:off x="249621"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3F3508A8-D6B4-6644-9552-AAC69B0A5DE6}" type="slidenum">
              <a:rPr lang="en-US" smtClean="0"/>
              <a:pPr/>
              <a:t>‹#›</a:t>
            </a:fld>
            <a:endParaRPr lang="en-US" dirty="0"/>
          </a:p>
        </p:txBody>
      </p:sp>
    </p:spTree>
    <p:extLst>
      <p:ext uri="{BB962C8B-B14F-4D97-AF65-F5344CB8AC3E}">
        <p14:creationId xmlns:p14="http://schemas.microsoft.com/office/powerpoint/2010/main" val="381756048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7">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Date Placeholder 3">
            <a:extLst>
              <a:ext uri="{FF2B5EF4-FFF2-40B4-BE49-F238E27FC236}">
                <a16:creationId xmlns:a16="http://schemas.microsoft.com/office/drawing/2014/main" id="{4F3FA3DE-33A4-F54D-B8F2-343B64C21BA3}"/>
              </a:ext>
            </a:extLst>
          </p:cNvPr>
          <p:cNvSpPr>
            <a:spLocks noGrp="1"/>
          </p:cNvSpPr>
          <p:nvPr>
            <p:ph type="dt" sz="half" idx="13"/>
          </p:nvPr>
        </p:nvSpPr>
        <p:spPr>
          <a:xfrm>
            <a:off x="249621"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3F3508A8-D6B4-6644-9552-AAC69B0A5DE6}" type="slidenum">
              <a:rPr lang="en-US" smtClean="0"/>
              <a:pPr/>
              <a:t>‹#›</a:t>
            </a:fld>
            <a:endParaRPr lang="en-US" dirty="0"/>
          </a:p>
        </p:txBody>
      </p:sp>
    </p:spTree>
    <p:extLst>
      <p:ext uri="{BB962C8B-B14F-4D97-AF65-F5344CB8AC3E}">
        <p14:creationId xmlns:p14="http://schemas.microsoft.com/office/powerpoint/2010/main" val="66886205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8">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Date Placeholder 3">
            <a:extLst>
              <a:ext uri="{FF2B5EF4-FFF2-40B4-BE49-F238E27FC236}">
                <a16:creationId xmlns:a16="http://schemas.microsoft.com/office/drawing/2014/main" id="{C480CB3E-8066-4B4C-AD8A-372E2B918BBE}"/>
              </a:ext>
            </a:extLst>
          </p:cNvPr>
          <p:cNvSpPr>
            <a:spLocks noGrp="1"/>
          </p:cNvSpPr>
          <p:nvPr>
            <p:ph type="dt" sz="half" idx="13"/>
          </p:nvPr>
        </p:nvSpPr>
        <p:spPr>
          <a:xfrm>
            <a:off x="249621"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3F3508A8-D6B4-6644-9552-AAC69B0A5DE6}" type="slidenum">
              <a:rPr lang="en-US" smtClean="0"/>
              <a:pPr/>
              <a:t>‹#›</a:t>
            </a:fld>
            <a:endParaRPr lang="en-US" dirty="0"/>
          </a:p>
        </p:txBody>
      </p:sp>
    </p:spTree>
    <p:extLst>
      <p:ext uri="{BB962C8B-B14F-4D97-AF65-F5344CB8AC3E}">
        <p14:creationId xmlns:p14="http://schemas.microsoft.com/office/powerpoint/2010/main" val="312210569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End slide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Placeholder 1">
            <a:extLst>
              <a:ext uri="{FF2B5EF4-FFF2-40B4-BE49-F238E27FC236}">
                <a16:creationId xmlns:a16="http://schemas.microsoft.com/office/drawing/2014/main" id="{A93CD025-005F-F342-85F5-E86987BDA212}"/>
              </a:ext>
            </a:extLst>
          </p:cNvPr>
          <p:cNvSpPr>
            <a:spLocks noGrp="1"/>
          </p:cNvSpPr>
          <p:nvPr>
            <p:ph type="title" hasCustomPrompt="1"/>
          </p:nvPr>
        </p:nvSpPr>
        <p:spPr>
          <a:xfrm>
            <a:off x="966951" y="3552496"/>
            <a:ext cx="7062952" cy="914509"/>
          </a:xfrm>
          <a:prstGeom prst="rect">
            <a:avLst/>
          </a:prstGeom>
        </p:spPr>
        <p:txBody>
          <a:bodyPr vert="horz" lIns="91440" tIns="45720" rIns="91440" bIns="45720" rtlCol="0" anchor="t">
            <a:normAutofit/>
          </a:bodyPr>
          <a:lstStyle>
            <a:lvl1pPr>
              <a:defRPr>
                <a:solidFill>
                  <a:srgbClr val="25547D"/>
                </a:solidFill>
              </a:defRPr>
            </a:lvl1pPr>
          </a:lstStyle>
          <a:p>
            <a:r>
              <a:rPr lang="en-GB" dirty="0"/>
              <a:t>Thank you.</a:t>
            </a:r>
            <a:endParaRPr lang="en-US" dirty="0"/>
          </a:p>
        </p:txBody>
      </p:sp>
      <p:sp>
        <p:nvSpPr>
          <p:cNvPr id="4" name="Text Placeholder 31">
            <a:extLst>
              <a:ext uri="{FF2B5EF4-FFF2-40B4-BE49-F238E27FC236}">
                <a16:creationId xmlns:a16="http://schemas.microsoft.com/office/drawing/2014/main" id="{D0F61793-795D-DF4B-B55E-7AECDE4AAB3F}"/>
              </a:ext>
            </a:extLst>
          </p:cNvPr>
          <p:cNvSpPr>
            <a:spLocks noGrp="1"/>
          </p:cNvSpPr>
          <p:nvPr>
            <p:ph type="body" sz="quarter" idx="10"/>
          </p:nvPr>
        </p:nvSpPr>
        <p:spPr>
          <a:xfrm>
            <a:off x="966950" y="4467005"/>
            <a:ext cx="6547947" cy="1229601"/>
          </a:xfrm>
        </p:spPr>
        <p:txBody>
          <a:bodyPr/>
          <a:lstStyle>
            <a:lvl1pPr>
              <a:defRPr>
                <a:solidFill>
                  <a:srgbClr val="25547D"/>
                </a:solidFill>
              </a:defRPr>
            </a:lvl1pPr>
          </a:lstStyle>
          <a:p>
            <a:pPr lvl="0"/>
            <a:r>
              <a:rPr lang="en-US" smtClean="0"/>
              <a:t>Edit Master text styles</a:t>
            </a:r>
          </a:p>
        </p:txBody>
      </p:sp>
      <p:pic>
        <p:nvPicPr>
          <p:cNvPr id="6" name="Picture 5"/>
          <p:cNvPicPr>
            <a:picLocks noChangeAspect="1"/>
          </p:cNvPicPr>
          <p:nvPr userDrawn="1"/>
        </p:nvPicPr>
        <p:blipFill>
          <a:blip r:embed="rId3">
            <a:extLst>
              <a:ext uri="{BEBA8EAE-BF5A-486C-A8C5-ECC9F3942E4B}">
                <a14:imgProps xmlns:a14="http://schemas.microsoft.com/office/drawing/2010/main">
                  <a14:imgLayer r:embed="rId4">
                    <a14:imgEffect>
                      <a14:brightnessContrast bright="100000" contrast="100000"/>
                    </a14:imgEffect>
                  </a14:imgLayer>
                </a14:imgProps>
              </a:ext>
              <a:ext uri="{28A0092B-C50C-407E-A947-70E740481C1C}">
                <a14:useLocalDpi xmlns:a14="http://schemas.microsoft.com/office/drawing/2010/main" val="0"/>
              </a:ext>
            </a:extLst>
          </a:blip>
          <a:stretch>
            <a:fillRect/>
          </a:stretch>
        </p:blipFill>
        <p:spPr>
          <a:xfrm>
            <a:off x="10049355" y="5525458"/>
            <a:ext cx="711815" cy="875341"/>
          </a:xfrm>
          <a:prstGeom prst="rect">
            <a:avLst/>
          </a:prstGeom>
        </p:spPr>
      </p:pic>
    </p:spTree>
    <p:extLst>
      <p:ext uri="{BB962C8B-B14F-4D97-AF65-F5344CB8AC3E}">
        <p14:creationId xmlns:p14="http://schemas.microsoft.com/office/powerpoint/2010/main" val="150828272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End slide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Placeholder 1">
            <a:extLst>
              <a:ext uri="{FF2B5EF4-FFF2-40B4-BE49-F238E27FC236}">
                <a16:creationId xmlns:a16="http://schemas.microsoft.com/office/drawing/2014/main" id="{A93CD025-005F-F342-85F5-E86987BDA212}"/>
              </a:ext>
            </a:extLst>
          </p:cNvPr>
          <p:cNvSpPr>
            <a:spLocks noGrp="1"/>
          </p:cNvSpPr>
          <p:nvPr>
            <p:ph type="title" hasCustomPrompt="1"/>
          </p:nvPr>
        </p:nvSpPr>
        <p:spPr>
          <a:xfrm>
            <a:off x="966951" y="3552496"/>
            <a:ext cx="7062952" cy="914509"/>
          </a:xfrm>
          <a:prstGeom prst="rect">
            <a:avLst/>
          </a:prstGeom>
        </p:spPr>
        <p:txBody>
          <a:bodyPr vert="horz" lIns="91440" tIns="45720" rIns="91440" bIns="45720" rtlCol="0" anchor="t">
            <a:normAutofit/>
          </a:bodyPr>
          <a:lstStyle>
            <a:lvl1pPr>
              <a:defRPr>
                <a:solidFill>
                  <a:srgbClr val="25547D"/>
                </a:solidFill>
              </a:defRPr>
            </a:lvl1pPr>
          </a:lstStyle>
          <a:p>
            <a:r>
              <a:rPr lang="en-GB" dirty="0"/>
              <a:t>Thank you.</a:t>
            </a:r>
            <a:endParaRPr lang="en-US" dirty="0"/>
          </a:p>
        </p:txBody>
      </p:sp>
      <p:sp>
        <p:nvSpPr>
          <p:cNvPr id="4" name="Text Placeholder 31">
            <a:extLst>
              <a:ext uri="{FF2B5EF4-FFF2-40B4-BE49-F238E27FC236}">
                <a16:creationId xmlns:a16="http://schemas.microsoft.com/office/drawing/2014/main" id="{D0F61793-795D-DF4B-B55E-7AECDE4AAB3F}"/>
              </a:ext>
            </a:extLst>
          </p:cNvPr>
          <p:cNvSpPr>
            <a:spLocks noGrp="1"/>
          </p:cNvSpPr>
          <p:nvPr>
            <p:ph type="body" sz="quarter" idx="10"/>
          </p:nvPr>
        </p:nvSpPr>
        <p:spPr>
          <a:xfrm>
            <a:off x="966950" y="4467005"/>
            <a:ext cx="6547947" cy="1229601"/>
          </a:xfrm>
        </p:spPr>
        <p:txBody>
          <a:bodyPr/>
          <a:lstStyle>
            <a:lvl1pPr>
              <a:defRPr>
                <a:solidFill>
                  <a:srgbClr val="25547D"/>
                </a:solidFill>
              </a:defRPr>
            </a:lvl1pPr>
          </a:lstStyle>
          <a:p>
            <a:pPr lvl="0"/>
            <a:r>
              <a:rPr lang="en-US" smtClean="0"/>
              <a:t>Edit Master text styles</a:t>
            </a:r>
          </a:p>
        </p:txBody>
      </p:sp>
      <p:pic>
        <p:nvPicPr>
          <p:cNvPr id="6" name="Picture 5"/>
          <p:cNvPicPr>
            <a:picLocks noChangeAspect="1"/>
          </p:cNvPicPr>
          <p:nvPr userDrawn="1"/>
        </p:nvPicPr>
        <p:blipFill>
          <a:blip r:embed="rId3">
            <a:extLst>
              <a:ext uri="{BEBA8EAE-BF5A-486C-A8C5-ECC9F3942E4B}">
                <a14:imgProps xmlns:a14="http://schemas.microsoft.com/office/drawing/2010/main">
                  <a14:imgLayer r:embed="rId4">
                    <a14:imgEffect>
                      <a14:brightnessContrast bright="100000" contrast="100000"/>
                    </a14:imgEffect>
                  </a14:imgLayer>
                </a14:imgProps>
              </a:ext>
              <a:ext uri="{28A0092B-C50C-407E-A947-70E740481C1C}">
                <a14:useLocalDpi xmlns:a14="http://schemas.microsoft.com/office/drawing/2010/main" val="0"/>
              </a:ext>
            </a:extLst>
          </a:blip>
          <a:stretch>
            <a:fillRect/>
          </a:stretch>
        </p:blipFill>
        <p:spPr>
          <a:xfrm>
            <a:off x="10049355" y="5525458"/>
            <a:ext cx="711815" cy="875341"/>
          </a:xfrm>
          <a:prstGeom prst="rect">
            <a:avLst/>
          </a:prstGeom>
        </p:spPr>
      </p:pic>
    </p:spTree>
    <p:extLst>
      <p:ext uri="{BB962C8B-B14F-4D97-AF65-F5344CB8AC3E}">
        <p14:creationId xmlns:p14="http://schemas.microsoft.com/office/powerpoint/2010/main" val="307367287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End slide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Placeholder 1">
            <a:extLst>
              <a:ext uri="{FF2B5EF4-FFF2-40B4-BE49-F238E27FC236}">
                <a16:creationId xmlns:a16="http://schemas.microsoft.com/office/drawing/2014/main" id="{A93CD025-005F-F342-85F5-E86987BDA212}"/>
              </a:ext>
            </a:extLst>
          </p:cNvPr>
          <p:cNvSpPr>
            <a:spLocks noGrp="1"/>
          </p:cNvSpPr>
          <p:nvPr>
            <p:ph type="title" hasCustomPrompt="1"/>
          </p:nvPr>
        </p:nvSpPr>
        <p:spPr>
          <a:xfrm>
            <a:off x="966951" y="3552496"/>
            <a:ext cx="7062952" cy="914509"/>
          </a:xfrm>
          <a:prstGeom prst="rect">
            <a:avLst/>
          </a:prstGeom>
        </p:spPr>
        <p:txBody>
          <a:bodyPr vert="horz" lIns="91440" tIns="45720" rIns="91440" bIns="45720" rtlCol="0" anchor="t">
            <a:normAutofit/>
          </a:bodyPr>
          <a:lstStyle>
            <a:lvl1pPr>
              <a:defRPr>
                <a:solidFill>
                  <a:srgbClr val="25547D"/>
                </a:solidFill>
              </a:defRPr>
            </a:lvl1pPr>
          </a:lstStyle>
          <a:p>
            <a:r>
              <a:rPr lang="en-GB" dirty="0"/>
              <a:t>Thank you.</a:t>
            </a:r>
            <a:endParaRPr lang="en-US" dirty="0"/>
          </a:p>
        </p:txBody>
      </p:sp>
      <p:sp>
        <p:nvSpPr>
          <p:cNvPr id="4" name="Text Placeholder 31">
            <a:extLst>
              <a:ext uri="{FF2B5EF4-FFF2-40B4-BE49-F238E27FC236}">
                <a16:creationId xmlns:a16="http://schemas.microsoft.com/office/drawing/2014/main" id="{D0F61793-795D-DF4B-B55E-7AECDE4AAB3F}"/>
              </a:ext>
            </a:extLst>
          </p:cNvPr>
          <p:cNvSpPr>
            <a:spLocks noGrp="1"/>
          </p:cNvSpPr>
          <p:nvPr>
            <p:ph type="body" sz="quarter" idx="10"/>
          </p:nvPr>
        </p:nvSpPr>
        <p:spPr>
          <a:xfrm>
            <a:off x="966950" y="4467005"/>
            <a:ext cx="6547947" cy="1229601"/>
          </a:xfrm>
        </p:spPr>
        <p:txBody>
          <a:bodyPr/>
          <a:lstStyle>
            <a:lvl1pPr>
              <a:defRPr>
                <a:solidFill>
                  <a:srgbClr val="25547D"/>
                </a:solidFill>
              </a:defRPr>
            </a:lvl1pPr>
          </a:lstStyle>
          <a:p>
            <a:pPr lvl="0"/>
            <a:r>
              <a:rPr lang="en-US" smtClean="0"/>
              <a:t>Edit Master text styles</a:t>
            </a:r>
          </a:p>
        </p:txBody>
      </p:sp>
      <p:pic>
        <p:nvPicPr>
          <p:cNvPr id="6" name="Picture 5"/>
          <p:cNvPicPr>
            <a:picLocks noChangeAspect="1"/>
          </p:cNvPicPr>
          <p:nvPr userDrawn="1"/>
        </p:nvPicPr>
        <p:blipFill>
          <a:blip r:embed="rId3">
            <a:extLst>
              <a:ext uri="{BEBA8EAE-BF5A-486C-A8C5-ECC9F3942E4B}">
                <a14:imgProps xmlns:a14="http://schemas.microsoft.com/office/drawing/2010/main">
                  <a14:imgLayer r:embed="rId4">
                    <a14:imgEffect>
                      <a14:brightnessContrast bright="100000" contrast="100000"/>
                    </a14:imgEffect>
                  </a14:imgLayer>
                </a14:imgProps>
              </a:ext>
              <a:ext uri="{28A0092B-C50C-407E-A947-70E740481C1C}">
                <a14:useLocalDpi xmlns:a14="http://schemas.microsoft.com/office/drawing/2010/main" val="0"/>
              </a:ext>
            </a:extLst>
          </a:blip>
          <a:stretch>
            <a:fillRect/>
          </a:stretch>
        </p:blipFill>
        <p:spPr>
          <a:xfrm>
            <a:off x="10049355" y="5525458"/>
            <a:ext cx="711815" cy="875341"/>
          </a:xfrm>
          <a:prstGeom prst="rect">
            <a:avLst/>
          </a:prstGeom>
        </p:spPr>
      </p:pic>
    </p:spTree>
    <p:extLst>
      <p:ext uri="{BB962C8B-B14F-4D97-AF65-F5344CB8AC3E}">
        <p14:creationId xmlns:p14="http://schemas.microsoft.com/office/powerpoint/2010/main" val="6109354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End slide #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Placeholder 1">
            <a:extLst>
              <a:ext uri="{FF2B5EF4-FFF2-40B4-BE49-F238E27FC236}">
                <a16:creationId xmlns:a16="http://schemas.microsoft.com/office/drawing/2014/main" id="{A93CD025-005F-F342-85F5-E86987BDA212}"/>
              </a:ext>
            </a:extLst>
          </p:cNvPr>
          <p:cNvSpPr>
            <a:spLocks noGrp="1"/>
          </p:cNvSpPr>
          <p:nvPr>
            <p:ph type="title" hasCustomPrompt="1"/>
          </p:nvPr>
        </p:nvSpPr>
        <p:spPr>
          <a:xfrm>
            <a:off x="966951" y="3552496"/>
            <a:ext cx="7062952" cy="914509"/>
          </a:xfrm>
          <a:prstGeom prst="rect">
            <a:avLst/>
          </a:prstGeom>
        </p:spPr>
        <p:txBody>
          <a:bodyPr vert="horz" lIns="91440" tIns="45720" rIns="91440" bIns="45720" rtlCol="0" anchor="t">
            <a:normAutofit/>
          </a:bodyPr>
          <a:lstStyle>
            <a:lvl1pPr>
              <a:defRPr>
                <a:solidFill>
                  <a:srgbClr val="25547D"/>
                </a:solidFill>
              </a:defRPr>
            </a:lvl1pPr>
          </a:lstStyle>
          <a:p>
            <a:r>
              <a:rPr lang="en-GB" dirty="0"/>
              <a:t>Thank you.</a:t>
            </a:r>
            <a:endParaRPr lang="en-US" dirty="0"/>
          </a:p>
        </p:txBody>
      </p:sp>
      <p:sp>
        <p:nvSpPr>
          <p:cNvPr id="4" name="Text Placeholder 31">
            <a:extLst>
              <a:ext uri="{FF2B5EF4-FFF2-40B4-BE49-F238E27FC236}">
                <a16:creationId xmlns:a16="http://schemas.microsoft.com/office/drawing/2014/main" id="{D0F61793-795D-DF4B-B55E-7AECDE4AAB3F}"/>
              </a:ext>
            </a:extLst>
          </p:cNvPr>
          <p:cNvSpPr>
            <a:spLocks noGrp="1"/>
          </p:cNvSpPr>
          <p:nvPr>
            <p:ph type="body" sz="quarter" idx="10"/>
          </p:nvPr>
        </p:nvSpPr>
        <p:spPr>
          <a:xfrm>
            <a:off x="966950" y="4467005"/>
            <a:ext cx="6547947" cy="1229601"/>
          </a:xfrm>
        </p:spPr>
        <p:txBody>
          <a:bodyPr/>
          <a:lstStyle>
            <a:lvl1pPr>
              <a:defRPr>
                <a:solidFill>
                  <a:srgbClr val="25547D"/>
                </a:solidFill>
              </a:defRPr>
            </a:lvl1pPr>
          </a:lstStyle>
          <a:p>
            <a:pPr lvl="0"/>
            <a:r>
              <a:rPr lang="en-US" smtClean="0"/>
              <a:t>Edit Master text styles</a:t>
            </a:r>
          </a:p>
        </p:txBody>
      </p:sp>
      <p:pic>
        <p:nvPicPr>
          <p:cNvPr id="6" name="Picture 5"/>
          <p:cNvPicPr>
            <a:picLocks noChangeAspect="1"/>
          </p:cNvPicPr>
          <p:nvPr userDrawn="1"/>
        </p:nvPicPr>
        <p:blipFill>
          <a:blip r:embed="rId3">
            <a:extLst>
              <a:ext uri="{BEBA8EAE-BF5A-486C-A8C5-ECC9F3942E4B}">
                <a14:imgProps xmlns:a14="http://schemas.microsoft.com/office/drawing/2010/main">
                  <a14:imgLayer r:embed="rId4">
                    <a14:imgEffect>
                      <a14:brightnessContrast bright="100000" contrast="100000"/>
                    </a14:imgEffect>
                  </a14:imgLayer>
                </a14:imgProps>
              </a:ext>
              <a:ext uri="{28A0092B-C50C-407E-A947-70E740481C1C}">
                <a14:useLocalDpi xmlns:a14="http://schemas.microsoft.com/office/drawing/2010/main" val="0"/>
              </a:ext>
            </a:extLst>
          </a:blip>
          <a:stretch>
            <a:fillRect/>
          </a:stretch>
        </p:blipFill>
        <p:spPr>
          <a:xfrm>
            <a:off x="10049355" y="5525458"/>
            <a:ext cx="711815" cy="875341"/>
          </a:xfrm>
          <a:prstGeom prst="rect">
            <a:avLst/>
          </a:prstGeom>
        </p:spPr>
      </p:pic>
    </p:spTree>
    <p:extLst>
      <p:ext uri="{BB962C8B-B14F-4D97-AF65-F5344CB8AC3E}">
        <p14:creationId xmlns:p14="http://schemas.microsoft.com/office/powerpoint/2010/main" val="2619915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5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 name="Title Placeholder 1">
            <a:extLst>
              <a:ext uri="{FF2B5EF4-FFF2-40B4-BE49-F238E27FC236}">
                <a16:creationId xmlns:a16="http://schemas.microsoft.com/office/drawing/2014/main" id="{F7213107-250D-BF4C-8A3E-2EB4DC3D666E}"/>
              </a:ext>
            </a:extLst>
          </p:cNvPr>
          <p:cNvSpPr>
            <a:spLocks noGrp="1"/>
          </p:cNvSpPr>
          <p:nvPr>
            <p:ph type="title" hasCustomPrompt="1"/>
          </p:nvPr>
        </p:nvSpPr>
        <p:spPr>
          <a:xfrm>
            <a:off x="966951" y="2037536"/>
            <a:ext cx="5129049" cy="1998545"/>
          </a:xfrm>
          <a:prstGeom prst="rect">
            <a:avLst/>
          </a:prstGeom>
        </p:spPr>
        <p:txBody>
          <a:bodyPr vert="horz" lIns="91440" tIns="45720" rIns="91440" bIns="45720" rtlCol="0" anchor="t">
            <a:normAutofit/>
          </a:bodyPr>
          <a:lstStyle>
            <a:lvl1pPr>
              <a:defRPr>
                <a:solidFill>
                  <a:schemeClr val="bg1"/>
                </a:solidFill>
              </a:defRPr>
            </a:lvl1pPr>
          </a:lstStyle>
          <a:p>
            <a:r>
              <a:rPr lang="en-GB" dirty="0"/>
              <a:t>Insert title here </a:t>
            </a:r>
            <a:endParaRPr lang="en-US" dirty="0"/>
          </a:p>
        </p:txBody>
      </p:sp>
      <p:sp>
        <p:nvSpPr>
          <p:cNvPr id="19" name="Text Placeholder 31">
            <a:extLst>
              <a:ext uri="{FF2B5EF4-FFF2-40B4-BE49-F238E27FC236}">
                <a16:creationId xmlns:a16="http://schemas.microsoft.com/office/drawing/2014/main" id="{1320944D-8832-3E41-80B9-681EC07155C9}"/>
              </a:ext>
            </a:extLst>
          </p:cNvPr>
          <p:cNvSpPr>
            <a:spLocks noGrp="1"/>
          </p:cNvSpPr>
          <p:nvPr>
            <p:ph type="body" sz="quarter" idx="10" hasCustomPrompt="1"/>
          </p:nvPr>
        </p:nvSpPr>
        <p:spPr>
          <a:xfrm>
            <a:off x="966951" y="4078121"/>
            <a:ext cx="4834760" cy="1649579"/>
          </a:xfrm>
        </p:spPr>
        <p:txBody>
          <a:bodyPr/>
          <a:lstStyle>
            <a:lvl1pPr>
              <a:defRPr>
                <a:solidFill>
                  <a:schemeClr val="bg1"/>
                </a:solidFill>
              </a:defRPr>
            </a:lvl1pPr>
          </a:lstStyle>
          <a:p>
            <a:pPr lvl="0"/>
            <a:r>
              <a:rPr lang="en-GB" dirty="0"/>
              <a:t>Insert subtitle here</a:t>
            </a:r>
            <a:endParaRPr lang="en-US" dirty="0"/>
          </a:p>
        </p:txBody>
      </p:sp>
      <p:sp>
        <p:nvSpPr>
          <p:cNvPr id="25" name="Picture Placeholder 11">
            <a:extLst>
              <a:ext uri="{FF2B5EF4-FFF2-40B4-BE49-F238E27FC236}">
                <a16:creationId xmlns:a16="http://schemas.microsoft.com/office/drawing/2014/main" id="{6974785D-C59D-5542-B6FC-A6C1CE544287}"/>
              </a:ext>
            </a:extLst>
          </p:cNvPr>
          <p:cNvSpPr>
            <a:spLocks noGrp="1"/>
          </p:cNvSpPr>
          <p:nvPr>
            <p:ph type="pic" sz="quarter" idx="13" hasCustomPrompt="1"/>
          </p:nvPr>
        </p:nvSpPr>
        <p:spPr>
          <a:xfrm>
            <a:off x="6377591" y="720652"/>
            <a:ext cx="6152504" cy="6271409"/>
          </a:xfrm>
          <a:custGeom>
            <a:avLst/>
            <a:gdLst>
              <a:gd name="connsiteX0" fmla="*/ 0 w 6742112"/>
              <a:gd name="connsiteY0" fmla="*/ 0 h 4130675"/>
              <a:gd name="connsiteX1" fmla="*/ 6053652 w 6742112"/>
              <a:gd name="connsiteY1" fmla="*/ 0 h 4130675"/>
              <a:gd name="connsiteX2" fmla="*/ 6742112 w 6742112"/>
              <a:gd name="connsiteY2" fmla="*/ 688460 h 4130675"/>
              <a:gd name="connsiteX3" fmla="*/ 6742112 w 6742112"/>
              <a:gd name="connsiteY3" fmla="*/ 4130675 h 4130675"/>
              <a:gd name="connsiteX4" fmla="*/ 6742112 w 6742112"/>
              <a:gd name="connsiteY4" fmla="*/ 4130675 h 4130675"/>
              <a:gd name="connsiteX5" fmla="*/ 688460 w 6742112"/>
              <a:gd name="connsiteY5" fmla="*/ 4130675 h 4130675"/>
              <a:gd name="connsiteX6" fmla="*/ 0 w 6742112"/>
              <a:gd name="connsiteY6" fmla="*/ 3442215 h 4130675"/>
              <a:gd name="connsiteX7" fmla="*/ 0 w 6742112"/>
              <a:gd name="connsiteY7" fmla="*/ 0 h 4130675"/>
              <a:gd name="connsiteX0" fmla="*/ 1810328 w 8552440"/>
              <a:gd name="connsiteY0" fmla="*/ 0 h 4130675"/>
              <a:gd name="connsiteX1" fmla="*/ 7863980 w 8552440"/>
              <a:gd name="connsiteY1" fmla="*/ 0 h 4130675"/>
              <a:gd name="connsiteX2" fmla="*/ 8552440 w 8552440"/>
              <a:gd name="connsiteY2" fmla="*/ 688460 h 4130675"/>
              <a:gd name="connsiteX3" fmla="*/ 8552440 w 8552440"/>
              <a:gd name="connsiteY3" fmla="*/ 4130675 h 4130675"/>
              <a:gd name="connsiteX4" fmla="*/ 8552440 w 8552440"/>
              <a:gd name="connsiteY4" fmla="*/ 4130675 h 4130675"/>
              <a:gd name="connsiteX5" fmla="*/ 2498788 w 8552440"/>
              <a:gd name="connsiteY5" fmla="*/ 4130675 h 4130675"/>
              <a:gd name="connsiteX6" fmla="*/ 0 w 8552440"/>
              <a:gd name="connsiteY6" fmla="*/ 3128179 h 4130675"/>
              <a:gd name="connsiteX7" fmla="*/ 1810328 w 8552440"/>
              <a:gd name="connsiteY7" fmla="*/ 0 h 4130675"/>
              <a:gd name="connsiteX0" fmla="*/ 1810328 w 8552440"/>
              <a:gd name="connsiteY0" fmla="*/ 0 h 4130675"/>
              <a:gd name="connsiteX1" fmla="*/ 7863980 w 8552440"/>
              <a:gd name="connsiteY1" fmla="*/ 0 h 4130675"/>
              <a:gd name="connsiteX2" fmla="*/ 8552440 w 8552440"/>
              <a:gd name="connsiteY2" fmla="*/ 688460 h 4130675"/>
              <a:gd name="connsiteX3" fmla="*/ 8552440 w 8552440"/>
              <a:gd name="connsiteY3" fmla="*/ 4130675 h 4130675"/>
              <a:gd name="connsiteX4" fmla="*/ 8552440 w 8552440"/>
              <a:gd name="connsiteY4" fmla="*/ 4130675 h 4130675"/>
              <a:gd name="connsiteX5" fmla="*/ 596098 w 8552440"/>
              <a:gd name="connsiteY5" fmla="*/ 4130675 h 4130675"/>
              <a:gd name="connsiteX6" fmla="*/ 0 w 8552440"/>
              <a:gd name="connsiteY6" fmla="*/ 3128179 h 4130675"/>
              <a:gd name="connsiteX7" fmla="*/ 1810328 w 8552440"/>
              <a:gd name="connsiteY7" fmla="*/ 0 h 4130675"/>
              <a:gd name="connsiteX0" fmla="*/ 1810328 w 8570913"/>
              <a:gd name="connsiteY0" fmla="*/ 0 h 4130675"/>
              <a:gd name="connsiteX1" fmla="*/ 7863980 w 8570913"/>
              <a:gd name="connsiteY1" fmla="*/ 0 h 4130675"/>
              <a:gd name="connsiteX2" fmla="*/ 8570913 w 8570913"/>
              <a:gd name="connsiteY2" fmla="*/ 4969 h 4130675"/>
              <a:gd name="connsiteX3" fmla="*/ 8552440 w 8570913"/>
              <a:gd name="connsiteY3" fmla="*/ 4130675 h 4130675"/>
              <a:gd name="connsiteX4" fmla="*/ 8552440 w 8570913"/>
              <a:gd name="connsiteY4" fmla="*/ 4130675 h 4130675"/>
              <a:gd name="connsiteX5" fmla="*/ 596098 w 8570913"/>
              <a:gd name="connsiteY5" fmla="*/ 4130675 h 4130675"/>
              <a:gd name="connsiteX6" fmla="*/ 0 w 8570913"/>
              <a:gd name="connsiteY6" fmla="*/ 3128179 h 4130675"/>
              <a:gd name="connsiteX7" fmla="*/ 1810328 w 8570913"/>
              <a:gd name="connsiteY7" fmla="*/ 0 h 4130675"/>
              <a:gd name="connsiteX0" fmla="*/ 1802708 w 8563293"/>
              <a:gd name="connsiteY0" fmla="*/ 0 h 4130675"/>
              <a:gd name="connsiteX1" fmla="*/ 7856360 w 8563293"/>
              <a:gd name="connsiteY1" fmla="*/ 0 h 4130675"/>
              <a:gd name="connsiteX2" fmla="*/ 8563293 w 8563293"/>
              <a:gd name="connsiteY2" fmla="*/ 4969 h 4130675"/>
              <a:gd name="connsiteX3" fmla="*/ 8544820 w 8563293"/>
              <a:gd name="connsiteY3" fmla="*/ 4130675 h 4130675"/>
              <a:gd name="connsiteX4" fmla="*/ 8544820 w 8563293"/>
              <a:gd name="connsiteY4" fmla="*/ 4130675 h 4130675"/>
              <a:gd name="connsiteX5" fmla="*/ 588478 w 8563293"/>
              <a:gd name="connsiteY5" fmla="*/ 4130675 h 4130675"/>
              <a:gd name="connsiteX6" fmla="*/ 0 w 8563293"/>
              <a:gd name="connsiteY6" fmla="*/ 3112939 h 4130675"/>
              <a:gd name="connsiteX7" fmla="*/ 1802708 w 8563293"/>
              <a:gd name="connsiteY7" fmla="*/ 0 h 4130675"/>
              <a:gd name="connsiteX0" fmla="*/ 1802708 w 8563293"/>
              <a:gd name="connsiteY0" fmla="*/ 15240 h 4130675"/>
              <a:gd name="connsiteX1" fmla="*/ 7856360 w 8563293"/>
              <a:gd name="connsiteY1" fmla="*/ 0 h 4130675"/>
              <a:gd name="connsiteX2" fmla="*/ 8563293 w 8563293"/>
              <a:gd name="connsiteY2" fmla="*/ 4969 h 4130675"/>
              <a:gd name="connsiteX3" fmla="*/ 8544820 w 8563293"/>
              <a:gd name="connsiteY3" fmla="*/ 4130675 h 4130675"/>
              <a:gd name="connsiteX4" fmla="*/ 8544820 w 8563293"/>
              <a:gd name="connsiteY4" fmla="*/ 4130675 h 4130675"/>
              <a:gd name="connsiteX5" fmla="*/ 588478 w 8563293"/>
              <a:gd name="connsiteY5" fmla="*/ 4130675 h 4130675"/>
              <a:gd name="connsiteX6" fmla="*/ 0 w 8563293"/>
              <a:gd name="connsiteY6" fmla="*/ 3112939 h 4130675"/>
              <a:gd name="connsiteX7" fmla="*/ 1802708 w 8563293"/>
              <a:gd name="connsiteY7" fmla="*/ 15240 h 4130675"/>
              <a:gd name="connsiteX0" fmla="*/ 1817948 w 8563293"/>
              <a:gd name="connsiteY0" fmla="*/ 0 h 4130675"/>
              <a:gd name="connsiteX1" fmla="*/ 7856360 w 8563293"/>
              <a:gd name="connsiteY1" fmla="*/ 0 h 4130675"/>
              <a:gd name="connsiteX2" fmla="*/ 8563293 w 8563293"/>
              <a:gd name="connsiteY2" fmla="*/ 4969 h 4130675"/>
              <a:gd name="connsiteX3" fmla="*/ 8544820 w 8563293"/>
              <a:gd name="connsiteY3" fmla="*/ 4130675 h 4130675"/>
              <a:gd name="connsiteX4" fmla="*/ 8544820 w 8563293"/>
              <a:gd name="connsiteY4" fmla="*/ 4130675 h 4130675"/>
              <a:gd name="connsiteX5" fmla="*/ 588478 w 8563293"/>
              <a:gd name="connsiteY5" fmla="*/ 4130675 h 4130675"/>
              <a:gd name="connsiteX6" fmla="*/ 0 w 8563293"/>
              <a:gd name="connsiteY6" fmla="*/ 3112939 h 4130675"/>
              <a:gd name="connsiteX7" fmla="*/ 1817948 w 8563293"/>
              <a:gd name="connsiteY7" fmla="*/ 0 h 4130675"/>
              <a:gd name="connsiteX0" fmla="*/ 1810328 w 8563293"/>
              <a:gd name="connsiteY0" fmla="*/ 0 h 4130675"/>
              <a:gd name="connsiteX1" fmla="*/ 7856360 w 8563293"/>
              <a:gd name="connsiteY1" fmla="*/ 0 h 4130675"/>
              <a:gd name="connsiteX2" fmla="*/ 8563293 w 8563293"/>
              <a:gd name="connsiteY2" fmla="*/ 4969 h 4130675"/>
              <a:gd name="connsiteX3" fmla="*/ 8544820 w 8563293"/>
              <a:gd name="connsiteY3" fmla="*/ 4130675 h 4130675"/>
              <a:gd name="connsiteX4" fmla="*/ 8544820 w 8563293"/>
              <a:gd name="connsiteY4" fmla="*/ 4130675 h 4130675"/>
              <a:gd name="connsiteX5" fmla="*/ 588478 w 8563293"/>
              <a:gd name="connsiteY5" fmla="*/ 4130675 h 4130675"/>
              <a:gd name="connsiteX6" fmla="*/ 0 w 8563293"/>
              <a:gd name="connsiteY6" fmla="*/ 3112939 h 4130675"/>
              <a:gd name="connsiteX7" fmla="*/ 1810328 w 8563293"/>
              <a:gd name="connsiteY7" fmla="*/ 0 h 4130675"/>
              <a:gd name="connsiteX0" fmla="*/ 1810328 w 8563293"/>
              <a:gd name="connsiteY0" fmla="*/ 0 h 4130675"/>
              <a:gd name="connsiteX1" fmla="*/ 7863980 w 8563293"/>
              <a:gd name="connsiteY1" fmla="*/ 0 h 4130675"/>
              <a:gd name="connsiteX2" fmla="*/ 8563293 w 8563293"/>
              <a:gd name="connsiteY2" fmla="*/ 4969 h 4130675"/>
              <a:gd name="connsiteX3" fmla="*/ 8544820 w 8563293"/>
              <a:gd name="connsiteY3" fmla="*/ 4130675 h 4130675"/>
              <a:gd name="connsiteX4" fmla="*/ 8544820 w 8563293"/>
              <a:gd name="connsiteY4" fmla="*/ 4130675 h 4130675"/>
              <a:gd name="connsiteX5" fmla="*/ 588478 w 8563293"/>
              <a:gd name="connsiteY5" fmla="*/ 4130675 h 4130675"/>
              <a:gd name="connsiteX6" fmla="*/ 0 w 8563293"/>
              <a:gd name="connsiteY6" fmla="*/ 3112939 h 4130675"/>
              <a:gd name="connsiteX7" fmla="*/ 1810328 w 8563293"/>
              <a:gd name="connsiteY7" fmla="*/ 0 h 4130675"/>
              <a:gd name="connsiteX0" fmla="*/ 1810328 w 8548053"/>
              <a:gd name="connsiteY0" fmla="*/ 2651 h 4133326"/>
              <a:gd name="connsiteX1" fmla="*/ 7863980 w 8548053"/>
              <a:gd name="connsiteY1" fmla="*/ 2651 h 4133326"/>
              <a:gd name="connsiteX2" fmla="*/ 8548053 w 8548053"/>
              <a:gd name="connsiteY2" fmla="*/ 0 h 4133326"/>
              <a:gd name="connsiteX3" fmla="*/ 8544820 w 8548053"/>
              <a:gd name="connsiteY3" fmla="*/ 4133326 h 4133326"/>
              <a:gd name="connsiteX4" fmla="*/ 8544820 w 8548053"/>
              <a:gd name="connsiteY4" fmla="*/ 4133326 h 4133326"/>
              <a:gd name="connsiteX5" fmla="*/ 588478 w 8548053"/>
              <a:gd name="connsiteY5" fmla="*/ 4133326 h 4133326"/>
              <a:gd name="connsiteX6" fmla="*/ 0 w 8548053"/>
              <a:gd name="connsiteY6" fmla="*/ 3115590 h 4133326"/>
              <a:gd name="connsiteX7" fmla="*/ 1810328 w 8548053"/>
              <a:gd name="connsiteY7" fmla="*/ 2651 h 4133326"/>
              <a:gd name="connsiteX0" fmla="*/ 1221850 w 7959575"/>
              <a:gd name="connsiteY0" fmla="*/ 2651 h 4133326"/>
              <a:gd name="connsiteX1" fmla="*/ 7275502 w 7959575"/>
              <a:gd name="connsiteY1" fmla="*/ 2651 h 4133326"/>
              <a:gd name="connsiteX2" fmla="*/ 7959575 w 7959575"/>
              <a:gd name="connsiteY2" fmla="*/ 0 h 4133326"/>
              <a:gd name="connsiteX3" fmla="*/ 7956342 w 7959575"/>
              <a:gd name="connsiteY3" fmla="*/ 4133326 h 4133326"/>
              <a:gd name="connsiteX4" fmla="*/ 7956342 w 7959575"/>
              <a:gd name="connsiteY4" fmla="*/ 4133326 h 4133326"/>
              <a:gd name="connsiteX5" fmla="*/ 0 w 7959575"/>
              <a:gd name="connsiteY5" fmla="*/ 4133326 h 4133326"/>
              <a:gd name="connsiteX6" fmla="*/ 1221850 w 7959575"/>
              <a:gd name="connsiteY6" fmla="*/ 2651 h 4133326"/>
              <a:gd name="connsiteX0" fmla="*/ 0 w 6737725"/>
              <a:gd name="connsiteY0" fmla="*/ 2651 h 4133326"/>
              <a:gd name="connsiteX1" fmla="*/ 6053652 w 6737725"/>
              <a:gd name="connsiteY1" fmla="*/ 2651 h 4133326"/>
              <a:gd name="connsiteX2" fmla="*/ 6737725 w 6737725"/>
              <a:gd name="connsiteY2" fmla="*/ 0 h 4133326"/>
              <a:gd name="connsiteX3" fmla="*/ 6734492 w 6737725"/>
              <a:gd name="connsiteY3" fmla="*/ 4133326 h 4133326"/>
              <a:gd name="connsiteX4" fmla="*/ 6734492 w 6737725"/>
              <a:gd name="connsiteY4" fmla="*/ 4133326 h 4133326"/>
              <a:gd name="connsiteX5" fmla="*/ 471483 w 6737725"/>
              <a:gd name="connsiteY5" fmla="*/ 4133326 h 4133326"/>
              <a:gd name="connsiteX6" fmla="*/ 0 w 6737725"/>
              <a:gd name="connsiteY6" fmla="*/ 2651 h 4133326"/>
              <a:gd name="connsiteX0" fmla="*/ 0 w 6737725"/>
              <a:gd name="connsiteY0" fmla="*/ 2651 h 4133326"/>
              <a:gd name="connsiteX1" fmla="*/ 6053652 w 6737725"/>
              <a:gd name="connsiteY1" fmla="*/ 2651 h 4133326"/>
              <a:gd name="connsiteX2" fmla="*/ 6737725 w 6737725"/>
              <a:gd name="connsiteY2" fmla="*/ 0 h 4133326"/>
              <a:gd name="connsiteX3" fmla="*/ 6734492 w 6737725"/>
              <a:gd name="connsiteY3" fmla="*/ 4133326 h 4133326"/>
              <a:gd name="connsiteX4" fmla="*/ 6734492 w 6737725"/>
              <a:gd name="connsiteY4" fmla="*/ 4133326 h 4133326"/>
              <a:gd name="connsiteX5" fmla="*/ 649283 w 6737725"/>
              <a:gd name="connsiteY5" fmla="*/ 4028551 h 4133326"/>
              <a:gd name="connsiteX6" fmla="*/ 0 w 6737725"/>
              <a:gd name="connsiteY6" fmla="*/ 2651 h 4133326"/>
              <a:gd name="connsiteX0" fmla="*/ 0 w 6737725"/>
              <a:gd name="connsiteY0" fmla="*/ 2651 h 4146026"/>
              <a:gd name="connsiteX1" fmla="*/ 6053652 w 6737725"/>
              <a:gd name="connsiteY1" fmla="*/ 2651 h 4146026"/>
              <a:gd name="connsiteX2" fmla="*/ 6737725 w 6737725"/>
              <a:gd name="connsiteY2" fmla="*/ 0 h 4146026"/>
              <a:gd name="connsiteX3" fmla="*/ 6734492 w 6737725"/>
              <a:gd name="connsiteY3" fmla="*/ 4133326 h 4146026"/>
              <a:gd name="connsiteX4" fmla="*/ 6734492 w 6737725"/>
              <a:gd name="connsiteY4" fmla="*/ 4133326 h 4146026"/>
              <a:gd name="connsiteX5" fmla="*/ 490533 w 6737725"/>
              <a:gd name="connsiteY5" fmla="*/ 4146026 h 4146026"/>
              <a:gd name="connsiteX6" fmla="*/ 0 w 6737725"/>
              <a:gd name="connsiteY6" fmla="*/ 2651 h 4146026"/>
              <a:gd name="connsiteX0" fmla="*/ 709617 w 6247192"/>
              <a:gd name="connsiteY0" fmla="*/ 364601 h 4146026"/>
              <a:gd name="connsiteX1" fmla="*/ 5563119 w 6247192"/>
              <a:gd name="connsiteY1" fmla="*/ 2651 h 4146026"/>
              <a:gd name="connsiteX2" fmla="*/ 6247192 w 6247192"/>
              <a:gd name="connsiteY2" fmla="*/ 0 h 4146026"/>
              <a:gd name="connsiteX3" fmla="*/ 6243959 w 6247192"/>
              <a:gd name="connsiteY3" fmla="*/ 4133326 h 4146026"/>
              <a:gd name="connsiteX4" fmla="*/ 6243959 w 6247192"/>
              <a:gd name="connsiteY4" fmla="*/ 4133326 h 4146026"/>
              <a:gd name="connsiteX5" fmla="*/ 0 w 6247192"/>
              <a:gd name="connsiteY5" fmla="*/ 4146026 h 4146026"/>
              <a:gd name="connsiteX6" fmla="*/ 709617 w 6247192"/>
              <a:gd name="connsiteY6" fmla="*/ 364601 h 4146026"/>
              <a:gd name="connsiteX0" fmla="*/ 373067 w 6247192"/>
              <a:gd name="connsiteY0" fmla="*/ 91551 h 4146026"/>
              <a:gd name="connsiteX1" fmla="*/ 5563119 w 6247192"/>
              <a:gd name="connsiteY1" fmla="*/ 2651 h 4146026"/>
              <a:gd name="connsiteX2" fmla="*/ 6247192 w 6247192"/>
              <a:gd name="connsiteY2" fmla="*/ 0 h 4146026"/>
              <a:gd name="connsiteX3" fmla="*/ 6243959 w 6247192"/>
              <a:gd name="connsiteY3" fmla="*/ 4133326 h 4146026"/>
              <a:gd name="connsiteX4" fmla="*/ 6243959 w 6247192"/>
              <a:gd name="connsiteY4" fmla="*/ 4133326 h 4146026"/>
              <a:gd name="connsiteX5" fmla="*/ 0 w 6247192"/>
              <a:gd name="connsiteY5" fmla="*/ 4146026 h 4146026"/>
              <a:gd name="connsiteX6" fmla="*/ 373067 w 6247192"/>
              <a:gd name="connsiteY6" fmla="*/ 91551 h 4146026"/>
              <a:gd name="connsiteX0" fmla="*/ 331792 w 6247192"/>
              <a:gd name="connsiteY0" fmla="*/ 88376 h 4146026"/>
              <a:gd name="connsiteX1" fmla="*/ 5563119 w 6247192"/>
              <a:gd name="connsiteY1" fmla="*/ 2651 h 4146026"/>
              <a:gd name="connsiteX2" fmla="*/ 6247192 w 6247192"/>
              <a:gd name="connsiteY2" fmla="*/ 0 h 4146026"/>
              <a:gd name="connsiteX3" fmla="*/ 6243959 w 6247192"/>
              <a:gd name="connsiteY3" fmla="*/ 4133326 h 4146026"/>
              <a:gd name="connsiteX4" fmla="*/ 6243959 w 6247192"/>
              <a:gd name="connsiteY4" fmla="*/ 4133326 h 4146026"/>
              <a:gd name="connsiteX5" fmla="*/ 0 w 6247192"/>
              <a:gd name="connsiteY5" fmla="*/ 4146026 h 4146026"/>
              <a:gd name="connsiteX6" fmla="*/ 331792 w 6247192"/>
              <a:gd name="connsiteY6" fmla="*/ 88376 h 4146026"/>
              <a:gd name="connsiteX0" fmla="*/ 7942 w 5923342"/>
              <a:gd name="connsiteY0" fmla="*/ 88376 h 4222226"/>
              <a:gd name="connsiteX1" fmla="*/ 5239269 w 5923342"/>
              <a:gd name="connsiteY1" fmla="*/ 2651 h 4222226"/>
              <a:gd name="connsiteX2" fmla="*/ 5923342 w 5923342"/>
              <a:gd name="connsiteY2" fmla="*/ 0 h 4222226"/>
              <a:gd name="connsiteX3" fmla="*/ 5920109 w 5923342"/>
              <a:gd name="connsiteY3" fmla="*/ 4133326 h 4222226"/>
              <a:gd name="connsiteX4" fmla="*/ 5920109 w 5923342"/>
              <a:gd name="connsiteY4" fmla="*/ 4133326 h 4222226"/>
              <a:gd name="connsiteX5" fmla="*/ 0 w 5923342"/>
              <a:gd name="connsiteY5" fmla="*/ 4222226 h 4222226"/>
              <a:gd name="connsiteX6" fmla="*/ 7942 w 5923342"/>
              <a:gd name="connsiteY6" fmla="*/ 88376 h 4222226"/>
              <a:gd name="connsiteX0" fmla="*/ 7942 w 6091559"/>
              <a:gd name="connsiteY0" fmla="*/ 88376 h 4222226"/>
              <a:gd name="connsiteX1" fmla="*/ 5239269 w 6091559"/>
              <a:gd name="connsiteY1" fmla="*/ 2651 h 4222226"/>
              <a:gd name="connsiteX2" fmla="*/ 5923342 w 6091559"/>
              <a:gd name="connsiteY2" fmla="*/ 0 h 4222226"/>
              <a:gd name="connsiteX3" fmla="*/ 5920109 w 6091559"/>
              <a:gd name="connsiteY3" fmla="*/ 4133326 h 4222226"/>
              <a:gd name="connsiteX4" fmla="*/ 6091559 w 6091559"/>
              <a:gd name="connsiteY4" fmla="*/ 4209526 h 4222226"/>
              <a:gd name="connsiteX5" fmla="*/ 0 w 6091559"/>
              <a:gd name="connsiteY5" fmla="*/ 4222226 h 4222226"/>
              <a:gd name="connsiteX6" fmla="*/ 7942 w 6091559"/>
              <a:gd name="connsiteY6" fmla="*/ 88376 h 4222226"/>
              <a:gd name="connsiteX0" fmla="*/ 7942 w 6094734"/>
              <a:gd name="connsiteY0" fmla="*/ 88376 h 4225401"/>
              <a:gd name="connsiteX1" fmla="*/ 5239269 w 6094734"/>
              <a:gd name="connsiteY1" fmla="*/ 2651 h 4225401"/>
              <a:gd name="connsiteX2" fmla="*/ 5923342 w 6094734"/>
              <a:gd name="connsiteY2" fmla="*/ 0 h 4225401"/>
              <a:gd name="connsiteX3" fmla="*/ 5920109 w 6094734"/>
              <a:gd name="connsiteY3" fmla="*/ 4133326 h 4225401"/>
              <a:gd name="connsiteX4" fmla="*/ 6094734 w 6094734"/>
              <a:gd name="connsiteY4" fmla="*/ 4225401 h 4225401"/>
              <a:gd name="connsiteX5" fmla="*/ 0 w 6094734"/>
              <a:gd name="connsiteY5" fmla="*/ 4222226 h 4225401"/>
              <a:gd name="connsiteX6" fmla="*/ 7942 w 6094734"/>
              <a:gd name="connsiteY6" fmla="*/ 88376 h 4225401"/>
              <a:gd name="connsiteX0" fmla="*/ 7942 w 6094734"/>
              <a:gd name="connsiteY0" fmla="*/ 88376 h 4225401"/>
              <a:gd name="connsiteX1" fmla="*/ 5923342 w 6094734"/>
              <a:gd name="connsiteY1" fmla="*/ 0 h 4225401"/>
              <a:gd name="connsiteX2" fmla="*/ 5920109 w 6094734"/>
              <a:gd name="connsiteY2" fmla="*/ 4133326 h 4225401"/>
              <a:gd name="connsiteX3" fmla="*/ 6094734 w 6094734"/>
              <a:gd name="connsiteY3" fmla="*/ 4225401 h 4225401"/>
              <a:gd name="connsiteX4" fmla="*/ 0 w 6094734"/>
              <a:gd name="connsiteY4" fmla="*/ 4222226 h 4225401"/>
              <a:gd name="connsiteX5" fmla="*/ 7942 w 6094734"/>
              <a:gd name="connsiteY5" fmla="*/ 88376 h 4225401"/>
              <a:gd name="connsiteX0" fmla="*/ 7942 w 7517192"/>
              <a:gd name="connsiteY0" fmla="*/ 2651 h 4139676"/>
              <a:gd name="connsiteX1" fmla="*/ 7517192 w 7517192"/>
              <a:gd name="connsiteY1" fmla="*/ 0 h 4139676"/>
              <a:gd name="connsiteX2" fmla="*/ 5920109 w 7517192"/>
              <a:gd name="connsiteY2" fmla="*/ 4047601 h 4139676"/>
              <a:gd name="connsiteX3" fmla="*/ 6094734 w 7517192"/>
              <a:gd name="connsiteY3" fmla="*/ 4139676 h 4139676"/>
              <a:gd name="connsiteX4" fmla="*/ 0 w 7517192"/>
              <a:gd name="connsiteY4" fmla="*/ 4136501 h 4139676"/>
              <a:gd name="connsiteX5" fmla="*/ 7942 w 7517192"/>
              <a:gd name="connsiteY5" fmla="*/ 2651 h 4139676"/>
              <a:gd name="connsiteX0" fmla="*/ 7942 w 8222042"/>
              <a:gd name="connsiteY0" fmla="*/ 2651 h 4139676"/>
              <a:gd name="connsiteX1" fmla="*/ 8222042 w 8222042"/>
              <a:gd name="connsiteY1" fmla="*/ 0 h 4139676"/>
              <a:gd name="connsiteX2" fmla="*/ 5920109 w 8222042"/>
              <a:gd name="connsiteY2" fmla="*/ 4047601 h 4139676"/>
              <a:gd name="connsiteX3" fmla="*/ 6094734 w 8222042"/>
              <a:gd name="connsiteY3" fmla="*/ 4139676 h 4139676"/>
              <a:gd name="connsiteX4" fmla="*/ 0 w 8222042"/>
              <a:gd name="connsiteY4" fmla="*/ 4136501 h 4139676"/>
              <a:gd name="connsiteX5" fmla="*/ 7942 w 8222042"/>
              <a:gd name="connsiteY5" fmla="*/ 2651 h 4139676"/>
              <a:gd name="connsiteX0" fmla="*/ 7942 w 8522175"/>
              <a:gd name="connsiteY0" fmla="*/ 2651 h 4139676"/>
              <a:gd name="connsiteX1" fmla="*/ 8222042 w 8522175"/>
              <a:gd name="connsiteY1" fmla="*/ 0 h 4139676"/>
              <a:gd name="connsiteX2" fmla="*/ 6094734 w 8522175"/>
              <a:gd name="connsiteY2" fmla="*/ 4139676 h 4139676"/>
              <a:gd name="connsiteX3" fmla="*/ 0 w 8522175"/>
              <a:gd name="connsiteY3" fmla="*/ 4136501 h 4139676"/>
              <a:gd name="connsiteX4" fmla="*/ 7942 w 8522175"/>
              <a:gd name="connsiteY4" fmla="*/ 2651 h 4139676"/>
              <a:gd name="connsiteX0" fmla="*/ 7942 w 8590698"/>
              <a:gd name="connsiteY0" fmla="*/ 2651 h 4139676"/>
              <a:gd name="connsiteX1" fmla="*/ 8222042 w 8590698"/>
              <a:gd name="connsiteY1" fmla="*/ 0 h 4139676"/>
              <a:gd name="connsiteX2" fmla="*/ 6094734 w 8590698"/>
              <a:gd name="connsiteY2" fmla="*/ 4139676 h 4139676"/>
              <a:gd name="connsiteX3" fmla="*/ 0 w 8590698"/>
              <a:gd name="connsiteY3" fmla="*/ 4136501 h 4139676"/>
              <a:gd name="connsiteX4" fmla="*/ 7942 w 8590698"/>
              <a:gd name="connsiteY4" fmla="*/ 2651 h 4139676"/>
              <a:gd name="connsiteX0" fmla="*/ 7942 w 8484685"/>
              <a:gd name="connsiteY0" fmla="*/ 2651 h 4139676"/>
              <a:gd name="connsiteX1" fmla="*/ 8222042 w 8484685"/>
              <a:gd name="connsiteY1" fmla="*/ 0 h 4139676"/>
              <a:gd name="connsiteX2" fmla="*/ 6094734 w 8484685"/>
              <a:gd name="connsiteY2" fmla="*/ 4139676 h 4139676"/>
              <a:gd name="connsiteX3" fmla="*/ 0 w 8484685"/>
              <a:gd name="connsiteY3" fmla="*/ 4136501 h 4139676"/>
              <a:gd name="connsiteX4" fmla="*/ 7942 w 8484685"/>
              <a:gd name="connsiteY4" fmla="*/ 2651 h 4139676"/>
              <a:gd name="connsiteX0" fmla="*/ 7942 w 8486293"/>
              <a:gd name="connsiteY0" fmla="*/ 2651 h 4139676"/>
              <a:gd name="connsiteX1" fmla="*/ 8222042 w 8486293"/>
              <a:gd name="connsiteY1" fmla="*/ 0 h 4139676"/>
              <a:gd name="connsiteX2" fmla="*/ 6094734 w 8486293"/>
              <a:gd name="connsiteY2" fmla="*/ 4139676 h 4139676"/>
              <a:gd name="connsiteX3" fmla="*/ 0 w 8486293"/>
              <a:gd name="connsiteY3" fmla="*/ 4136501 h 4139676"/>
              <a:gd name="connsiteX4" fmla="*/ 7942 w 8486293"/>
              <a:gd name="connsiteY4" fmla="*/ 2651 h 4139676"/>
              <a:gd name="connsiteX0" fmla="*/ 7942 w 8499428"/>
              <a:gd name="connsiteY0" fmla="*/ 2651 h 4139676"/>
              <a:gd name="connsiteX1" fmla="*/ 8222042 w 8499428"/>
              <a:gd name="connsiteY1" fmla="*/ 0 h 4139676"/>
              <a:gd name="connsiteX2" fmla="*/ 6094734 w 8499428"/>
              <a:gd name="connsiteY2" fmla="*/ 4139676 h 4139676"/>
              <a:gd name="connsiteX3" fmla="*/ 0 w 8499428"/>
              <a:gd name="connsiteY3" fmla="*/ 4136501 h 4139676"/>
              <a:gd name="connsiteX4" fmla="*/ 7942 w 8499428"/>
              <a:gd name="connsiteY4" fmla="*/ 2651 h 4139676"/>
              <a:gd name="connsiteX0" fmla="*/ 7942 w 8496797"/>
              <a:gd name="connsiteY0" fmla="*/ 2651 h 4139676"/>
              <a:gd name="connsiteX1" fmla="*/ 8222042 w 8496797"/>
              <a:gd name="connsiteY1" fmla="*/ 0 h 4139676"/>
              <a:gd name="connsiteX2" fmla="*/ 6094734 w 8496797"/>
              <a:gd name="connsiteY2" fmla="*/ 4139676 h 4139676"/>
              <a:gd name="connsiteX3" fmla="*/ 0 w 8496797"/>
              <a:gd name="connsiteY3" fmla="*/ 4136501 h 4139676"/>
              <a:gd name="connsiteX4" fmla="*/ 7942 w 8496797"/>
              <a:gd name="connsiteY4" fmla="*/ 2651 h 4139676"/>
              <a:gd name="connsiteX0" fmla="*/ 7942 w 8494358"/>
              <a:gd name="connsiteY0" fmla="*/ 2651 h 4139676"/>
              <a:gd name="connsiteX1" fmla="*/ 8222042 w 8494358"/>
              <a:gd name="connsiteY1" fmla="*/ 0 h 4139676"/>
              <a:gd name="connsiteX2" fmla="*/ 6094734 w 8494358"/>
              <a:gd name="connsiteY2" fmla="*/ 4139676 h 4139676"/>
              <a:gd name="connsiteX3" fmla="*/ 0 w 8494358"/>
              <a:gd name="connsiteY3" fmla="*/ 4136501 h 4139676"/>
              <a:gd name="connsiteX4" fmla="*/ 7942 w 8494358"/>
              <a:gd name="connsiteY4" fmla="*/ 2651 h 4139676"/>
              <a:gd name="connsiteX0" fmla="*/ 7942 w 8922461"/>
              <a:gd name="connsiteY0" fmla="*/ 2651 h 4146026"/>
              <a:gd name="connsiteX1" fmla="*/ 8222042 w 8922461"/>
              <a:gd name="connsiteY1" fmla="*/ 0 h 4146026"/>
              <a:gd name="connsiteX2" fmla="*/ 7580634 w 8922461"/>
              <a:gd name="connsiteY2" fmla="*/ 4146026 h 4146026"/>
              <a:gd name="connsiteX3" fmla="*/ 0 w 8922461"/>
              <a:gd name="connsiteY3" fmla="*/ 4136501 h 4146026"/>
              <a:gd name="connsiteX4" fmla="*/ 7942 w 8922461"/>
              <a:gd name="connsiteY4" fmla="*/ 2651 h 4146026"/>
              <a:gd name="connsiteX0" fmla="*/ 7942 w 8937889"/>
              <a:gd name="connsiteY0" fmla="*/ 2651 h 4146026"/>
              <a:gd name="connsiteX1" fmla="*/ 8222042 w 8937889"/>
              <a:gd name="connsiteY1" fmla="*/ 0 h 4146026"/>
              <a:gd name="connsiteX2" fmla="*/ 7612384 w 8937889"/>
              <a:gd name="connsiteY2" fmla="*/ 4146026 h 4146026"/>
              <a:gd name="connsiteX3" fmla="*/ 0 w 8937889"/>
              <a:gd name="connsiteY3" fmla="*/ 4136501 h 4146026"/>
              <a:gd name="connsiteX4" fmla="*/ 7942 w 8937889"/>
              <a:gd name="connsiteY4" fmla="*/ 2651 h 4146026"/>
              <a:gd name="connsiteX0" fmla="*/ 7942 w 8679619"/>
              <a:gd name="connsiteY0" fmla="*/ 2651 h 4146026"/>
              <a:gd name="connsiteX1" fmla="*/ 7625142 w 8679619"/>
              <a:gd name="connsiteY1" fmla="*/ 0 h 4146026"/>
              <a:gd name="connsiteX2" fmla="*/ 7612384 w 8679619"/>
              <a:gd name="connsiteY2" fmla="*/ 4146026 h 4146026"/>
              <a:gd name="connsiteX3" fmla="*/ 0 w 8679619"/>
              <a:gd name="connsiteY3" fmla="*/ 4136501 h 4146026"/>
              <a:gd name="connsiteX4" fmla="*/ 7942 w 8679619"/>
              <a:gd name="connsiteY4" fmla="*/ 2651 h 4146026"/>
              <a:gd name="connsiteX0" fmla="*/ 7942 w 8474160"/>
              <a:gd name="connsiteY0" fmla="*/ 2669 h 4146044"/>
              <a:gd name="connsiteX1" fmla="*/ 7625142 w 8474160"/>
              <a:gd name="connsiteY1" fmla="*/ 18 h 4146044"/>
              <a:gd name="connsiteX2" fmla="*/ 7612384 w 8474160"/>
              <a:gd name="connsiteY2" fmla="*/ 4146044 h 4146044"/>
              <a:gd name="connsiteX3" fmla="*/ 0 w 8474160"/>
              <a:gd name="connsiteY3" fmla="*/ 4136519 h 4146044"/>
              <a:gd name="connsiteX4" fmla="*/ 7942 w 8474160"/>
              <a:gd name="connsiteY4" fmla="*/ 2669 h 4146044"/>
              <a:gd name="connsiteX0" fmla="*/ 7942 w 7625142"/>
              <a:gd name="connsiteY0" fmla="*/ 2666 h 4146252"/>
              <a:gd name="connsiteX1" fmla="*/ 7625142 w 7625142"/>
              <a:gd name="connsiteY1" fmla="*/ 15 h 4146252"/>
              <a:gd name="connsiteX2" fmla="*/ 7612384 w 7625142"/>
              <a:gd name="connsiteY2" fmla="*/ 4146041 h 4146252"/>
              <a:gd name="connsiteX3" fmla="*/ 0 w 7625142"/>
              <a:gd name="connsiteY3" fmla="*/ 4136516 h 4146252"/>
              <a:gd name="connsiteX4" fmla="*/ 7942 w 7625142"/>
              <a:gd name="connsiteY4" fmla="*/ 2666 h 4146252"/>
              <a:gd name="connsiteX0" fmla="*/ 7942 w 7613177"/>
              <a:gd name="connsiteY0" fmla="*/ 2666 h 4146252"/>
              <a:gd name="connsiteX1" fmla="*/ 7603975 w 7613177"/>
              <a:gd name="connsiteY1" fmla="*/ 15 h 4146252"/>
              <a:gd name="connsiteX2" fmla="*/ 7612384 w 7613177"/>
              <a:gd name="connsiteY2" fmla="*/ 4146041 h 4146252"/>
              <a:gd name="connsiteX3" fmla="*/ 0 w 7613177"/>
              <a:gd name="connsiteY3" fmla="*/ 4136516 h 4146252"/>
              <a:gd name="connsiteX4" fmla="*/ 7942 w 7613177"/>
              <a:gd name="connsiteY4" fmla="*/ 2666 h 4146252"/>
              <a:gd name="connsiteX0" fmla="*/ 7942 w 7605142"/>
              <a:gd name="connsiteY0" fmla="*/ 2666 h 4146252"/>
              <a:gd name="connsiteX1" fmla="*/ 7603975 w 7605142"/>
              <a:gd name="connsiteY1" fmla="*/ 15 h 4146252"/>
              <a:gd name="connsiteX2" fmla="*/ 7603917 w 7605142"/>
              <a:gd name="connsiteY2" fmla="*/ 4146041 h 4146252"/>
              <a:gd name="connsiteX3" fmla="*/ 0 w 7605142"/>
              <a:gd name="connsiteY3" fmla="*/ 4136516 h 4146252"/>
              <a:gd name="connsiteX4" fmla="*/ 7942 w 7605142"/>
              <a:gd name="connsiteY4" fmla="*/ 2666 h 4146252"/>
              <a:gd name="connsiteX0" fmla="*/ 3483509 w 7605142"/>
              <a:gd name="connsiteY0" fmla="*/ 0 h 4147819"/>
              <a:gd name="connsiteX1" fmla="*/ 7603975 w 7605142"/>
              <a:gd name="connsiteY1" fmla="*/ 1582 h 4147819"/>
              <a:gd name="connsiteX2" fmla="*/ 7603917 w 7605142"/>
              <a:gd name="connsiteY2" fmla="*/ 4147608 h 4147819"/>
              <a:gd name="connsiteX3" fmla="*/ 0 w 7605142"/>
              <a:gd name="connsiteY3" fmla="*/ 4138083 h 4147819"/>
              <a:gd name="connsiteX4" fmla="*/ 3483509 w 7605142"/>
              <a:gd name="connsiteY4" fmla="*/ 0 h 4147819"/>
              <a:gd name="connsiteX0" fmla="*/ 896943 w 5018576"/>
              <a:gd name="connsiteY0" fmla="*/ 0 h 4150783"/>
              <a:gd name="connsiteX1" fmla="*/ 5017409 w 5018576"/>
              <a:gd name="connsiteY1" fmla="*/ 1582 h 4150783"/>
              <a:gd name="connsiteX2" fmla="*/ 5017351 w 5018576"/>
              <a:gd name="connsiteY2" fmla="*/ 4147608 h 4150783"/>
              <a:gd name="connsiteX3" fmla="*/ 0 w 5018576"/>
              <a:gd name="connsiteY3" fmla="*/ 4150783 h 4150783"/>
              <a:gd name="connsiteX4" fmla="*/ 896943 w 5018576"/>
              <a:gd name="connsiteY4" fmla="*/ 0 h 4150783"/>
              <a:gd name="connsiteX0" fmla="*/ 1220370 w 5342003"/>
              <a:gd name="connsiteY0" fmla="*/ 0 h 4150783"/>
              <a:gd name="connsiteX1" fmla="*/ 5340836 w 5342003"/>
              <a:gd name="connsiteY1" fmla="*/ 1582 h 4150783"/>
              <a:gd name="connsiteX2" fmla="*/ 5340778 w 5342003"/>
              <a:gd name="connsiteY2" fmla="*/ 4147608 h 4150783"/>
              <a:gd name="connsiteX3" fmla="*/ 323427 w 5342003"/>
              <a:gd name="connsiteY3" fmla="*/ 4150783 h 4150783"/>
              <a:gd name="connsiteX4" fmla="*/ 1220370 w 5342003"/>
              <a:gd name="connsiteY4" fmla="*/ 0 h 4150783"/>
              <a:gd name="connsiteX0" fmla="*/ 1332344 w 5453977"/>
              <a:gd name="connsiteY0" fmla="*/ 0 h 4150783"/>
              <a:gd name="connsiteX1" fmla="*/ 5452810 w 5453977"/>
              <a:gd name="connsiteY1" fmla="*/ 1582 h 4150783"/>
              <a:gd name="connsiteX2" fmla="*/ 5452752 w 5453977"/>
              <a:gd name="connsiteY2" fmla="*/ 4147608 h 4150783"/>
              <a:gd name="connsiteX3" fmla="*/ 435401 w 5453977"/>
              <a:gd name="connsiteY3" fmla="*/ 4150783 h 4150783"/>
              <a:gd name="connsiteX4" fmla="*/ 1332344 w 5453977"/>
              <a:gd name="connsiteY4" fmla="*/ 0 h 4150783"/>
              <a:gd name="connsiteX0" fmla="*/ 1203098 w 5324731"/>
              <a:gd name="connsiteY0" fmla="*/ 0 h 4150783"/>
              <a:gd name="connsiteX1" fmla="*/ 5323564 w 5324731"/>
              <a:gd name="connsiteY1" fmla="*/ 1582 h 4150783"/>
              <a:gd name="connsiteX2" fmla="*/ 5323506 w 5324731"/>
              <a:gd name="connsiteY2" fmla="*/ 4147608 h 4150783"/>
              <a:gd name="connsiteX3" fmla="*/ 306155 w 5324731"/>
              <a:gd name="connsiteY3" fmla="*/ 4150783 h 4150783"/>
              <a:gd name="connsiteX4" fmla="*/ 1203098 w 5324731"/>
              <a:gd name="connsiteY4" fmla="*/ 0 h 4150783"/>
              <a:gd name="connsiteX0" fmla="*/ 1213113 w 5334746"/>
              <a:gd name="connsiteY0" fmla="*/ 0 h 4150783"/>
              <a:gd name="connsiteX1" fmla="*/ 5333579 w 5334746"/>
              <a:gd name="connsiteY1" fmla="*/ 1582 h 4150783"/>
              <a:gd name="connsiteX2" fmla="*/ 5333521 w 5334746"/>
              <a:gd name="connsiteY2" fmla="*/ 4147608 h 4150783"/>
              <a:gd name="connsiteX3" fmla="*/ 316170 w 5334746"/>
              <a:gd name="connsiteY3" fmla="*/ 4150783 h 4150783"/>
              <a:gd name="connsiteX4" fmla="*/ 1213113 w 5334746"/>
              <a:gd name="connsiteY4" fmla="*/ 0 h 4150783"/>
              <a:gd name="connsiteX0" fmla="*/ 1205721 w 5327354"/>
              <a:gd name="connsiteY0" fmla="*/ 0 h 4150783"/>
              <a:gd name="connsiteX1" fmla="*/ 5326187 w 5327354"/>
              <a:gd name="connsiteY1" fmla="*/ 1582 h 4150783"/>
              <a:gd name="connsiteX2" fmla="*/ 5326129 w 5327354"/>
              <a:gd name="connsiteY2" fmla="*/ 4147608 h 4150783"/>
              <a:gd name="connsiteX3" fmla="*/ 308778 w 5327354"/>
              <a:gd name="connsiteY3" fmla="*/ 4150783 h 4150783"/>
              <a:gd name="connsiteX4" fmla="*/ 1205721 w 5327354"/>
              <a:gd name="connsiteY4" fmla="*/ 0 h 4150783"/>
              <a:gd name="connsiteX0" fmla="*/ 1213113 w 5334746"/>
              <a:gd name="connsiteY0" fmla="*/ 0 h 4150783"/>
              <a:gd name="connsiteX1" fmla="*/ 5333579 w 5334746"/>
              <a:gd name="connsiteY1" fmla="*/ 1582 h 4150783"/>
              <a:gd name="connsiteX2" fmla="*/ 5333521 w 5334746"/>
              <a:gd name="connsiteY2" fmla="*/ 4147608 h 4150783"/>
              <a:gd name="connsiteX3" fmla="*/ 316170 w 5334746"/>
              <a:gd name="connsiteY3" fmla="*/ 4150783 h 4150783"/>
              <a:gd name="connsiteX4" fmla="*/ 1213113 w 5334746"/>
              <a:gd name="connsiteY4" fmla="*/ 0 h 4150783"/>
              <a:gd name="connsiteX0" fmla="*/ 1205721 w 5327354"/>
              <a:gd name="connsiteY0" fmla="*/ 0 h 4150783"/>
              <a:gd name="connsiteX1" fmla="*/ 5326187 w 5327354"/>
              <a:gd name="connsiteY1" fmla="*/ 1582 h 4150783"/>
              <a:gd name="connsiteX2" fmla="*/ 5326129 w 5327354"/>
              <a:gd name="connsiteY2" fmla="*/ 4147608 h 4150783"/>
              <a:gd name="connsiteX3" fmla="*/ 308778 w 5327354"/>
              <a:gd name="connsiteY3" fmla="*/ 4150783 h 4150783"/>
              <a:gd name="connsiteX4" fmla="*/ 1205721 w 5327354"/>
              <a:gd name="connsiteY4" fmla="*/ 0 h 4150783"/>
              <a:gd name="connsiteX0" fmla="*/ 1192119 w 5330685"/>
              <a:gd name="connsiteY0" fmla="*/ 0 h 4150783"/>
              <a:gd name="connsiteX1" fmla="*/ 5329518 w 5330685"/>
              <a:gd name="connsiteY1" fmla="*/ 1582 h 4150783"/>
              <a:gd name="connsiteX2" fmla="*/ 5329460 w 5330685"/>
              <a:gd name="connsiteY2" fmla="*/ 4147608 h 4150783"/>
              <a:gd name="connsiteX3" fmla="*/ 312109 w 5330685"/>
              <a:gd name="connsiteY3" fmla="*/ 4150783 h 4150783"/>
              <a:gd name="connsiteX4" fmla="*/ 1192119 w 5330685"/>
              <a:gd name="connsiteY4" fmla="*/ 0 h 4150783"/>
              <a:gd name="connsiteX0" fmla="*/ 1201380 w 5339946"/>
              <a:gd name="connsiteY0" fmla="*/ 0 h 4150783"/>
              <a:gd name="connsiteX1" fmla="*/ 5338779 w 5339946"/>
              <a:gd name="connsiteY1" fmla="*/ 1582 h 4150783"/>
              <a:gd name="connsiteX2" fmla="*/ 5338721 w 5339946"/>
              <a:gd name="connsiteY2" fmla="*/ 4147608 h 4150783"/>
              <a:gd name="connsiteX3" fmla="*/ 321370 w 5339946"/>
              <a:gd name="connsiteY3" fmla="*/ 4150783 h 4150783"/>
              <a:gd name="connsiteX4" fmla="*/ 1201380 w 5339946"/>
              <a:gd name="connsiteY4" fmla="*/ 0 h 4150783"/>
              <a:gd name="connsiteX0" fmla="*/ 1199528 w 5338094"/>
              <a:gd name="connsiteY0" fmla="*/ 0 h 4150783"/>
              <a:gd name="connsiteX1" fmla="*/ 5336927 w 5338094"/>
              <a:gd name="connsiteY1" fmla="*/ 1582 h 4150783"/>
              <a:gd name="connsiteX2" fmla="*/ 5336869 w 5338094"/>
              <a:gd name="connsiteY2" fmla="*/ 4147608 h 4150783"/>
              <a:gd name="connsiteX3" fmla="*/ 319518 w 5338094"/>
              <a:gd name="connsiteY3" fmla="*/ 4150783 h 4150783"/>
              <a:gd name="connsiteX4" fmla="*/ 1199528 w 5338094"/>
              <a:gd name="connsiteY4" fmla="*/ 0 h 4150783"/>
              <a:gd name="connsiteX0" fmla="*/ 3933691 w 5125857"/>
              <a:gd name="connsiteY0" fmla="*/ 6899 h 4149216"/>
              <a:gd name="connsiteX1" fmla="*/ 5124690 w 5125857"/>
              <a:gd name="connsiteY1" fmla="*/ 15 h 4149216"/>
              <a:gd name="connsiteX2" fmla="*/ 5124632 w 5125857"/>
              <a:gd name="connsiteY2" fmla="*/ 4146041 h 4149216"/>
              <a:gd name="connsiteX3" fmla="*/ 107281 w 5125857"/>
              <a:gd name="connsiteY3" fmla="*/ 4149216 h 4149216"/>
              <a:gd name="connsiteX4" fmla="*/ 3933691 w 5125857"/>
              <a:gd name="connsiteY4" fmla="*/ 6899 h 4149216"/>
              <a:gd name="connsiteX0" fmla="*/ 2623366 w 3815532"/>
              <a:gd name="connsiteY0" fmla="*/ 6899 h 4146252"/>
              <a:gd name="connsiteX1" fmla="*/ 3814365 w 3815532"/>
              <a:gd name="connsiteY1" fmla="*/ 15 h 4146252"/>
              <a:gd name="connsiteX2" fmla="*/ 3814307 w 3815532"/>
              <a:gd name="connsiteY2" fmla="*/ 4146041 h 4146252"/>
              <a:gd name="connsiteX3" fmla="*/ 155856 w 3815532"/>
              <a:gd name="connsiteY3" fmla="*/ 4136516 h 4146252"/>
              <a:gd name="connsiteX4" fmla="*/ 2623366 w 3815532"/>
              <a:gd name="connsiteY4" fmla="*/ 6899 h 4146252"/>
              <a:gd name="connsiteX0" fmla="*/ 2635412 w 3827578"/>
              <a:gd name="connsiteY0" fmla="*/ 6899 h 4153449"/>
              <a:gd name="connsiteX1" fmla="*/ 3826411 w 3827578"/>
              <a:gd name="connsiteY1" fmla="*/ 15 h 4153449"/>
              <a:gd name="connsiteX2" fmla="*/ 3826353 w 3827578"/>
              <a:gd name="connsiteY2" fmla="*/ 4146041 h 4153449"/>
              <a:gd name="connsiteX3" fmla="*/ 155202 w 3827578"/>
              <a:gd name="connsiteY3" fmla="*/ 4153449 h 4153449"/>
              <a:gd name="connsiteX4" fmla="*/ 2635412 w 3827578"/>
              <a:gd name="connsiteY4" fmla="*/ 6899 h 4153449"/>
              <a:gd name="connsiteX0" fmla="*/ 2480210 w 3672376"/>
              <a:gd name="connsiteY0" fmla="*/ 6899 h 4153449"/>
              <a:gd name="connsiteX1" fmla="*/ 3671209 w 3672376"/>
              <a:gd name="connsiteY1" fmla="*/ 15 h 4153449"/>
              <a:gd name="connsiteX2" fmla="*/ 3671151 w 3672376"/>
              <a:gd name="connsiteY2" fmla="*/ 4146041 h 4153449"/>
              <a:gd name="connsiteX3" fmla="*/ 0 w 3672376"/>
              <a:gd name="connsiteY3" fmla="*/ 4153449 h 4153449"/>
              <a:gd name="connsiteX4" fmla="*/ 2480210 w 3672376"/>
              <a:gd name="connsiteY4" fmla="*/ 6899 h 4153449"/>
              <a:gd name="connsiteX0" fmla="*/ 2484443 w 3672376"/>
              <a:gd name="connsiteY0" fmla="*/ 0 h 4163484"/>
              <a:gd name="connsiteX1" fmla="*/ 3671209 w 3672376"/>
              <a:gd name="connsiteY1" fmla="*/ 10050 h 4163484"/>
              <a:gd name="connsiteX2" fmla="*/ 3671151 w 3672376"/>
              <a:gd name="connsiteY2" fmla="*/ 4156076 h 4163484"/>
              <a:gd name="connsiteX3" fmla="*/ 0 w 3672376"/>
              <a:gd name="connsiteY3" fmla="*/ 4163484 h 4163484"/>
              <a:gd name="connsiteX4" fmla="*/ 2484443 w 3672376"/>
              <a:gd name="connsiteY4" fmla="*/ 0 h 4163484"/>
              <a:gd name="connsiteX0" fmla="*/ 2465393 w 3672376"/>
              <a:gd name="connsiteY0" fmla="*/ 2665 h 4153449"/>
              <a:gd name="connsiteX1" fmla="*/ 3671209 w 3672376"/>
              <a:gd name="connsiteY1" fmla="*/ 15 h 4153449"/>
              <a:gd name="connsiteX2" fmla="*/ 3671151 w 3672376"/>
              <a:gd name="connsiteY2" fmla="*/ 4146041 h 4153449"/>
              <a:gd name="connsiteX3" fmla="*/ 0 w 3672376"/>
              <a:gd name="connsiteY3" fmla="*/ 4153449 h 4153449"/>
              <a:gd name="connsiteX4" fmla="*/ 2465393 w 3672376"/>
              <a:gd name="connsiteY4" fmla="*/ 2665 h 4153449"/>
              <a:gd name="connsiteX0" fmla="*/ 2481268 w 3672376"/>
              <a:gd name="connsiteY0" fmla="*/ 2665 h 4153449"/>
              <a:gd name="connsiteX1" fmla="*/ 3671209 w 3672376"/>
              <a:gd name="connsiteY1" fmla="*/ 15 h 4153449"/>
              <a:gd name="connsiteX2" fmla="*/ 3671151 w 3672376"/>
              <a:gd name="connsiteY2" fmla="*/ 4146041 h 4153449"/>
              <a:gd name="connsiteX3" fmla="*/ 0 w 3672376"/>
              <a:gd name="connsiteY3" fmla="*/ 4153449 h 4153449"/>
              <a:gd name="connsiteX4" fmla="*/ 2481268 w 3672376"/>
              <a:gd name="connsiteY4" fmla="*/ 2665 h 4153449"/>
              <a:gd name="connsiteX0" fmla="*/ 2481268 w 3672376"/>
              <a:gd name="connsiteY0" fmla="*/ 2665 h 4153449"/>
              <a:gd name="connsiteX1" fmla="*/ 3671209 w 3672376"/>
              <a:gd name="connsiteY1" fmla="*/ 15 h 4153449"/>
              <a:gd name="connsiteX2" fmla="*/ 3671151 w 3672376"/>
              <a:gd name="connsiteY2" fmla="*/ 4146041 h 4153449"/>
              <a:gd name="connsiteX3" fmla="*/ 0 w 3672376"/>
              <a:gd name="connsiteY3" fmla="*/ 4153449 h 4153449"/>
              <a:gd name="connsiteX4" fmla="*/ 2481268 w 3672376"/>
              <a:gd name="connsiteY4" fmla="*/ 2665 h 4153449"/>
              <a:gd name="connsiteX0" fmla="*/ 2481268 w 3672376"/>
              <a:gd name="connsiteY0" fmla="*/ 2665 h 4146252"/>
              <a:gd name="connsiteX1" fmla="*/ 3671209 w 3672376"/>
              <a:gd name="connsiteY1" fmla="*/ 15 h 4146252"/>
              <a:gd name="connsiteX2" fmla="*/ 3671151 w 3672376"/>
              <a:gd name="connsiteY2" fmla="*/ 4146041 h 4146252"/>
              <a:gd name="connsiteX3" fmla="*/ 0 w 3672376"/>
              <a:gd name="connsiteY3" fmla="*/ 4140749 h 4146252"/>
              <a:gd name="connsiteX4" fmla="*/ 2481268 w 3672376"/>
              <a:gd name="connsiteY4" fmla="*/ 2665 h 4146252"/>
              <a:gd name="connsiteX0" fmla="*/ 2481268 w 3672376"/>
              <a:gd name="connsiteY0" fmla="*/ 2665 h 4146252"/>
              <a:gd name="connsiteX1" fmla="*/ 3671209 w 3672376"/>
              <a:gd name="connsiteY1" fmla="*/ 15 h 4146252"/>
              <a:gd name="connsiteX2" fmla="*/ 3671151 w 3672376"/>
              <a:gd name="connsiteY2" fmla="*/ 4146041 h 4146252"/>
              <a:gd name="connsiteX3" fmla="*/ 0 w 3672376"/>
              <a:gd name="connsiteY3" fmla="*/ 4140749 h 4146252"/>
              <a:gd name="connsiteX4" fmla="*/ 2481268 w 3672376"/>
              <a:gd name="connsiteY4" fmla="*/ 2665 h 4146252"/>
              <a:gd name="connsiteX0" fmla="*/ 2481268 w 3672376"/>
              <a:gd name="connsiteY0" fmla="*/ 2665 h 4146252"/>
              <a:gd name="connsiteX1" fmla="*/ 3671209 w 3672376"/>
              <a:gd name="connsiteY1" fmla="*/ 15 h 4146252"/>
              <a:gd name="connsiteX2" fmla="*/ 3671151 w 3672376"/>
              <a:gd name="connsiteY2" fmla="*/ 4146041 h 4146252"/>
              <a:gd name="connsiteX3" fmla="*/ 0 w 3672376"/>
              <a:gd name="connsiteY3" fmla="*/ 4140749 h 4146252"/>
              <a:gd name="connsiteX4" fmla="*/ 2481268 w 3672376"/>
              <a:gd name="connsiteY4" fmla="*/ 2665 h 4146252"/>
              <a:gd name="connsiteX0" fmla="*/ 2481268 w 3672376"/>
              <a:gd name="connsiteY0" fmla="*/ 2665 h 4146252"/>
              <a:gd name="connsiteX1" fmla="*/ 3671209 w 3672376"/>
              <a:gd name="connsiteY1" fmla="*/ 15 h 4146252"/>
              <a:gd name="connsiteX2" fmla="*/ 3671151 w 3672376"/>
              <a:gd name="connsiteY2" fmla="*/ 4146041 h 4146252"/>
              <a:gd name="connsiteX3" fmla="*/ 0 w 3672376"/>
              <a:gd name="connsiteY3" fmla="*/ 4140749 h 4146252"/>
              <a:gd name="connsiteX4" fmla="*/ 2481268 w 3672376"/>
              <a:gd name="connsiteY4" fmla="*/ 2665 h 4146252"/>
              <a:gd name="connsiteX0" fmla="*/ 2481268 w 3672376"/>
              <a:gd name="connsiteY0" fmla="*/ 2665 h 4146252"/>
              <a:gd name="connsiteX1" fmla="*/ 3671209 w 3672376"/>
              <a:gd name="connsiteY1" fmla="*/ 15 h 4146252"/>
              <a:gd name="connsiteX2" fmla="*/ 3671151 w 3672376"/>
              <a:gd name="connsiteY2" fmla="*/ 4146041 h 4146252"/>
              <a:gd name="connsiteX3" fmla="*/ 0 w 3672376"/>
              <a:gd name="connsiteY3" fmla="*/ 4140749 h 4146252"/>
              <a:gd name="connsiteX4" fmla="*/ 2481268 w 3672376"/>
              <a:gd name="connsiteY4" fmla="*/ 2665 h 4146252"/>
              <a:gd name="connsiteX0" fmla="*/ 859901 w 2051009"/>
              <a:gd name="connsiteY0" fmla="*/ 2665 h 4153449"/>
              <a:gd name="connsiteX1" fmla="*/ 2049842 w 2051009"/>
              <a:gd name="connsiteY1" fmla="*/ 15 h 4153449"/>
              <a:gd name="connsiteX2" fmla="*/ 2049784 w 2051009"/>
              <a:gd name="connsiteY2" fmla="*/ 4146041 h 4153449"/>
              <a:gd name="connsiteX3" fmla="*/ 0 w 2051009"/>
              <a:gd name="connsiteY3" fmla="*/ 4153449 h 4153449"/>
              <a:gd name="connsiteX4" fmla="*/ 859901 w 2051009"/>
              <a:gd name="connsiteY4" fmla="*/ 2665 h 4153449"/>
              <a:gd name="connsiteX0" fmla="*/ 859901 w 2051009"/>
              <a:gd name="connsiteY0" fmla="*/ 0 h 4150784"/>
              <a:gd name="connsiteX1" fmla="*/ 2049842 w 2051009"/>
              <a:gd name="connsiteY1" fmla="*/ 1212316 h 4150784"/>
              <a:gd name="connsiteX2" fmla="*/ 2049784 w 2051009"/>
              <a:gd name="connsiteY2" fmla="*/ 4143376 h 4150784"/>
              <a:gd name="connsiteX3" fmla="*/ 0 w 2051009"/>
              <a:gd name="connsiteY3" fmla="*/ 4150784 h 4150784"/>
              <a:gd name="connsiteX4" fmla="*/ 859901 w 2051009"/>
              <a:gd name="connsiteY4" fmla="*/ 0 h 4150784"/>
              <a:gd name="connsiteX0" fmla="*/ 426767 w 2333309"/>
              <a:gd name="connsiteY0" fmla="*/ 582638 h 2938489"/>
              <a:gd name="connsiteX1" fmla="*/ 2332142 w 2333309"/>
              <a:gd name="connsiteY1" fmla="*/ 21 h 2938489"/>
              <a:gd name="connsiteX2" fmla="*/ 2332084 w 2333309"/>
              <a:gd name="connsiteY2" fmla="*/ 2931081 h 2938489"/>
              <a:gd name="connsiteX3" fmla="*/ 282300 w 2333309"/>
              <a:gd name="connsiteY3" fmla="*/ 2938489 h 2938489"/>
              <a:gd name="connsiteX4" fmla="*/ 426767 w 2333309"/>
              <a:gd name="connsiteY4" fmla="*/ 582638 h 2938489"/>
              <a:gd name="connsiteX0" fmla="*/ 426767 w 2333309"/>
              <a:gd name="connsiteY0" fmla="*/ 636023 h 2991874"/>
              <a:gd name="connsiteX1" fmla="*/ 2332142 w 2333309"/>
              <a:gd name="connsiteY1" fmla="*/ 53406 h 2991874"/>
              <a:gd name="connsiteX2" fmla="*/ 2332084 w 2333309"/>
              <a:gd name="connsiteY2" fmla="*/ 2984466 h 2991874"/>
              <a:gd name="connsiteX3" fmla="*/ 282300 w 2333309"/>
              <a:gd name="connsiteY3" fmla="*/ 2991874 h 2991874"/>
              <a:gd name="connsiteX4" fmla="*/ 426767 w 2333309"/>
              <a:gd name="connsiteY4" fmla="*/ 636023 h 2991874"/>
              <a:gd name="connsiteX0" fmla="*/ 426767 w 2333309"/>
              <a:gd name="connsiteY0" fmla="*/ 743981 h 3099832"/>
              <a:gd name="connsiteX1" fmla="*/ 2332142 w 2333309"/>
              <a:gd name="connsiteY1" fmla="*/ 161364 h 3099832"/>
              <a:gd name="connsiteX2" fmla="*/ 2332084 w 2333309"/>
              <a:gd name="connsiteY2" fmla="*/ 3092424 h 3099832"/>
              <a:gd name="connsiteX3" fmla="*/ 282300 w 2333309"/>
              <a:gd name="connsiteY3" fmla="*/ 3099832 h 3099832"/>
              <a:gd name="connsiteX4" fmla="*/ 426767 w 2333309"/>
              <a:gd name="connsiteY4" fmla="*/ 743981 h 3099832"/>
              <a:gd name="connsiteX0" fmla="*/ 426767 w 2333309"/>
              <a:gd name="connsiteY0" fmla="*/ 630168 h 2986019"/>
              <a:gd name="connsiteX1" fmla="*/ 2332142 w 2333309"/>
              <a:gd name="connsiteY1" fmla="*/ 47551 h 2986019"/>
              <a:gd name="connsiteX2" fmla="*/ 2332084 w 2333309"/>
              <a:gd name="connsiteY2" fmla="*/ 2978611 h 2986019"/>
              <a:gd name="connsiteX3" fmla="*/ 282300 w 2333309"/>
              <a:gd name="connsiteY3" fmla="*/ 2986019 h 2986019"/>
              <a:gd name="connsiteX4" fmla="*/ 426767 w 2333309"/>
              <a:gd name="connsiteY4" fmla="*/ 630168 h 2986019"/>
              <a:gd name="connsiteX0" fmla="*/ 426767 w 2333309"/>
              <a:gd name="connsiteY0" fmla="*/ 672933 h 3028784"/>
              <a:gd name="connsiteX1" fmla="*/ 2332142 w 2333309"/>
              <a:gd name="connsiteY1" fmla="*/ 90316 h 3028784"/>
              <a:gd name="connsiteX2" fmla="*/ 2332084 w 2333309"/>
              <a:gd name="connsiteY2" fmla="*/ 3021376 h 3028784"/>
              <a:gd name="connsiteX3" fmla="*/ 282300 w 2333309"/>
              <a:gd name="connsiteY3" fmla="*/ 3028784 h 3028784"/>
              <a:gd name="connsiteX4" fmla="*/ 426767 w 2333309"/>
              <a:gd name="connsiteY4" fmla="*/ 672933 h 3028784"/>
              <a:gd name="connsiteX0" fmla="*/ 426767 w 2333309"/>
              <a:gd name="connsiteY0" fmla="*/ 666099 h 3021950"/>
              <a:gd name="connsiteX1" fmla="*/ 2332142 w 2333309"/>
              <a:gd name="connsiteY1" fmla="*/ 83482 h 3021950"/>
              <a:gd name="connsiteX2" fmla="*/ 2332084 w 2333309"/>
              <a:gd name="connsiteY2" fmla="*/ 3014542 h 3021950"/>
              <a:gd name="connsiteX3" fmla="*/ 282300 w 2333309"/>
              <a:gd name="connsiteY3" fmla="*/ 3021950 h 3021950"/>
              <a:gd name="connsiteX4" fmla="*/ 426767 w 2333309"/>
              <a:gd name="connsiteY4" fmla="*/ 666099 h 3021950"/>
              <a:gd name="connsiteX0" fmla="*/ 523988 w 2430530"/>
              <a:gd name="connsiteY0" fmla="*/ 666099 h 3021950"/>
              <a:gd name="connsiteX1" fmla="*/ 2429363 w 2430530"/>
              <a:gd name="connsiteY1" fmla="*/ 83482 h 3021950"/>
              <a:gd name="connsiteX2" fmla="*/ 2429305 w 2430530"/>
              <a:gd name="connsiteY2" fmla="*/ 3014542 h 3021950"/>
              <a:gd name="connsiteX3" fmla="*/ 379521 w 2430530"/>
              <a:gd name="connsiteY3" fmla="*/ 3021950 h 3021950"/>
              <a:gd name="connsiteX4" fmla="*/ 523988 w 2430530"/>
              <a:gd name="connsiteY4" fmla="*/ 666099 h 3021950"/>
              <a:gd name="connsiteX0" fmla="*/ 327304 w 2233846"/>
              <a:gd name="connsiteY0" fmla="*/ 666099 h 3021950"/>
              <a:gd name="connsiteX1" fmla="*/ 2232679 w 2233846"/>
              <a:gd name="connsiteY1" fmla="*/ 83482 h 3021950"/>
              <a:gd name="connsiteX2" fmla="*/ 2232621 w 2233846"/>
              <a:gd name="connsiteY2" fmla="*/ 3014542 h 3021950"/>
              <a:gd name="connsiteX3" fmla="*/ 182837 w 2233846"/>
              <a:gd name="connsiteY3" fmla="*/ 3021950 h 3021950"/>
              <a:gd name="connsiteX4" fmla="*/ 327304 w 2233846"/>
              <a:gd name="connsiteY4" fmla="*/ 666099 h 3021950"/>
              <a:gd name="connsiteX0" fmla="*/ 327304 w 2233846"/>
              <a:gd name="connsiteY0" fmla="*/ 670585 h 3026436"/>
              <a:gd name="connsiteX1" fmla="*/ 2232679 w 2233846"/>
              <a:gd name="connsiteY1" fmla="*/ 87968 h 3026436"/>
              <a:gd name="connsiteX2" fmla="*/ 2232621 w 2233846"/>
              <a:gd name="connsiteY2" fmla="*/ 3019028 h 3026436"/>
              <a:gd name="connsiteX3" fmla="*/ 182837 w 2233846"/>
              <a:gd name="connsiteY3" fmla="*/ 3026436 h 3026436"/>
              <a:gd name="connsiteX4" fmla="*/ 327304 w 2233846"/>
              <a:gd name="connsiteY4" fmla="*/ 670585 h 3026436"/>
              <a:gd name="connsiteX0" fmla="*/ 327304 w 2233582"/>
              <a:gd name="connsiteY0" fmla="*/ 680707 h 3036558"/>
              <a:gd name="connsiteX1" fmla="*/ 2228446 w 2233582"/>
              <a:gd name="connsiteY1" fmla="*/ 85390 h 3036558"/>
              <a:gd name="connsiteX2" fmla="*/ 2232621 w 2233582"/>
              <a:gd name="connsiteY2" fmla="*/ 3029150 h 3036558"/>
              <a:gd name="connsiteX3" fmla="*/ 182837 w 2233582"/>
              <a:gd name="connsiteY3" fmla="*/ 3036558 h 3036558"/>
              <a:gd name="connsiteX4" fmla="*/ 327304 w 2233582"/>
              <a:gd name="connsiteY4" fmla="*/ 680707 h 3036558"/>
              <a:gd name="connsiteX0" fmla="*/ 327304 w 2233846"/>
              <a:gd name="connsiteY0" fmla="*/ 673948 h 3029799"/>
              <a:gd name="connsiteX1" fmla="*/ 2232679 w 2233846"/>
              <a:gd name="connsiteY1" fmla="*/ 87098 h 3029799"/>
              <a:gd name="connsiteX2" fmla="*/ 2232621 w 2233846"/>
              <a:gd name="connsiteY2" fmla="*/ 3022391 h 3029799"/>
              <a:gd name="connsiteX3" fmla="*/ 182837 w 2233846"/>
              <a:gd name="connsiteY3" fmla="*/ 3029799 h 3029799"/>
              <a:gd name="connsiteX4" fmla="*/ 327304 w 2233846"/>
              <a:gd name="connsiteY4" fmla="*/ 673948 h 3029799"/>
              <a:gd name="connsiteX0" fmla="*/ 327304 w 5967685"/>
              <a:gd name="connsiteY0" fmla="*/ 956517 h 3312368"/>
              <a:gd name="connsiteX1" fmla="*/ 5967685 w 5967685"/>
              <a:gd name="connsiteY1" fmla="*/ 46514 h 3312368"/>
              <a:gd name="connsiteX2" fmla="*/ 2232621 w 5967685"/>
              <a:gd name="connsiteY2" fmla="*/ 3304960 h 3312368"/>
              <a:gd name="connsiteX3" fmla="*/ 182837 w 5967685"/>
              <a:gd name="connsiteY3" fmla="*/ 3312368 h 3312368"/>
              <a:gd name="connsiteX4" fmla="*/ 327304 w 5967685"/>
              <a:gd name="connsiteY4" fmla="*/ 956517 h 3312368"/>
              <a:gd name="connsiteX0" fmla="*/ 40949 w 9175853"/>
              <a:gd name="connsiteY0" fmla="*/ 1964254 h 3283009"/>
              <a:gd name="connsiteX1" fmla="*/ 9175853 w 9175853"/>
              <a:gd name="connsiteY1" fmla="*/ 17155 h 3283009"/>
              <a:gd name="connsiteX2" fmla="*/ 5440789 w 9175853"/>
              <a:gd name="connsiteY2" fmla="*/ 3275601 h 3283009"/>
              <a:gd name="connsiteX3" fmla="*/ 3391005 w 9175853"/>
              <a:gd name="connsiteY3" fmla="*/ 3283009 h 3283009"/>
              <a:gd name="connsiteX4" fmla="*/ 40949 w 9175853"/>
              <a:gd name="connsiteY4" fmla="*/ 1964254 h 3283009"/>
              <a:gd name="connsiteX0" fmla="*/ 110508 w 6772944"/>
              <a:gd name="connsiteY0" fmla="*/ 386595 h 3554087"/>
              <a:gd name="connsiteX1" fmla="*/ 6772944 w 6772944"/>
              <a:gd name="connsiteY1" fmla="*/ 288233 h 3554087"/>
              <a:gd name="connsiteX2" fmla="*/ 3037880 w 6772944"/>
              <a:gd name="connsiteY2" fmla="*/ 3546679 h 3554087"/>
              <a:gd name="connsiteX3" fmla="*/ 988096 w 6772944"/>
              <a:gd name="connsiteY3" fmla="*/ 3554087 h 3554087"/>
              <a:gd name="connsiteX4" fmla="*/ 110508 w 6772944"/>
              <a:gd name="connsiteY4" fmla="*/ 386595 h 3554087"/>
              <a:gd name="connsiteX0" fmla="*/ 2496505 w 9158941"/>
              <a:gd name="connsiteY0" fmla="*/ 386595 h 3546947"/>
              <a:gd name="connsiteX1" fmla="*/ 9158941 w 9158941"/>
              <a:gd name="connsiteY1" fmla="*/ 288233 h 3546947"/>
              <a:gd name="connsiteX2" fmla="*/ 5423877 w 9158941"/>
              <a:gd name="connsiteY2" fmla="*/ 3546679 h 3546947"/>
              <a:gd name="connsiteX3" fmla="*/ 14843 w 9158941"/>
              <a:gd name="connsiteY3" fmla="*/ 2223898 h 3546947"/>
              <a:gd name="connsiteX4" fmla="*/ 2496505 w 9158941"/>
              <a:gd name="connsiteY4" fmla="*/ 386595 h 3546947"/>
              <a:gd name="connsiteX0" fmla="*/ 2503607 w 9166043"/>
              <a:gd name="connsiteY0" fmla="*/ 386595 h 3546947"/>
              <a:gd name="connsiteX1" fmla="*/ 9166043 w 9166043"/>
              <a:gd name="connsiteY1" fmla="*/ 288233 h 3546947"/>
              <a:gd name="connsiteX2" fmla="*/ 5430979 w 9166043"/>
              <a:gd name="connsiteY2" fmla="*/ 3546679 h 3546947"/>
              <a:gd name="connsiteX3" fmla="*/ 21945 w 9166043"/>
              <a:gd name="connsiteY3" fmla="*/ 2223898 h 3546947"/>
              <a:gd name="connsiteX4" fmla="*/ 2503607 w 9166043"/>
              <a:gd name="connsiteY4" fmla="*/ 386595 h 3546947"/>
              <a:gd name="connsiteX0" fmla="*/ 2503607 w 9166043"/>
              <a:gd name="connsiteY0" fmla="*/ 336431 h 3496783"/>
              <a:gd name="connsiteX1" fmla="*/ 9166043 w 9166043"/>
              <a:gd name="connsiteY1" fmla="*/ 238069 h 3496783"/>
              <a:gd name="connsiteX2" fmla="*/ 5430979 w 9166043"/>
              <a:gd name="connsiteY2" fmla="*/ 3496515 h 3496783"/>
              <a:gd name="connsiteX3" fmla="*/ 21945 w 9166043"/>
              <a:gd name="connsiteY3" fmla="*/ 2173734 h 3496783"/>
              <a:gd name="connsiteX4" fmla="*/ 2503607 w 9166043"/>
              <a:gd name="connsiteY4" fmla="*/ 336431 h 3496783"/>
              <a:gd name="connsiteX0" fmla="*/ 2499011 w 9161447"/>
              <a:gd name="connsiteY0" fmla="*/ 336431 h 3496783"/>
              <a:gd name="connsiteX1" fmla="*/ 9161447 w 9161447"/>
              <a:gd name="connsiteY1" fmla="*/ 238069 h 3496783"/>
              <a:gd name="connsiteX2" fmla="*/ 5426383 w 9161447"/>
              <a:gd name="connsiteY2" fmla="*/ 3496515 h 3496783"/>
              <a:gd name="connsiteX3" fmla="*/ 17349 w 9161447"/>
              <a:gd name="connsiteY3" fmla="*/ 2173734 h 3496783"/>
              <a:gd name="connsiteX4" fmla="*/ 2499011 w 9161447"/>
              <a:gd name="connsiteY4" fmla="*/ 336431 h 3496783"/>
              <a:gd name="connsiteX0" fmla="*/ 2481662 w 9144098"/>
              <a:gd name="connsiteY0" fmla="*/ 336431 h 3496783"/>
              <a:gd name="connsiteX1" fmla="*/ 9144098 w 9144098"/>
              <a:gd name="connsiteY1" fmla="*/ 238069 h 3496783"/>
              <a:gd name="connsiteX2" fmla="*/ 5409034 w 9144098"/>
              <a:gd name="connsiteY2" fmla="*/ 3496515 h 3496783"/>
              <a:gd name="connsiteX3" fmla="*/ 0 w 9144098"/>
              <a:gd name="connsiteY3" fmla="*/ 2173734 h 3496783"/>
              <a:gd name="connsiteX4" fmla="*/ 2481662 w 9144098"/>
              <a:gd name="connsiteY4" fmla="*/ 336431 h 3496783"/>
              <a:gd name="connsiteX0" fmla="*/ 2481662 w 9144098"/>
              <a:gd name="connsiteY0" fmla="*/ 336431 h 3496783"/>
              <a:gd name="connsiteX1" fmla="*/ 9144098 w 9144098"/>
              <a:gd name="connsiteY1" fmla="*/ 238069 h 3496783"/>
              <a:gd name="connsiteX2" fmla="*/ 5409034 w 9144098"/>
              <a:gd name="connsiteY2" fmla="*/ 3496515 h 3496783"/>
              <a:gd name="connsiteX3" fmla="*/ 0 w 9144098"/>
              <a:gd name="connsiteY3" fmla="*/ 2173734 h 3496783"/>
              <a:gd name="connsiteX4" fmla="*/ 2481662 w 9144098"/>
              <a:gd name="connsiteY4" fmla="*/ 336431 h 3496783"/>
              <a:gd name="connsiteX0" fmla="*/ 2481662 w 9144098"/>
              <a:gd name="connsiteY0" fmla="*/ 336431 h 3496783"/>
              <a:gd name="connsiteX1" fmla="*/ 9144098 w 9144098"/>
              <a:gd name="connsiteY1" fmla="*/ 238069 h 3496783"/>
              <a:gd name="connsiteX2" fmla="*/ 5409034 w 9144098"/>
              <a:gd name="connsiteY2" fmla="*/ 3496515 h 3496783"/>
              <a:gd name="connsiteX3" fmla="*/ 2773131 w 9144098"/>
              <a:gd name="connsiteY3" fmla="*/ 2849639 h 3496783"/>
              <a:gd name="connsiteX4" fmla="*/ 0 w 9144098"/>
              <a:gd name="connsiteY4" fmla="*/ 2173734 h 3496783"/>
              <a:gd name="connsiteX5" fmla="*/ 2481662 w 9144098"/>
              <a:gd name="connsiteY5" fmla="*/ 336431 h 3496783"/>
              <a:gd name="connsiteX0" fmla="*/ 2489118 w 9151554"/>
              <a:gd name="connsiteY0" fmla="*/ 336431 h 3661280"/>
              <a:gd name="connsiteX1" fmla="*/ 9151554 w 9151554"/>
              <a:gd name="connsiteY1" fmla="*/ 238069 h 3661280"/>
              <a:gd name="connsiteX2" fmla="*/ 5416490 w 9151554"/>
              <a:gd name="connsiteY2" fmla="*/ 3496515 h 3661280"/>
              <a:gd name="connsiteX3" fmla="*/ 0 w 9151554"/>
              <a:gd name="connsiteY3" fmla="*/ 3661280 h 3661280"/>
              <a:gd name="connsiteX4" fmla="*/ 7456 w 9151554"/>
              <a:gd name="connsiteY4" fmla="*/ 2173734 h 3661280"/>
              <a:gd name="connsiteX5" fmla="*/ 2489118 w 9151554"/>
              <a:gd name="connsiteY5" fmla="*/ 336431 h 3661280"/>
              <a:gd name="connsiteX0" fmla="*/ 2489118 w 9151554"/>
              <a:gd name="connsiteY0" fmla="*/ 336431 h 3661280"/>
              <a:gd name="connsiteX1" fmla="*/ 9151554 w 9151554"/>
              <a:gd name="connsiteY1" fmla="*/ 238069 h 3661280"/>
              <a:gd name="connsiteX2" fmla="*/ 4184014 w 9151554"/>
              <a:gd name="connsiteY2" fmla="*/ 3639304 h 3661280"/>
              <a:gd name="connsiteX3" fmla="*/ 0 w 9151554"/>
              <a:gd name="connsiteY3" fmla="*/ 3661280 h 3661280"/>
              <a:gd name="connsiteX4" fmla="*/ 7456 w 9151554"/>
              <a:gd name="connsiteY4" fmla="*/ 2173734 h 3661280"/>
              <a:gd name="connsiteX5" fmla="*/ 2489118 w 9151554"/>
              <a:gd name="connsiteY5" fmla="*/ 336431 h 3661280"/>
              <a:gd name="connsiteX0" fmla="*/ 2489118 w 9374430"/>
              <a:gd name="connsiteY0" fmla="*/ 336431 h 3661280"/>
              <a:gd name="connsiteX1" fmla="*/ 9151554 w 9374430"/>
              <a:gd name="connsiteY1" fmla="*/ 238069 h 3661280"/>
              <a:gd name="connsiteX2" fmla="*/ 7462495 w 9374430"/>
              <a:gd name="connsiteY2" fmla="*/ 1391691 h 3661280"/>
              <a:gd name="connsiteX3" fmla="*/ 4184014 w 9374430"/>
              <a:gd name="connsiteY3" fmla="*/ 3639304 h 3661280"/>
              <a:gd name="connsiteX4" fmla="*/ 0 w 9374430"/>
              <a:gd name="connsiteY4" fmla="*/ 3661280 h 3661280"/>
              <a:gd name="connsiteX5" fmla="*/ 7456 w 9374430"/>
              <a:gd name="connsiteY5" fmla="*/ 2173734 h 3661280"/>
              <a:gd name="connsiteX6" fmla="*/ 2489118 w 9374430"/>
              <a:gd name="connsiteY6" fmla="*/ 336431 h 3661280"/>
              <a:gd name="connsiteX0" fmla="*/ 2489118 w 9335075"/>
              <a:gd name="connsiteY0" fmla="*/ 336431 h 3661280"/>
              <a:gd name="connsiteX1" fmla="*/ 9151554 w 9335075"/>
              <a:gd name="connsiteY1" fmla="*/ 238069 h 3661280"/>
              <a:gd name="connsiteX2" fmla="*/ 7462495 w 9335075"/>
              <a:gd name="connsiteY2" fmla="*/ 1391691 h 3661280"/>
              <a:gd name="connsiteX3" fmla="*/ 4184014 w 9335075"/>
              <a:gd name="connsiteY3" fmla="*/ 3639304 h 3661280"/>
              <a:gd name="connsiteX4" fmla="*/ 0 w 9335075"/>
              <a:gd name="connsiteY4" fmla="*/ 3661280 h 3661280"/>
              <a:gd name="connsiteX5" fmla="*/ 7456 w 9335075"/>
              <a:gd name="connsiteY5" fmla="*/ 2173734 h 3661280"/>
              <a:gd name="connsiteX6" fmla="*/ 2489118 w 9335075"/>
              <a:gd name="connsiteY6" fmla="*/ 336431 h 3661280"/>
              <a:gd name="connsiteX0" fmla="*/ 2489118 w 9342035"/>
              <a:gd name="connsiteY0" fmla="*/ 336431 h 3661280"/>
              <a:gd name="connsiteX1" fmla="*/ 9151554 w 9342035"/>
              <a:gd name="connsiteY1" fmla="*/ 238069 h 3661280"/>
              <a:gd name="connsiteX2" fmla="*/ 7462495 w 9342035"/>
              <a:gd name="connsiteY2" fmla="*/ 1391691 h 3661280"/>
              <a:gd name="connsiteX3" fmla="*/ 4184014 w 9342035"/>
              <a:gd name="connsiteY3" fmla="*/ 3639304 h 3661280"/>
              <a:gd name="connsiteX4" fmla="*/ 0 w 9342035"/>
              <a:gd name="connsiteY4" fmla="*/ 3661280 h 3661280"/>
              <a:gd name="connsiteX5" fmla="*/ 7456 w 9342035"/>
              <a:gd name="connsiteY5" fmla="*/ 2173734 h 3661280"/>
              <a:gd name="connsiteX6" fmla="*/ 2489118 w 9342035"/>
              <a:gd name="connsiteY6" fmla="*/ 336431 h 3661280"/>
              <a:gd name="connsiteX0" fmla="*/ 2489118 w 9622647"/>
              <a:gd name="connsiteY0" fmla="*/ 336431 h 3661280"/>
              <a:gd name="connsiteX1" fmla="*/ 9151554 w 9622647"/>
              <a:gd name="connsiteY1" fmla="*/ 238069 h 3661280"/>
              <a:gd name="connsiteX2" fmla="*/ 9145878 w 9622647"/>
              <a:gd name="connsiteY2" fmla="*/ 1196296 h 3661280"/>
              <a:gd name="connsiteX3" fmla="*/ 4184014 w 9622647"/>
              <a:gd name="connsiteY3" fmla="*/ 3639304 h 3661280"/>
              <a:gd name="connsiteX4" fmla="*/ 0 w 9622647"/>
              <a:gd name="connsiteY4" fmla="*/ 3661280 h 3661280"/>
              <a:gd name="connsiteX5" fmla="*/ 7456 w 9622647"/>
              <a:gd name="connsiteY5" fmla="*/ 2173734 h 3661280"/>
              <a:gd name="connsiteX6" fmla="*/ 2489118 w 9622647"/>
              <a:gd name="connsiteY6" fmla="*/ 336431 h 3661280"/>
              <a:gd name="connsiteX0" fmla="*/ 2489118 w 9622647"/>
              <a:gd name="connsiteY0" fmla="*/ 336431 h 3661280"/>
              <a:gd name="connsiteX1" fmla="*/ 9151554 w 9622647"/>
              <a:gd name="connsiteY1" fmla="*/ 238069 h 3661280"/>
              <a:gd name="connsiteX2" fmla="*/ 9145878 w 9622647"/>
              <a:gd name="connsiteY2" fmla="*/ 1196296 h 3661280"/>
              <a:gd name="connsiteX3" fmla="*/ 4184014 w 9622647"/>
              <a:gd name="connsiteY3" fmla="*/ 3639304 h 3661280"/>
              <a:gd name="connsiteX4" fmla="*/ 0 w 9622647"/>
              <a:gd name="connsiteY4" fmla="*/ 3661280 h 3661280"/>
              <a:gd name="connsiteX5" fmla="*/ 7456 w 9622647"/>
              <a:gd name="connsiteY5" fmla="*/ 2173734 h 3661280"/>
              <a:gd name="connsiteX6" fmla="*/ 2489118 w 9622647"/>
              <a:gd name="connsiteY6" fmla="*/ 336431 h 3661280"/>
              <a:gd name="connsiteX0" fmla="*/ 2489118 w 9519893"/>
              <a:gd name="connsiteY0" fmla="*/ 336431 h 3661280"/>
              <a:gd name="connsiteX1" fmla="*/ 9151554 w 9519893"/>
              <a:gd name="connsiteY1" fmla="*/ 238069 h 3661280"/>
              <a:gd name="connsiteX2" fmla="*/ 9145878 w 9519893"/>
              <a:gd name="connsiteY2" fmla="*/ 1196296 h 3661280"/>
              <a:gd name="connsiteX3" fmla="*/ 4184014 w 9519893"/>
              <a:gd name="connsiteY3" fmla="*/ 3639304 h 3661280"/>
              <a:gd name="connsiteX4" fmla="*/ 0 w 9519893"/>
              <a:gd name="connsiteY4" fmla="*/ 3661280 h 3661280"/>
              <a:gd name="connsiteX5" fmla="*/ 7456 w 9519893"/>
              <a:gd name="connsiteY5" fmla="*/ 2173734 h 3661280"/>
              <a:gd name="connsiteX6" fmla="*/ 2489118 w 9519893"/>
              <a:gd name="connsiteY6" fmla="*/ 336431 h 3661280"/>
              <a:gd name="connsiteX0" fmla="*/ 2489118 w 9159174"/>
              <a:gd name="connsiteY0" fmla="*/ 336431 h 3661280"/>
              <a:gd name="connsiteX1" fmla="*/ 9151554 w 9159174"/>
              <a:gd name="connsiteY1" fmla="*/ 238069 h 3661280"/>
              <a:gd name="connsiteX2" fmla="*/ 9145878 w 9159174"/>
              <a:gd name="connsiteY2" fmla="*/ 1196296 h 3661280"/>
              <a:gd name="connsiteX3" fmla="*/ 4184014 w 9159174"/>
              <a:gd name="connsiteY3" fmla="*/ 3639304 h 3661280"/>
              <a:gd name="connsiteX4" fmla="*/ 0 w 9159174"/>
              <a:gd name="connsiteY4" fmla="*/ 3661280 h 3661280"/>
              <a:gd name="connsiteX5" fmla="*/ 7456 w 9159174"/>
              <a:gd name="connsiteY5" fmla="*/ 2173734 h 3661280"/>
              <a:gd name="connsiteX6" fmla="*/ 2489118 w 9159174"/>
              <a:gd name="connsiteY6" fmla="*/ 336431 h 3661280"/>
              <a:gd name="connsiteX0" fmla="*/ 2489118 w 9159174"/>
              <a:gd name="connsiteY0" fmla="*/ 336431 h 3661280"/>
              <a:gd name="connsiteX1" fmla="*/ 9151554 w 9159174"/>
              <a:gd name="connsiteY1" fmla="*/ 238069 h 3661280"/>
              <a:gd name="connsiteX2" fmla="*/ 9145878 w 9159174"/>
              <a:gd name="connsiteY2" fmla="*/ 1196296 h 3661280"/>
              <a:gd name="connsiteX3" fmla="*/ 7420639 w 9159174"/>
              <a:gd name="connsiteY3" fmla="*/ 2163022 h 3661280"/>
              <a:gd name="connsiteX4" fmla="*/ 4184014 w 9159174"/>
              <a:gd name="connsiteY4" fmla="*/ 3639304 h 3661280"/>
              <a:gd name="connsiteX5" fmla="*/ 0 w 9159174"/>
              <a:gd name="connsiteY5" fmla="*/ 3661280 h 3661280"/>
              <a:gd name="connsiteX6" fmla="*/ 7456 w 9159174"/>
              <a:gd name="connsiteY6" fmla="*/ 2173734 h 3661280"/>
              <a:gd name="connsiteX7" fmla="*/ 2489118 w 9159174"/>
              <a:gd name="connsiteY7" fmla="*/ 336431 h 3661280"/>
              <a:gd name="connsiteX0" fmla="*/ 2489118 w 9159174"/>
              <a:gd name="connsiteY0" fmla="*/ 336431 h 3661280"/>
              <a:gd name="connsiteX1" fmla="*/ 9151554 w 9159174"/>
              <a:gd name="connsiteY1" fmla="*/ 238069 h 3661280"/>
              <a:gd name="connsiteX2" fmla="*/ 9145878 w 9159174"/>
              <a:gd name="connsiteY2" fmla="*/ 1196296 h 3661280"/>
              <a:gd name="connsiteX3" fmla="*/ 7948509 w 9159174"/>
              <a:gd name="connsiteY3" fmla="*/ 2912790 h 3661280"/>
              <a:gd name="connsiteX4" fmla="*/ 4184014 w 9159174"/>
              <a:gd name="connsiteY4" fmla="*/ 3639304 h 3661280"/>
              <a:gd name="connsiteX5" fmla="*/ 0 w 9159174"/>
              <a:gd name="connsiteY5" fmla="*/ 3661280 h 3661280"/>
              <a:gd name="connsiteX6" fmla="*/ 7456 w 9159174"/>
              <a:gd name="connsiteY6" fmla="*/ 2173734 h 3661280"/>
              <a:gd name="connsiteX7" fmla="*/ 2489118 w 9159174"/>
              <a:gd name="connsiteY7" fmla="*/ 336431 h 3661280"/>
              <a:gd name="connsiteX0" fmla="*/ 2489118 w 9159174"/>
              <a:gd name="connsiteY0" fmla="*/ 336431 h 3661280"/>
              <a:gd name="connsiteX1" fmla="*/ 9151554 w 9159174"/>
              <a:gd name="connsiteY1" fmla="*/ 238069 h 3661280"/>
              <a:gd name="connsiteX2" fmla="*/ 9145878 w 9159174"/>
              <a:gd name="connsiteY2" fmla="*/ 1196296 h 3661280"/>
              <a:gd name="connsiteX3" fmla="*/ 7948509 w 9159174"/>
              <a:gd name="connsiteY3" fmla="*/ 2912790 h 3661280"/>
              <a:gd name="connsiteX4" fmla="*/ 4184014 w 9159174"/>
              <a:gd name="connsiteY4" fmla="*/ 3639304 h 3661280"/>
              <a:gd name="connsiteX5" fmla="*/ 0 w 9159174"/>
              <a:gd name="connsiteY5" fmla="*/ 3661280 h 3661280"/>
              <a:gd name="connsiteX6" fmla="*/ 7456 w 9159174"/>
              <a:gd name="connsiteY6" fmla="*/ 2173734 h 3661280"/>
              <a:gd name="connsiteX7" fmla="*/ 2489118 w 9159174"/>
              <a:gd name="connsiteY7" fmla="*/ 336431 h 3661280"/>
              <a:gd name="connsiteX0" fmla="*/ 2489118 w 9159174"/>
              <a:gd name="connsiteY0" fmla="*/ 336431 h 3661280"/>
              <a:gd name="connsiteX1" fmla="*/ 9151554 w 9159174"/>
              <a:gd name="connsiteY1" fmla="*/ 238069 h 3661280"/>
              <a:gd name="connsiteX2" fmla="*/ 9145878 w 9159174"/>
              <a:gd name="connsiteY2" fmla="*/ 1196296 h 3661280"/>
              <a:gd name="connsiteX3" fmla="*/ 7948509 w 9159174"/>
              <a:gd name="connsiteY3" fmla="*/ 2912790 h 3661280"/>
              <a:gd name="connsiteX4" fmla="*/ 4184014 w 9159174"/>
              <a:gd name="connsiteY4" fmla="*/ 3639304 h 3661280"/>
              <a:gd name="connsiteX5" fmla="*/ 0 w 9159174"/>
              <a:gd name="connsiteY5" fmla="*/ 3661280 h 3661280"/>
              <a:gd name="connsiteX6" fmla="*/ 7456 w 9159174"/>
              <a:gd name="connsiteY6" fmla="*/ 2173734 h 3661280"/>
              <a:gd name="connsiteX7" fmla="*/ 2489118 w 9159174"/>
              <a:gd name="connsiteY7" fmla="*/ 336431 h 3661280"/>
              <a:gd name="connsiteX0" fmla="*/ 2489118 w 9159174"/>
              <a:gd name="connsiteY0" fmla="*/ 336431 h 3661280"/>
              <a:gd name="connsiteX1" fmla="*/ 9151554 w 9159174"/>
              <a:gd name="connsiteY1" fmla="*/ 238069 h 3661280"/>
              <a:gd name="connsiteX2" fmla="*/ 9145878 w 9159174"/>
              <a:gd name="connsiteY2" fmla="*/ 1196296 h 3661280"/>
              <a:gd name="connsiteX3" fmla="*/ 7948509 w 9159174"/>
              <a:gd name="connsiteY3" fmla="*/ 2912790 h 3661280"/>
              <a:gd name="connsiteX4" fmla="*/ 4184014 w 9159174"/>
              <a:gd name="connsiteY4" fmla="*/ 3639304 h 3661280"/>
              <a:gd name="connsiteX5" fmla="*/ 0 w 9159174"/>
              <a:gd name="connsiteY5" fmla="*/ 3661280 h 3661280"/>
              <a:gd name="connsiteX6" fmla="*/ 7456 w 9159174"/>
              <a:gd name="connsiteY6" fmla="*/ 2173734 h 3661280"/>
              <a:gd name="connsiteX7" fmla="*/ 2489118 w 9159174"/>
              <a:gd name="connsiteY7" fmla="*/ 336431 h 3661280"/>
              <a:gd name="connsiteX0" fmla="*/ 2489118 w 9159174"/>
              <a:gd name="connsiteY0" fmla="*/ 336431 h 3661280"/>
              <a:gd name="connsiteX1" fmla="*/ 9151554 w 9159174"/>
              <a:gd name="connsiteY1" fmla="*/ 238069 h 3661280"/>
              <a:gd name="connsiteX2" fmla="*/ 9145878 w 9159174"/>
              <a:gd name="connsiteY2" fmla="*/ 1196296 h 3661280"/>
              <a:gd name="connsiteX3" fmla="*/ 7948509 w 9159174"/>
              <a:gd name="connsiteY3" fmla="*/ 2912790 h 3661280"/>
              <a:gd name="connsiteX4" fmla="*/ 4184014 w 9159174"/>
              <a:gd name="connsiteY4" fmla="*/ 3639304 h 3661280"/>
              <a:gd name="connsiteX5" fmla="*/ 0 w 9159174"/>
              <a:gd name="connsiteY5" fmla="*/ 3661280 h 3661280"/>
              <a:gd name="connsiteX6" fmla="*/ 7456 w 9159174"/>
              <a:gd name="connsiteY6" fmla="*/ 2173734 h 3661280"/>
              <a:gd name="connsiteX7" fmla="*/ 2489118 w 9159174"/>
              <a:gd name="connsiteY7" fmla="*/ 336431 h 3661280"/>
              <a:gd name="connsiteX0" fmla="*/ 2489118 w 9159174"/>
              <a:gd name="connsiteY0" fmla="*/ 336431 h 3661280"/>
              <a:gd name="connsiteX1" fmla="*/ 9151554 w 9159174"/>
              <a:gd name="connsiteY1" fmla="*/ 238069 h 3661280"/>
              <a:gd name="connsiteX2" fmla="*/ 9145878 w 9159174"/>
              <a:gd name="connsiteY2" fmla="*/ 1196296 h 3661280"/>
              <a:gd name="connsiteX3" fmla="*/ 7948509 w 9159174"/>
              <a:gd name="connsiteY3" fmla="*/ 2912790 h 3661280"/>
              <a:gd name="connsiteX4" fmla="*/ 4184014 w 9159174"/>
              <a:gd name="connsiteY4" fmla="*/ 3639304 h 3661280"/>
              <a:gd name="connsiteX5" fmla="*/ 0 w 9159174"/>
              <a:gd name="connsiteY5" fmla="*/ 3661280 h 3661280"/>
              <a:gd name="connsiteX6" fmla="*/ 7456 w 9159174"/>
              <a:gd name="connsiteY6" fmla="*/ 2173734 h 3661280"/>
              <a:gd name="connsiteX7" fmla="*/ 2489118 w 9159174"/>
              <a:gd name="connsiteY7" fmla="*/ 336431 h 3661280"/>
              <a:gd name="connsiteX0" fmla="*/ 2489118 w 9159174"/>
              <a:gd name="connsiteY0" fmla="*/ 336431 h 3661280"/>
              <a:gd name="connsiteX1" fmla="*/ 9151554 w 9159174"/>
              <a:gd name="connsiteY1" fmla="*/ 238069 h 3661280"/>
              <a:gd name="connsiteX2" fmla="*/ 9145878 w 9159174"/>
              <a:gd name="connsiteY2" fmla="*/ 1196296 h 3661280"/>
              <a:gd name="connsiteX3" fmla="*/ 7948509 w 9159174"/>
              <a:gd name="connsiteY3" fmla="*/ 2912790 h 3661280"/>
              <a:gd name="connsiteX4" fmla="*/ 4184014 w 9159174"/>
              <a:gd name="connsiteY4" fmla="*/ 3639304 h 3661280"/>
              <a:gd name="connsiteX5" fmla="*/ 0 w 9159174"/>
              <a:gd name="connsiteY5" fmla="*/ 3661280 h 3661280"/>
              <a:gd name="connsiteX6" fmla="*/ 7456 w 9159174"/>
              <a:gd name="connsiteY6" fmla="*/ 2173734 h 3661280"/>
              <a:gd name="connsiteX7" fmla="*/ 2489118 w 9159174"/>
              <a:gd name="connsiteY7" fmla="*/ 336431 h 3661280"/>
              <a:gd name="connsiteX0" fmla="*/ 2489118 w 9159174"/>
              <a:gd name="connsiteY0" fmla="*/ 336431 h 3661280"/>
              <a:gd name="connsiteX1" fmla="*/ 9151554 w 9159174"/>
              <a:gd name="connsiteY1" fmla="*/ 238069 h 3661280"/>
              <a:gd name="connsiteX2" fmla="*/ 9145878 w 9159174"/>
              <a:gd name="connsiteY2" fmla="*/ 1196296 h 3661280"/>
              <a:gd name="connsiteX3" fmla="*/ 7948509 w 9159174"/>
              <a:gd name="connsiteY3" fmla="*/ 2912790 h 3661280"/>
              <a:gd name="connsiteX4" fmla="*/ 4184014 w 9159174"/>
              <a:gd name="connsiteY4" fmla="*/ 3639304 h 3661280"/>
              <a:gd name="connsiteX5" fmla="*/ 0 w 9159174"/>
              <a:gd name="connsiteY5" fmla="*/ 3661280 h 3661280"/>
              <a:gd name="connsiteX6" fmla="*/ 7456 w 9159174"/>
              <a:gd name="connsiteY6" fmla="*/ 2173734 h 3661280"/>
              <a:gd name="connsiteX7" fmla="*/ 2489118 w 9159174"/>
              <a:gd name="connsiteY7" fmla="*/ 336431 h 3661280"/>
              <a:gd name="connsiteX0" fmla="*/ 2489118 w 9159174"/>
              <a:gd name="connsiteY0" fmla="*/ 336431 h 3661280"/>
              <a:gd name="connsiteX1" fmla="*/ 9151554 w 9159174"/>
              <a:gd name="connsiteY1" fmla="*/ 238069 h 3661280"/>
              <a:gd name="connsiteX2" fmla="*/ 9145878 w 9159174"/>
              <a:gd name="connsiteY2" fmla="*/ 1196296 h 3661280"/>
              <a:gd name="connsiteX3" fmla="*/ 7948509 w 9159174"/>
              <a:gd name="connsiteY3" fmla="*/ 2912790 h 3661280"/>
              <a:gd name="connsiteX4" fmla="*/ 4184014 w 9159174"/>
              <a:gd name="connsiteY4" fmla="*/ 3639304 h 3661280"/>
              <a:gd name="connsiteX5" fmla="*/ 0 w 9159174"/>
              <a:gd name="connsiteY5" fmla="*/ 3661280 h 3661280"/>
              <a:gd name="connsiteX6" fmla="*/ 7456 w 9159174"/>
              <a:gd name="connsiteY6" fmla="*/ 2173734 h 3661280"/>
              <a:gd name="connsiteX7" fmla="*/ 2489118 w 9159174"/>
              <a:gd name="connsiteY7" fmla="*/ 336431 h 3661280"/>
              <a:gd name="connsiteX0" fmla="*/ 2489118 w 9159174"/>
              <a:gd name="connsiteY0" fmla="*/ 336431 h 3661280"/>
              <a:gd name="connsiteX1" fmla="*/ 9151554 w 9159174"/>
              <a:gd name="connsiteY1" fmla="*/ 238069 h 3661280"/>
              <a:gd name="connsiteX2" fmla="*/ 9145878 w 9159174"/>
              <a:gd name="connsiteY2" fmla="*/ 1196296 h 3661280"/>
              <a:gd name="connsiteX3" fmla="*/ 7948509 w 9159174"/>
              <a:gd name="connsiteY3" fmla="*/ 2912790 h 3661280"/>
              <a:gd name="connsiteX4" fmla="*/ 4184014 w 9159174"/>
              <a:gd name="connsiteY4" fmla="*/ 3639304 h 3661280"/>
              <a:gd name="connsiteX5" fmla="*/ 0 w 9159174"/>
              <a:gd name="connsiteY5" fmla="*/ 3661280 h 3661280"/>
              <a:gd name="connsiteX6" fmla="*/ 7456 w 9159174"/>
              <a:gd name="connsiteY6" fmla="*/ 2173734 h 3661280"/>
              <a:gd name="connsiteX7" fmla="*/ 2489118 w 9159174"/>
              <a:gd name="connsiteY7" fmla="*/ 336431 h 3661280"/>
              <a:gd name="connsiteX0" fmla="*/ 2489118 w 9159174"/>
              <a:gd name="connsiteY0" fmla="*/ 336431 h 3661280"/>
              <a:gd name="connsiteX1" fmla="*/ 9151554 w 9159174"/>
              <a:gd name="connsiteY1" fmla="*/ 238069 h 3661280"/>
              <a:gd name="connsiteX2" fmla="*/ 9145878 w 9159174"/>
              <a:gd name="connsiteY2" fmla="*/ 1196296 h 3661280"/>
              <a:gd name="connsiteX3" fmla="*/ 7948509 w 9159174"/>
              <a:gd name="connsiteY3" fmla="*/ 2912790 h 3661280"/>
              <a:gd name="connsiteX4" fmla="*/ 4184014 w 9159174"/>
              <a:gd name="connsiteY4" fmla="*/ 3639304 h 3661280"/>
              <a:gd name="connsiteX5" fmla="*/ 0 w 9159174"/>
              <a:gd name="connsiteY5" fmla="*/ 3661280 h 3661280"/>
              <a:gd name="connsiteX6" fmla="*/ 7456 w 9159174"/>
              <a:gd name="connsiteY6" fmla="*/ 2173734 h 3661280"/>
              <a:gd name="connsiteX7" fmla="*/ 2489118 w 9159174"/>
              <a:gd name="connsiteY7" fmla="*/ 336431 h 3661280"/>
              <a:gd name="connsiteX0" fmla="*/ 2489118 w 9159174"/>
              <a:gd name="connsiteY0" fmla="*/ 336431 h 3661280"/>
              <a:gd name="connsiteX1" fmla="*/ 9151554 w 9159174"/>
              <a:gd name="connsiteY1" fmla="*/ 238069 h 3661280"/>
              <a:gd name="connsiteX2" fmla="*/ 9145878 w 9159174"/>
              <a:gd name="connsiteY2" fmla="*/ 1196296 h 3661280"/>
              <a:gd name="connsiteX3" fmla="*/ 7948509 w 9159174"/>
              <a:gd name="connsiteY3" fmla="*/ 2912790 h 3661280"/>
              <a:gd name="connsiteX4" fmla="*/ 4184014 w 9159174"/>
              <a:gd name="connsiteY4" fmla="*/ 3639304 h 3661280"/>
              <a:gd name="connsiteX5" fmla="*/ 0 w 9159174"/>
              <a:gd name="connsiteY5" fmla="*/ 3661280 h 3661280"/>
              <a:gd name="connsiteX6" fmla="*/ 7456 w 9159174"/>
              <a:gd name="connsiteY6" fmla="*/ 2173734 h 3661280"/>
              <a:gd name="connsiteX7" fmla="*/ 2489118 w 9159174"/>
              <a:gd name="connsiteY7" fmla="*/ 336431 h 3661280"/>
              <a:gd name="connsiteX0" fmla="*/ 2489118 w 9163441"/>
              <a:gd name="connsiteY0" fmla="*/ 336431 h 3661280"/>
              <a:gd name="connsiteX1" fmla="*/ 9151554 w 9163441"/>
              <a:gd name="connsiteY1" fmla="*/ 238069 h 3661280"/>
              <a:gd name="connsiteX2" fmla="*/ 9157601 w 9163441"/>
              <a:gd name="connsiteY2" fmla="*/ 1208019 h 3661280"/>
              <a:gd name="connsiteX3" fmla="*/ 7948509 w 9163441"/>
              <a:gd name="connsiteY3" fmla="*/ 2912790 h 3661280"/>
              <a:gd name="connsiteX4" fmla="*/ 4184014 w 9163441"/>
              <a:gd name="connsiteY4" fmla="*/ 3639304 h 3661280"/>
              <a:gd name="connsiteX5" fmla="*/ 0 w 9163441"/>
              <a:gd name="connsiteY5" fmla="*/ 3661280 h 3661280"/>
              <a:gd name="connsiteX6" fmla="*/ 7456 w 9163441"/>
              <a:gd name="connsiteY6" fmla="*/ 2173734 h 3661280"/>
              <a:gd name="connsiteX7" fmla="*/ 2489118 w 9163441"/>
              <a:gd name="connsiteY7" fmla="*/ 336431 h 3661280"/>
              <a:gd name="connsiteX0" fmla="*/ 2489118 w 9163441"/>
              <a:gd name="connsiteY0" fmla="*/ 336431 h 3661280"/>
              <a:gd name="connsiteX1" fmla="*/ 9151554 w 9163441"/>
              <a:gd name="connsiteY1" fmla="*/ 238069 h 3661280"/>
              <a:gd name="connsiteX2" fmla="*/ 9157601 w 9163441"/>
              <a:gd name="connsiteY2" fmla="*/ 1208019 h 3661280"/>
              <a:gd name="connsiteX3" fmla="*/ 7948509 w 9163441"/>
              <a:gd name="connsiteY3" fmla="*/ 2912790 h 3661280"/>
              <a:gd name="connsiteX4" fmla="*/ 4184014 w 9163441"/>
              <a:gd name="connsiteY4" fmla="*/ 3639304 h 3661280"/>
              <a:gd name="connsiteX5" fmla="*/ 0 w 9163441"/>
              <a:gd name="connsiteY5" fmla="*/ 3661280 h 3661280"/>
              <a:gd name="connsiteX6" fmla="*/ 7456 w 9163441"/>
              <a:gd name="connsiteY6" fmla="*/ 2173734 h 3661280"/>
              <a:gd name="connsiteX7" fmla="*/ 2489118 w 9163441"/>
              <a:gd name="connsiteY7" fmla="*/ 336431 h 3661280"/>
              <a:gd name="connsiteX0" fmla="*/ 2489118 w 9156183"/>
              <a:gd name="connsiteY0" fmla="*/ 336431 h 3661280"/>
              <a:gd name="connsiteX1" fmla="*/ 9151554 w 9156183"/>
              <a:gd name="connsiteY1" fmla="*/ 238069 h 3661280"/>
              <a:gd name="connsiteX2" fmla="*/ 9126339 w 9156183"/>
              <a:gd name="connsiteY2" fmla="*/ 1102509 h 3661280"/>
              <a:gd name="connsiteX3" fmla="*/ 7948509 w 9156183"/>
              <a:gd name="connsiteY3" fmla="*/ 2912790 h 3661280"/>
              <a:gd name="connsiteX4" fmla="*/ 4184014 w 9156183"/>
              <a:gd name="connsiteY4" fmla="*/ 3639304 h 3661280"/>
              <a:gd name="connsiteX5" fmla="*/ 0 w 9156183"/>
              <a:gd name="connsiteY5" fmla="*/ 3661280 h 3661280"/>
              <a:gd name="connsiteX6" fmla="*/ 7456 w 9156183"/>
              <a:gd name="connsiteY6" fmla="*/ 2173734 h 3661280"/>
              <a:gd name="connsiteX7" fmla="*/ 2489118 w 9156183"/>
              <a:gd name="connsiteY7" fmla="*/ 336431 h 3661280"/>
              <a:gd name="connsiteX0" fmla="*/ 2489118 w 9163440"/>
              <a:gd name="connsiteY0" fmla="*/ 336431 h 3661280"/>
              <a:gd name="connsiteX1" fmla="*/ 9151554 w 9163440"/>
              <a:gd name="connsiteY1" fmla="*/ 238069 h 3661280"/>
              <a:gd name="connsiteX2" fmla="*/ 9157600 w 9163440"/>
              <a:gd name="connsiteY2" fmla="*/ 1215835 h 3661280"/>
              <a:gd name="connsiteX3" fmla="*/ 7948509 w 9163440"/>
              <a:gd name="connsiteY3" fmla="*/ 2912790 h 3661280"/>
              <a:gd name="connsiteX4" fmla="*/ 4184014 w 9163440"/>
              <a:gd name="connsiteY4" fmla="*/ 3639304 h 3661280"/>
              <a:gd name="connsiteX5" fmla="*/ 0 w 9163440"/>
              <a:gd name="connsiteY5" fmla="*/ 3661280 h 3661280"/>
              <a:gd name="connsiteX6" fmla="*/ 7456 w 9163440"/>
              <a:gd name="connsiteY6" fmla="*/ 2173734 h 3661280"/>
              <a:gd name="connsiteX7" fmla="*/ 2489118 w 9163440"/>
              <a:gd name="connsiteY7" fmla="*/ 336431 h 3661280"/>
              <a:gd name="connsiteX0" fmla="*/ 2489118 w 9163440"/>
              <a:gd name="connsiteY0" fmla="*/ 336431 h 3661280"/>
              <a:gd name="connsiteX1" fmla="*/ 9151554 w 9163440"/>
              <a:gd name="connsiteY1" fmla="*/ 238069 h 3661280"/>
              <a:gd name="connsiteX2" fmla="*/ 9157600 w 9163440"/>
              <a:gd name="connsiteY2" fmla="*/ 1215835 h 3661280"/>
              <a:gd name="connsiteX3" fmla="*/ 7987586 w 9163440"/>
              <a:gd name="connsiteY3" fmla="*/ 3026115 h 3661280"/>
              <a:gd name="connsiteX4" fmla="*/ 4184014 w 9163440"/>
              <a:gd name="connsiteY4" fmla="*/ 3639304 h 3661280"/>
              <a:gd name="connsiteX5" fmla="*/ 0 w 9163440"/>
              <a:gd name="connsiteY5" fmla="*/ 3661280 h 3661280"/>
              <a:gd name="connsiteX6" fmla="*/ 7456 w 9163440"/>
              <a:gd name="connsiteY6" fmla="*/ 2173734 h 3661280"/>
              <a:gd name="connsiteX7" fmla="*/ 2489118 w 9163440"/>
              <a:gd name="connsiteY7" fmla="*/ 336431 h 3661280"/>
              <a:gd name="connsiteX0" fmla="*/ 2489118 w 9163440"/>
              <a:gd name="connsiteY0" fmla="*/ 336431 h 3661280"/>
              <a:gd name="connsiteX1" fmla="*/ 9151554 w 9163440"/>
              <a:gd name="connsiteY1" fmla="*/ 238069 h 3661280"/>
              <a:gd name="connsiteX2" fmla="*/ 9157600 w 9163440"/>
              <a:gd name="connsiteY2" fmla="*/ 1215835 h 3661280"/>
              <a:gd name="connsiteX3" fmla="*/ 7925063 w 9163440"/>
              <a:gd name="connsiteY3" fmla="*/ 2944052 h 3661280"/>
              <a:gd name="connsiteX4" fmla="*/ 4184014 w 9163440"/>
              <a:gd name="connsiteY4" fmla="*/ 3639304 h 3661280"/>
              <a:gd name="connsiteX5" fmla="*/ 0 w 9163440"/>
              <a:gd name="connsiteY5" fmla="*/ 3661280 h 3661280"/>
              <a:gd name="connsiteX6" fmla="*/ 7456 w 9163440"/>
              <a:gd name="connsiteY6" fmla="*/ 2173734 h 3661280"/>
              <a:gd name="connsiteX7" fmla="*/ 2489118 w 9163440"/>
              <a:gd name="connsiteY7" fmla="*/ 336431 h 3661280"/>
              <a:gd name="connsiteX0" fmla="*/ 2489118 w 9163440"/>
              <a:gd name="connsiteY0" fmla="*/ 336431 h 3661280"/>
              <a:gd name="connsiteX1" fmla="*/ 9151554 w 9163440"/>
              <a:gd name="connsiteY1" fmla="*/ 238069 h 3661280"/>
              <a:gd name="connsiteX2" fmla="*/ 9157600 w 9163440"/>
              <a:gd name="connsiteY2" fmla="*/ 1215835 h 3661280"/>
              <a:gd name="connsiteX3" fmla="*/ 7925063 w 9163440"/>
              <a:gd name="connsiteY3" fmla="*/ 2944052 h 3661280"/>
              <a:gd name="connsiteX4" fmla="*/ 4184014 w 9163440"/>
              <a:gd name="connsiteY4" fmla="*/ 3639304 h 3661280"/>
              <a:gd name="connsiteX5" fmla="*/ 0 w 9163440"/>
              <a:gd name="connsiteY5" fmla="*/ 3661280 h 3661280"/>
              <a:gd name="connsiteX6" fmla="*/ 7456 w 9163440"/>
              <a:gd name="connsiteY6" fmla="*/ 2173734 h 3661280"/>
              <a:gd name="connsiteX7" fmla="*/ 2489118 w 9163440"/>
              <a:gd name="connsiteY7" fmla="*/ 336431 h 3661280"/>
              <a:gd name="connsiteX0" fmla="*/ 2489118 w 9163440"/>
              <a:gd name="connsiteY0" fmla="*/ 336431 h 3661280"/>
              <a:gd name="connsiteX1" fmla="*/ 9151554 w 9163440"/>
              <a:gd name="connsiteY1" fmla="*/ 238069 h 3661280"/>
              <a:gd name="connsiteX2" fmla="*/ 9157600 w 9163440"/>
              <a:gd name="connsiteY2" fmla="*/ 1215835 h 3661280"/>
              <a:gd name="connsiteX3" fmla="*/ 7925063 w 9163440"/>
              <a:gd name="connsiteY3" fmla="*/ 2944052 h 3661280"/>
              <a:gd name="connsiteX4" fmla="*/ 4184014 w 9163440"/>
              <a:gd name="connsiteY4" fmla="*/ 3639304 h 3661280"/>
              <a:gd name="connsiteX5" fmla="*/ 0 w 9163440"/>
              <a:gd name="connsiteY5" fmla="*/ 3661280 h 3661280"/>
              <a:gd name="connsiteX6" fmla="*/ 7456 w 9163440"/>
              <a:gd name="connsiteY6" fmla="*/ 2173734 h 3661280"/>
              <a:gd name="connsiteX7" fmla="*/ 2489118 w 9163440"/>
              <a:gd name="connsiteY7" fmla="*/ 336431 h 3661280"/>
              <a:gd name="connsiteX0" fmla="*/ 2489118 w 9163440"/>
              <a:gd name="connsiteY0" fmla="*/ 336431 h 3661280"/>
              <a:gd name="connsiteX1" fmla="*/ 9151554 w 9163440"/>
              <a:gd name="connsiteY1" fmla="*/ 238069 h 3661280"/>
              <a:gd name="connsiteX2" fmla="*/ 9157600 w 9163440"/>
              <a:gd name="connsiteY2" fmla="*/ 1215835 h 3661280"/>
              <a:gd name="connsiteX3" fmla="*/ 7925063 w 9163440"/>
              <a:gd name="connsiteY3" fmla="*/ 2944052 h 3661280"/>
              <a:gd name="connsiteX4" fmla="*/ 4184014 w 9163440"/>
              <a:gd name="connsiteY4" fmla="*/ 3639304 h 3661280"/>
              <a:gd name="connsiteX5" fmla="*/ 0 w 9163440"/>
              <a:gd name="connsiteY5" fmla="*/ 3661280 h 3661280"/>
              <a:gd name="connsiteX6" fmla="*/ 7456 w 9163440"/>
              <a:gd name="connsiteY6" fmla="*/ 2173734 h 3661280"/>
              <a:gd name="connsiteX7" fmla="*/ 2489118 w 9163440"/>
              <a:gd name="connsiteY7" fmla="*/ 336431 h 3661280"/>
              <a:gd name="connsiteX0" fmla="*/ 2489118 w 9159589"/>
              <a:gd name="connsiteY0" fmla="*/ 336431 h 3661280"/>
              <a:gd name="connsiteX1" fmla="*/ 9151554 w 9159589"/>
              <a:gd name="connsiteY1" fmla="*/ 238069 h 3661280"/>
              <a:gd name="connsiteX2" fmla="*/ 9157600 w 9159589"/>
              <a:gd name="connsiteY2" fmla="*/ 1215835 h 3661280"/>
              <a:gd name="connsiteX3" fmla="*/ 7925063 w 9159589"/>
              <a:gd name="connsiteY3" fmla="*/ 2944052 h 3661280"/>
              <a:gd name="connsiteX4" fmla="*/ 4184014 w 9159589"/>
              <a:gd name="connsiteY4" fmla="*/ 3639304 h 3661280"/>
              <a:gd name="connsiteX5" fmla="*/ 0 w 9159589"/>
              <a:gd name="connsiteY5" fmla="*/ 3661280 h 3661280"/>
              <a:gd name="connsiteX6" fmla="*/ 7456 w 9159589"/>
              <a:gd name="connsiteY6" fmla="*/ 2173734 h 3661280"/>
              <a:gd name="connsiteX7" fmla="*/ 2489118 w 9159589"/>
              <a:gd name="connsiteY7" fmla="*/ 336431 h 3661280"/>
              <a:gd name="connsiteX0" fmla="*/ 2489118 w 9157716"/>
              <a:gd name="connsiteY0" fmla="*/ 274591 h 3599440"/>
              <a:gd name="connsiteX1" fmla="*/ 8905369 w 9157716"/>
              <a:gd name="connsiteY1" fmla="*/ 352079 h 3599440"/>
              <a:gd name="connsiteX2" fmla="*/ 9157600 w 9157716"/>
              <a:gd name="connsiteY2" fmla="*/ 1153995 h 3599440"/>
              <a:gd name="connsiteX3" fmla="*/ 7925063 w 9157716"/>
              <a:gd name="connsiteY3" fmla="*/ 2882212 h 3599440"/>
              <a:gd name="connsiteX4" fmla="*/ 4184014 w 9157716"/>
              <a:gd name="connsiteY4" fmla="*/ 3577464 h 3599440"/>
              <a:gd name="connsiteX5" fmla="*/ 0 w 9157716"/>
              <a:gd name="connsiteY5" fmla="*/ 3599440 h 3599440"/>
              <a:gd name="connsiteX6" fmla="*/ 7456 w 9157716"/>
              <a:gd name="connsiteY6" fmla="*/ 2111894 h 3599440"/>
              <a:gd name="connsiteX7" fmla="*/ 2489118 w 9157716"/>
              <a:gd name="connsiteY7" fmla="*/ 274591 h 3599440"/>
              <a:gd name="connsiteX0" fmla="*/ 2489118 w 9163978"/>
              <a:gd name="connsiteY0" fmla="*/ 331589 h 3656438"/>
              <a:gd name="connsiteX1" fmla="*/ 9163276 w 9163978"/>
              <a:gd name="connsiteY1" fmla="*/ 244950 h 3656438"/>
              <a:gd name="connsiteX2" fmla="*/ 9157600 w 9163978"/>
              <a:gd name="connsiteY2" fmla="*/ 1210993 h 3656438"/>
              <a:gd name="connsiteX3" fmla="*/ 7925063 w 9163978"/>
              <a:gd name="connsiteY3" fmla="*/ 2939210 h 3656438"/>
              <a:gd name="connsiteX4" fmla="*/ 4184014 w 9163978"/>
              <a:gd name="connsiteY4" fmla="*/ 3634462 h 3656438"/>
              <a:gd name="connsiteX5" fmla="*/ 0 w 9163978"/>
              <a:gd name="connsiteY5" fmla="*/ 3656438 h 3656438"/>
              <a:gd name="connsiteX6" fmla="*/ 7456 w 9163978"/>
              <a:gd name="connsiteY6" fmla="*/ 2168892 h 3656438"/>
              <a:gd name="connsiteX7" fmla="*/ 2489118 w 9163978"/>
              <a:gd name="connsiteY7" fmla="*/ 331589 h 3656438"/>
              <a:gd name="connsiteX0" fmla="*/ 2489118 w 9182174"/>
              <a:gd name="connsiteY0" fmla="*/ 331589 h 3656438"/>
              <a:gd name="connsiteX1" fmla="*/ 9163276 w 9182174"/>
              <a:gd name="connsiteY1" fmla="*/ 244950 h 3656438"/>
              <a:gd name="connsiteX2" fmla="*/ 9181046 w 9182174"/>
              <a:gd name="connsiteY2" fmla="*/ 1207085 h 3656438"/>
              <a:gd name="connsiteX3" fmla="*/ 7925063 w 9182174"/>
              <a:gd name="connsiteY3" fmla="*/ 2939210 h 3656438"/>
              <a:gd name="connsiteX4" fmla="*/ 4184014 w 9182174"/>
              <a:gd name="connsiteY4" fmla="*/ 3634462 h 3656438"/>
              <a:gd name="connsiteX5" fmla="*/ 0 w 9182174"/>
              <a:gd name="connsiteY5" fmla="*/ 3656438 h 3656438"/>
              <a:gd name="connsiteX6" fmla="*/ 7456 w 9182174"/>
              <a:gd name="connsiteY6" fmla="*/ 2168892 h 3656438"/>
              <a:gd name="connsiteX7" fmla="*/ 2489118 w 9182174"/>
              <a:gd name="connsiteY7" fmla="*/ 331589 h 3656438"/>
              <a:gd name="connsiteX0" fmla="*/ 2489118 w 9168065"/>
              <a:gd name="connsiteY0" fmla="*/ 331589 h 3656438"/>
              <a:gd name="connsiteX1" fmla="*/ 9163276 w 9168065"/>
              <a:gd name="connsiteY1" fmla="*/ 244950 h 3656438"/>
              <a:gd name="connsiteX2" fmla="*/ 9165415 w 9168065"/>
              <a:gd name="connsiteY2" fmla="*/ 1195362 h 3656438"/>
              <a:gd name="connsiteX3" fmla="*/ 7925063 w 9168065"/>
              <a:gd name="connsiteY3" fmla="*/ 2939210 h 3656438"/>
              <a:gd name="connsiteX4" fmla="*/ 4184014 w 9168065"/>
              <a:gd name="connsiteY4" fmla="*/ 3634462 h 3656438"/>
              <a:gd name="connsiteX5" fmla="*/ 0 w 9168065"/>
              <a:gd name="connsiteY5" fmla="*/ 3656438 h 3656438"/>
              <a:gd name="connsiteX6" fmla="*/ 7456 w 9168065"/>
              <a:gd name="connsiteY6" fmla="*/ 2168892 h 3656438"/>
              <a:gd name="connsiteX7" fmla="*/ 2489118 w 9168065"/>
              <a:gd name="connsiteY7" fmla="*/ 331589 h 3656438"/>
              <a:gd name="connsiteX0" fmla="*/ 2489118 w 9197391"/>
              <a:gd name="connsiteY0" fmla="*/ 331589 h 3656438"/>
              <a:gd name="connsiteX1" fmla="*/ 9163276 w 9197391"/>
              <a:gd name="connsiteY1" fmla="*/ 244950 h 3656438"/>
              <a:gd name="connsiteX2" fmla="*/ 9196677 w 9197391"/>
              <a:gd name="connsiteY2" fmla="*/ 1199270 h 3656438"/>
              <a:gd name="connsiteX3" fmla="*/ 7925063 w 9197391"/>
              <a:gd name="connsiteY3" fmla="*/ 2939210 h 3656438"/>
              <a:gd name="connsiteX4" fmla="*/ 4184014 w 9197391"/>
              <a:gd name="connsiteY4" fmla="*/ 3634462 h 3656438"/>
              <a:gd name="connsiteX5" fmla="*/ 0 w 9197391"/>
              <a:gd name="connsiteY5" fmla="*/ 3656438 h 3656438"/>
              <a:gd name="connsiteX6" fmla="*/ 7456 w 9197391"/>
              <a:gd name="connsiteY6" fmla="*/ 2168892 h 3656438"/>
              <a:gd name="connsiteX7" fmla="*/ 2489118 w 9197391"/>
              <a:gd name="connsiteY7" fmla="*/ 331589 h 3656438"/>
              <a:gd name="connsiteX0" fmla="*/ 2489118 w 9163978"/>
              <a:gd name="connsiteY0" fmla="*/ 331589 h 3656438"/>
              <a:gd name="connsiteX1" fmla="*/ 9163276 w 9163978"/>
              <a:gd name="connsiteY1" fmla="*/ 244950 h 3656438"/>
              <a:gd name="connsiteX2" fmla="*/ 9157600 w 9163978"/>
              <a:gd name="connsiteY2" fmla="*/ 1230533 h 3656438"/>
              <a:gd name="connsiteX3" fmla="*/ 7925063 w 9163978"/>
              <a:gd name="connsiteY3" fmla="*/ 2939210 h 3656438"/>
              <a:gd name="connsiteX4" fmla="*/ 4184014 w 9163978"/>
              <a:gd name="connsiteY4" fmla="*/ 3634462 h 3656438"/>
              <a:gd name="connsiteX5" fmla="*/ 0 w 9163978"/>
              <a:gd name="connsiteY5" fmla="*/ 3656438 h 3656438"/>
              <a:gd name="connsiteX6" fmla="*/ 7456 w 9163978"/>
              <a:gd name="connsiteY6" fmla="*/ 2168892 h 3656438"/>
              <a:gd name="connsiteX7" fmla="*/ 2489118 w 9163978"/>
              <a:gd name="connsiteY7" fmla="*/ 331589 h 3656438"/>
              <a:gd name="connsiteX0" fmla="*/ 2489118 w 9163978"/>
              <a:gd name="connsiteY0" fmla="*/ 331589 h 3656438"/>
              <a:gd name="connsiteX1" fmla="*/ 9163276 w 9163978"/>
              <a:gd name="connsiteY1" fmla="*/ 244950 h 3656438"/>
              <a:gd name="connsiteX2" fmla="*/ 9157600 w 9163978"/>
              <a:gd name="connsiteY2" fmla="*/ 1230533 h 3656438"/>
              <a:gd name="connsiteX3" fmla="*/ 7925063 w 9163978"/>
              <a:gd name="connsiteY3" fmla="*/ 2939210 h 3656438"/>
              <a:gd name="connsiteX4" fmla="*/ 4184014 w 9163978"/>
              <a:gd name="connsiteY4" fmla="*/ 3634462 h 3656438"/>
              <a:gd name="connsiteX5" fmla="*/ 0 w 9163978"/>
              <a:gd name="connsiteY5" fmla="*/ 3656438 h 3656438"/>
              <a:gd name="connsiteX6" fmla="*/ 7456 w 9163978"/>
              <a:gd name="connsiteY6" fmla="*/ 2168892 h 3656438"/>
              <a:gd name="connsiteX7" fmla="*/ 2489118 w 9163978"/>
              <a:gd name="connsiteY7" fmla="*/ 331589 h 3656438"/>
              <a:gd name="connsiteX0" fmla="*/ 2494754 w 9169614"/>
              <a:gd name="connsiteY0" fmla="*/ 331589 h 3656438"/>
              <a:gd name="connsiteX1" fmla="*/ 9168912 w 9169614"/>
              <a:gd name="connsiteY1" fmla="*/ 244950 h 3656438"/>
              <a:gd name="connsiteX2" fmla="*/ 9163236 w 9169614"/>
              <a:gd name="connsiteY2" fmla="*/ 1230533 h 3656438"/>
              <a:gd name="connsiteX3" fmla="*/ 7930699 w 9169614"/>
              <a:gd name="connsiteY3" fmla="*/ 2939210 h 3656438"/>
              <a:gd name="connsiteX4" fmla="*/ 4189650 w 9169614"/>
              <a:gd name="connsiteY4" fmla="*/ 3634462 h 3656438"/>
              <a:gd name="connsiteX5" fmla="*/ 5636 w 9169614"/>
              <a:gd name="connsiteY5" fmla="*/ 3656438 h 3656438"/>
              <a:gd name="connsiteX6" fmla="*/ 392 w 9169614"/>
              <a:gd name="connsiteY6" fmla="*/ 2184767 h 3656438"/>
              <a:gd name="connsiteX7" fmla="*/ 2494754 w 9169614"/>
              <a:gd name="connsiteY7" fmla="*/ 331589 h 3656438"/>
              <a:gd name="connsiteX0" fmla="*/ 2494754 w 9169614"/>
              <a:gd name="connsiteY0" fmla="*/ 331589 h 3656438"/>
              <a:gd name="connsiteX1" fmla="*/ 9168912 w 9169614"/>
              <a:gd name="connsiteY1" fmla="*/ 244950 h 3656438"/>
              <a:gd name="connsiteX2" fmla="*/ 9163236 w 9169614"/>
              <a:gd name="connsiteY2" fmla="*/ 1230533 h 3656438"/>
              <a:gd name="connsiteX3" fmla="*/ 7930699 w 9169614"/>
              <a:gd name="connsiteY3" fmla="*/ 2939210 h 3656438"/>
              <a:gd name="connsiteX4" fmla="*/ 4170600 w 9169614"/>
              <a:gd name="connsiteY4" fmla="*/ 3650337 h 3656438"/>
              <a:gd name="connsiteX5" fmla="*/ 5636 w 9169614"/>
              <a:gd name="connsiteY5" fmla="*/ 3656438 h 3656438"/>
              <a:gd name="connsiteX6" fmla="*/ 392 w 9169614"/>
              <a:gd name="connsiteY6" fmla="*/ 2184767 h 3656438"/>
              <a:gd name="connsiteX7" fmla="*/ 2494754 w 9169614"/>
              <a:gd name="connsiteY7" fmla="*/ 331589 h 3656438"/>
              <a:gd name="connsiteX0" fmla="*/ 2494754 w 9169614"/>
              <a:gd name="connsiteY0" fmla="*/ 331589 h 3650337"/>
              <a:gd name="connsiteX1" fmla="*/ 9168912 w 9169614"/>
              <a:gd name="connsiteY1" fmla="*/ 244950 h 3650337"/>
              <a:gd name="connsiteX2" fmla="*/ 9163236 w 9169614"/>
              <a:gd name="connsiteY2" fmla="*/ 1230533 h 3650337"/>
              <a:gd name="connsiteX3" fmla="*/ 7930699 w 9169614"/>
              <a:gd name="connsiteY3" fmla="*/ 2939210 h 3650337"/>
              <a:gd name="connsiteX4" fmla="*/ 4170600 w 9169614"/>
              <a:gd name="connsiteY4" fmla="*/ 3650337 h 3650337"/>
              <a:gd name="connsiteX5" fmla="*/ 5636 w 9169614"/>
              <a:gd name="connsiteY5" fmla="*/ 3646913 h 3650337"/>
              <a:gd name="connsiteX6" fmla="*/ 392 w 9169614"/>
              <a:gd name="connsiteY6" fmla="*/ 2184767 h 3650337"/>
              <a:gd name="connsiteX7" fmla="*/ 2494754 w 9169614"/>
              <a:gd name="connsiteY7" fmla="*/ 331589 h 3650337"/>
              <a:gd name="connsiteX0" fmla="*/ 2494620 w 9169480"/>
              <a:gd name="connsiteY0" fmla="*/ 331589 h 3650337"/>
              <a:gd name="connsiteX1" fmla="*/ 9168778 w 9169480"/>
              <a:gd name="connsiteY1" fmla="*/ 244950 h 3650337"/>
              <a:gd name="connsiteX2" fmla="*/ 9163102 w 9169480"/>
              <a:gd name="connsiteY2" fmla="*/ 1230533 h 3650337"/>
              <a:gd name="connsiteX3" fmla="*/ 7930565 w 9169480"/>
              <a:gd name="connsiteY3" fmla="*/ 2939210 h 3650337"/>
              <a:gd name="connsiteX4" fmla="*/ 4170466 w 9169480"/>
              <a:gd name="connsiteY4" fmla="*/ 3650337 h 3650337"/>
              <a:gd name="connsiteX5" fmla="*/ 5502 w 9169480"/>
              <a:gd name="connsiteY5" fmla="*/ 3646913 h 3650337"/>
              <a:gd name="connsiteX6" fmla="*/ 258 w 9169480"/>
              <a:gd name="connsiteY6" fmla="*/ 2184767 h 3650337"/>
              <a:gd name="connsiteX7" fmla="*/ 2494620 w 9169480"/>
              <a:gd name="connsiteY7" fmla="*/ 331589 h 3650337"/>
              <a:gd name="connsiteX0" fmla="*/ 2494620 w 9169480"/>
              <a:gd name="connsiteY0" fmla="*/ 331589 h 3650337"/>
              <a:gd name="connsiteX1" fmla="*/ 9168778 w 9169480"/>
              <a:gd name="connsiteY1" fmla="*/ 244950 h 3650337"/>
              <a:gd name="connsiteX2" fmla="*/ 9163102 w 9169480"/>
              <a:gd name="connsiteY2" fmla="*/ 1230533 h 3650337"/>
              <a:gd name="connsiteX3" fmla="*/ 7930565 w 9169480"/>
              <a:gd name="connsiteY3" fmla="*/ 2939210 h 3650337"/>
              <a:gd name="connsiteX4" fmla="*/ 4170466 w 9169480"/>
              <a:gd name="connsiteY4" fmla="*/ 3650337 h 3650337"/>
              <a:gd name="connsiteX5" fmla="*/ 5502 w 9169480"/>
              <a:gd name="connsiteY5" fmla="*/ 3646913 h 3650337"/>
              <a:gd name="connsiteX6" fmla="*/ 258 w 9169480"/>
              <a:gd name="connsiteY6" fmla="*/ 2184767 h 3650337"/>
              <a:gd name="connsiteX7" fmla="*/ 2494620 w 9169480"/>
              <a:gd name="connsiteY7" fmla="*/ 331589 h 3650337"/>
              <a:gd name="connsiteX0" fmla="*/ 2494620 w 9169480"/>
              <a:gd name="connsiteY0" fmla="*/ 331589 h 3650337"/>
              <a:gd name="connsiteX1" fmla="*/ 9168778 w 9169480"/>
              <a:gd name="connsiteY1" fmla="*/ 244950 h 3650337"/>
              <a:gd name="connsiteX2" fmla="*/ 9163102 w 9169480"/>
              <a:gd name="connsiteY2" fmla="*/ 1230533 h 3650337"/>
              <a:gd name="connsiteX3" fmla="*/ 7930565 w 9169480"/>
              <a:gd name="connsiteY3" fmla="*/ 2939210 h 3650337"/>
              <a:gd name="connsiteX4" fmla="*/ 4170466 w 9169480"/>
              <a:gd name="connsiteY4" fmla="*/ 3650337 h 3650337"/>
              <a:gd name="connsiteX5" fmla="*/ 5502 w 9169480"/>
              <a:gd name="connsiteY5" fmla="*/ 3646913 h 3650337"/>
              <a:gd name="connsiteX6" fmla="*/ 258 w 9169480"/>
              <a:gd name="connsiteY6" fmla="*/ 2184767 h 3650337"/>
              <a:gd name="connsiteX7" fmla="*/ 2494620 w 9169480"/>
              <a:gd name="connsiteY7" fmla="*/ 331589 h 3650337"/>
              <a:gd name="connsiteX0" fmla="*/ 2494620 w 9169480"/>
              <a:gd name="connsiteY0" fmla="*/ 331589 h 3650337"/>
              <a:gd name="connsiteX1" fmla="*/ 9168778 w 9169480"/>
              <a:gd name="connsiteY1" fmla="*/ 244950 h 3650337"/>
              <a:gd name="connsiteX2" fmla="*/ 9163102 w 9169480"/>
              <a:gd name="connsiteY2" fmla="*/ 1230533 h 3650337"/>
              <a:gd name="connsiteX3" fmla="*/ 7930565 w 9169480"/>
              <a:gd name="connsiteY3" fmla="*/ 2939210 h 3650337"/>
              <a:gd name="connsiteX4" fmla="*/ 4170466 w 9169480"/>
              <a:gd name="connsiteY4" fmla="*/ 3650337 h 3650337"/>
              <a:gd name="connsiteX5" fmla="*/ 5502 w 9169480"/>
              <a:gd name="connsiteY5" fmla="*/ 3646913 h 3650337"/>
              <a:gd name="connsiteX6" fmla="*/ 258 w 9169480"/>
              <a:gd name="connsiteY6" fmla="*/ 2184767 h 3650337"/>
              <a:gd name="connsiteX7" fmla="*/ 2494620 w 9169480"/>
              <a:gd name="connsiteY7" fmla="*/ 331589 h 3650337"/>
              <a:gd name="connsiteX0" fmla="*/ 2494620 w 9169480"/>
              <a:gd name="connsiteY0" fmla="*/ 331589 h 3650337"/>
              <a:gd name="connsiteX1" fmla="*/ 9168778 w 9169480"/>
              <a:gd name="connsiteY1" fmla="*/ 244950 h 3650337"/>
              <a:gd name="connsiteX2" fmla="*/ 9163102 w 9169480"/>
              <a:gd name="connsiteY2" fmla="*/ 1230533 h 3650337"/>
              <a:gd name="connsiteX3" fmla="*/ 7930565 w 9169480"/>
              <a:gd name="connsiteY3" fmla="*/ 2939210 h 3650337"/>
              <a:gd name="connsiteX4" fmla="*/ 4170466 w 9169480"/>
              <a:gd name="connsiteY4" fmla="*/ 3650337 h 3650337"/>
              <a:gd name="connsiteX5" fmla="*/ 5502 w 9169480"/>
              <a:gd name="connsiteY5" fmla="*/ 3646913 h 3650337"/>
              <a:gd name="connsiteX6" fmla="*/ 258 w 9169480"/>
              <a:gd name="connsiteY6" fmla="*/ 2184767 h 3650337"/>
              <a:gd name="connsiteX7" fmla="*/ 2494620 w 9169480"/>
              <a:gd name="connsiteY7" fmla="*/ 331589 h 3650337"/>
              <a:gd name="connsiteX0" fmla="*/ 2494620 w 9169480"/>
              <a:gd name="connsiteY0" fmla="*/ 331589 h 3650337"/>
              <a:gd name="connsiteX1" fmla="*/ 9168778 w 9169480"/>
              <a:gd name="connsiteY1" fmla="*/ 244950 h 3650337"/>
              <a:gd name="connsiteX2" fmla="*/ 9163102 w 9169480"/>
              <a:gd name="connsiteY2" fmla="*/ 1230533 h 3650337"/>
              <a:gd name="connsiteX3" fmla="*/ 7959140 w 9169480"/>
              <a:gd name="connsiteY3" fmla="*/ 2980485 h 3650337"/>
              <a:gd name="connsiteX4" fmla="*/ 4170466 w 9169480"/>
              <a:gd name="connsiteY4" fmla="*/ 3650337 h 3650337"/>
              <a:gd name="connsiteX5" fmla="*/ 5502 w 9169480"/>
              <a:gd name="connsiteY5" fmla="*/ 3646913 h 3650337"/>
              <a:gd name="connsiteX6" fmla="*/ 258 w 9169480"/>
              <a:gd name="connsiteY6" fmla="*/ 2184767 h 3650337"/>
              <a:gd name="connsiteX7" fmla="*/ 2494620 w 9169480"/>
              <a:gd name="connsiteY7" fmla="*/ 331589 h 3650337"/>
              <a:gd name="connsiteX0" fmla="*/ 2494620 w 9169480"/>
              <a:gd name="connsiteY0" fmla="*/ 331589 h 3650337"/>
              <a:gd name="connsiteX1" fmla="*/ 9168778 w 9169480"/>
              <a:gd name="connsiteY1" fmla="*/ 244950 h 3650337"/>
              <a:gd name="connsiteX2" fmla="*/ 9163102 w 9169480"/>
              <a:gd name="connsiteY2" fmla="*/ 1230533 h 3650337"/>
              <a:gd name="connsiteX3" fmla="*/ 7943265 w 9169480"/>
              <a:gd name="connsiteY3" fmla="*/ 2929685 h 3650337"/>
              <a:gd name="connsiteX4" fmla="*/ 4170466 w 9169480"/>
              <a:gd name="connsiteY4" fmla="*/ 3650337 h 3650337"/>
              <a:gd name="connsiteX5" fmla="*/ 5502 w 9169480"/>
              <a:gd name="connsiteY5" fmla="*/ 3646913 h 3650337"/>
              <a:gd name="connsiteX6" fmla="*/ 258 w 9169480"/>
              <a:gd name="connsiteY6" fmla="*/ 2184767 h 3650337"/>
              <a:gd name="connsiteX7" fmla="*/ 2494620 w 9169480"/>
              <a:gd name="connsiteY7" fmla="*/ 331589 h 3650337"/>
              <a:gd name="connsiteX0" fmla="*/ 2494620 w 9169480"/>
              <a:gd name="connsiteY0" fmla="*/ 331589 h 3650337"/>
              <a:gd name="connsiteX1" fmla="*/ 9168778 w 9169480"/>
              <a:gd name="connsiteY1" fmla="*/ 244950 h 3650337"/>
              <a:gd name="connsiteX2" fmla="*/ 9163102 w 9169480"/>
              <a:gd name="connsiteY2" fmla="*/ 1230533 h 3650337"/>
              <a:gd name="connsiteX3" fmla="*/ 7943265 w 9169480"/>
              <a:gd name="connsiteY3" fmla="*/ 2929685 h 3650337"/>
              <a:gd name="connsiteX4" fmla="*/ 4170466 w 9169480"/>
              <a:gd name="connsiteY4" fmla="*/ 3650337 h 3650337"/>
              <a:gd name="connsiteX5" fmla="*/ 5502 w 9169480"/>
              <a:gd name="connsiteY5" fmla="*/ 3646913 h 3650337"/>
              <a:gd name="connsiteX6" fmla="*/ 258 w 9169480"/>
              <a:gd name="connsiteY6" fmla="*/ 2184767 h 3650337"/>
              <a:gd name="connsiteX7" fmla="*/ 2494620 w 9169480"/>
              <a:gd name="connsiteY7" fmla="*/ 331589 h 3650337"/>
              <a:gd name="connsiteX0" fmla="*/ 2494620 w 9267505"/>
              <a:gd name="connsiteY0" fmla="*/ 331589 h 3650337"/>
              <a:gd name="connsiteX1" fmla="*/ 9168778 w 9267505"/>
              <a:gd name="connsiteY1" fmla="*/ 244950 h 3650337"/>
              <a:gd name="connsiteX2" fmla="*/ 9163102 w 9267505"/>
              <a:gd name="connsiteY2" fmla="*/ 1230533 h 3650337"/>
              <a:gd name="connsiteX3" fmla="*/ 7784515 w 9267505"/>
              <a:gd name="connsiteY3" fmla="*/ 2376340 h 3650337"/>
              <a:gd name="connsiteX4" fmla="*/ 4170466 w 9267505"/>
              <a:gd name="connsiteY4" fmla="*/ 3650337 h 3650337"/>
              <a:gd name="connsiteX5" fmla="*/ 5502 w 9267505"/>
              <a:gd name="connsiteY5" fmla="*/ 3646913 h 3650337"/>
              <a:gd name="connsiteX6" fmla="*/ 258 w 9267505"/>
              <a:gd name="connsiteY6" fmla="*/ 2184767 h 3650337"/>
              <a:gd name="connsiteX7" fmla="*/ 2494620 w 9267505"/>
              <a:gd name="connsiteY7" fmla="*/ 331589 h 3650337"/>
              <a:gd name="connsiteX0" fmla="*/ 2494620 w 9245172"/>
              <a:gd name="connsiteY0" fmla="*/ 331589 h 3650337"/>
              <a:gd name="connsiteX1" fmla="*/ 9168778 w 9245172"/>
              <a:gd name="connsiteY1" fmla="*/ 244950 h 3650337"/>
              <a:gd name="connsiteX2" fmla="*/ 9163102 w 9245172"/>
              <a:gd name="connsiteY2" fmla="*/ 1230533 h 3650337"/>
              <a:gd name="connsiteX3" fmla="*/ 8086140 w 9245172"/>
              <a:gd name="connsiteY3" fmla="*/ 2798615 h 3650337"/>
              <a:gd name="connsiteX4" fmla="*/ 4170466 w 9245172"/>
              <a:gd name="connsiteY4" fmla="*/ 3650337 h 3650337"/>
              <a:gd name="connsiteX5" fmla="*/ 5502 w 9245172"/>
              <a:gd name="connsiteY5" fmla="*/ 3646913 h 3650337"/>
              <a:gd name="connsiteX6" fmla="*/ 258 w 9245172"/>
              <a:gd name="connsiteY6" fmla="*/ 2184767 h 3650337"/>
              <a:gd name="connsiteX7" fmla="*/ 2494620 w 9245172"/>
              <a:gd name="connsiteY7" fmla="*/ 331589 h 3650337"/>
              <a:gd name="connsiteX0" fmla="*/ 2494620 w 9168787"/>
              <a:gd name="connsiteY0" fmla="*/ 331589 h 3650337"/>
              <a:gd name="connsiteX1" fmla="*/ 9168778 w 9168787"/>
              <a:gd name="connsiteY1" fmla="*/ 244950 h 3650337"/>
              <a:gd name="connsiteX2" fmla="*/ 8782102 w 9168787"/>
              <a:gd name="connsiteY2" fmla="*/ 1151158 h 3650337"/>
              <a:gd name="connsiteX3" fmla="*/ 8086140 w 9168787"/>
              <a:gd name="connsiteY3" fmla="*/ 2798615 h 3650337"/>
              <a:gd name="connsiteX4" fmla="*/ 4170466 w 9168787"/>
              <a:gd name="connsiteY4" fmla="*/ 3650337 h 3650337"/>
              <a:gd name="connsiteX5" fmla="*/ 5502 w 9168787"/>
              <a:gd name="connsiteY5" fmla="*/ 3646913 h 3650337"/>
              <a:gd name="connsiteX6" fmla="*/ 258 w 9168787"/>
              <a:gd name="connsiteY6" fmla="*/ 2184767 h 3650337"/>
              <a:gd name="connsiteX7" fmla="*/ 2494620 w 9168787"/>
              <a:gd name="connsiteY7" fmla="*/ 331589 h 3650337"/>
              <a:gd name="connsiteX0" fmla="*/ 2494620 w 9256955"/>
              <a:gd name="connsiteY0" fmla="*/ 331589 h 3650337"/>
              <a:gd name="connsiteX1" fmla="*/ 9168778 w 9256955"/>
              <a:gd name="connsiteY1" fmla="*/ 244950 h 3650337"/>
              <a:gd name="connsiteX2" fmla="*/ 9178977 w 9256955"/>
              <a:gd name="connsiteY2" fmla="*/ 1227358 h 3650337"/>
              <a:gd name="connsiteX3" fmla="*/ 8086140 w 9256955"/>
              <a:gd name="connsiteY3" fmla="*/ 2798615 h 3650337"/>
              <a:gd name="connsiteX4" fmla="*/ 4170466 w 9256955"/>
              <a:gd name="connsiteY4" fmla="*/ 3650337 h 3650337"/>
              <a:gd name="connsiteX5" fmla="*/ 5502 w 9256955"/>
              <a:gd name="connsiteY5" fmla="*/ 3646913 h 3650337"/>
              <a:gd name="connsiteX6" fmla="*/ 258 w 9256955"/>
              <a:gd name="connsiteY6" fmla="*/ 2184767 h 3650337"/>
              <a:gd name="connsiteX7" fmla="*/ 2494620 w 9256955"/>
              <a:gd name="connsiteY7" fmla="*/ 331589 h 3650337"/>
              <a:gd name="connsiteX0" fmla="*/ 2494620 w 9379760"/>
              <a:gd name="connsiteY0" fmla="*/ 331589 h 3650337"/>
              <a:gd name="connsiteX1" fmla="*/ 9168778 w 9379760"/>
              <a:gd name="connsiteY1" fmla="*/ 244950 h 3650337"/>
              <a:gd name="connsiteX2" fmla="*/ 9178977 w 9379760"/>
              <a:gd name="connsiteY2" fmla="*/ 1227358 h 3650337"/>
              <a:gd name="connsiteX3" fmla="*/ 8086140 w 9379760"/>
              <a:gd name="connsiteY3" fmla="*/ 2798615 h 3650337"/>
              <a:gd name="connsiteX4" fmla="*/ 4170466 w 9379760"/>
              <a:gd name="connsiteY4" fmla="*/ 3650337 h 3650337"/>
              <a:gd name="connsiteX5" fmla="*/ 5502 w 9379760"/>
              <a:gd name="connsiteY5" fmla="*/ 3646913 h 3650337"/>
              <a:gd name="connsiteX6" fmla="*/ 258 w 9379760"/>
              <a:gd name="connsiteY6" fmla="*/ 2184767 h 3650337"/>
              <a:gd name="connsiteX7" fmla="*/ 2494620 w 9379760"/>
              <a:gd name="connsiteY7" fmla="*/ 331589 h 3650337"/>
              <a:gd name="connsiteX0" fmla="*/ 2494620 w 9279584"/>
              <a:gd name="connsiteY0" fmla="*/ 331589 h 3650337"/>
              <a:gd name="connsiteX1" fmla="*/ 9168778 w 9279584"/>
              <a:gd name="connsiteY1" fmla="*/ 244950 h 3650337"/>
              <a:gd name="connsiteX2" fmla="*/ 9178977 w 9279584"/>
              <a:gd name="connsiteY2" fmla="*/ 1227358 h 3650337"/>
              <a:gd name="connsiteX3" fmla="*/ 8086140 w 9279584"/>
              <a:gd name="connsiteY3" fmla="*/ 2798615 h 3650337"/>
              <a:gd name="connsiteX4" fmla="*/ 4170466 w 9279584"/>
              <a:gd name="connsiteY4" fmla="*/ 3650337 h 3650337"/>
              <a:gd name="connsiteX5" fmla="*/ 5502 w 9279584"/>
              <a:gd name="connsiteY5" fmla="*/ 3646913 h 3650337"/>
              <a:gd name="connsiteX6" fmla="*/ 258 w 9279584"/>
              <a:gd name="connsiteY6" fmla="*/ 2184767 h 3650337"/>
              <a:gd name="connsiteX7" fmla="*/ 2494620 w 9279584"/>
              <a:gd name="connsiteY7" fmla="*/ 331589 h 3650337"/>
              <a:gd name="connsiteX0" fmla="*/ 2494620 w 9279584"/>
              <a:gd name="connsiteY0" fmla="*/ 331589 h 3650337"/>
              <a:gd name="connsiteX1" fmla="*/ 9168778 w 9279584"/>
              <a:gd name="connsiteY1" fmla="*/ 244950 h 3650337"/>
              <a:gd name="connsiteX2" fmla="*/ 9178977 w 9279584"/>
              <a:gd name="connsiteY2" fmla="*/ 1227358 h 3650337"/>
              <a:gd name="connsiteX3" fmla="*/ 8086140 w 9279584"/>
              <a:gd name="connsiteY3" fmla="*/ 2798615 h 3650337"/>
              <a:gd name="connsiteX4" fmla="*/ 4170466 w 9279584"/>
              <a:gd name="connsiteY4" fmla="*/ 3650337 h 3650337"/>
              <a:gd name="connsiteX5" fmla="*/ 5502 w 9279584"/>
              <a:gd name="connsiteY5" fmla="*/ 3646913 h 3650337"/>
              <a:gd name="connsiteX6" fmla="*/ 258 w 9279584"/>
              <a:gd name="connsiteY6" fmla="*/ 2184767 h 3650337"/>
              <a:gd name="connsiteX7" fmla="*/ 2494620 w 9279584"/>
              <a:gd name="connsiteY7" fmla="*/ 331589 h 3650337"/>
              <a:gd name="connsiteX0" fmla="*/ 2494620 w 9279584"/>
              <a:gd name="connsiteY0" fmla="*/ 331589 h 3650337"/>
              <a:gd name="connsiteX1" fmla="*/ 9168778 w 9279584"/>
              <a:gd name="connsiteY1" fmla="*/ 244950 h 3650337"/>
              <a:gd name="connsiteX2" fmla="*/ 9178977 w 9279584"/>
              <a:gd name="connsiteY2" fmla="*/ 1227358 h 3650337"/>
              <a:gd name="connsiteX3" fmla="*/ 8086140 w 9279584"/>
              <a:gd name="connsiteY3" fmla="*/ 2798615 h 3650337"/>
              <a:gd name="connsiteX4" fmla="*/ 4170466 w 9279584"/>
              <a:gd name="connsiteY4" fmla="*/ 3650337 h 3650337"/>
              <a:gd name="connsiteX5" fmla="*/ 5502 w 9279584"/>
              <a:gd name="connsiteY5" fmla="*/ 3646913 h 3650337"/>
              <a:gd name="connsiteX6" fmla="*/ 258 w 9279584"/>
              <a:gd name="connsiteY6" fmla="*/ 2184767 h 3650337"/>
              <a:gd name="connsiteX7" fmla="*/ 2494620 w 9279584"/>
              <a:gd name="connsiteY7" fmla="*/ 331589 h 3650337"/>
              <a:gd name="connsiteX0" fmla="*/ 2494620 w 9279584"/>
              <a:gd name="connsiteY0" fmla="*/ 331589 h 3650337"/>
              <a:gd name="connsiteX1" fmla="*/ 9168778 w 9279584"/>
              <a:gd name="connsiteY1" fmla="*/ 244950 h 3650337"/>
              <a:gd name="connsiteX2" fmla="*/ 9178977 w 9279584"/>
              <a:gd name="connsiteY2" fmla="*/ 1227358 h 3650337"/>
              <a:gd name="connsiteX3" fmla="*/ 8086140 w 9279584"/>
              <a:gd name="connsiteY3" fmla="*/ 2798615 h 3650337"/>
              <a:gd name="connsiteX4" fmla="*/ 4170466 w 9279584"/>
              <a:gd name="connsiteY4" fmla="*/ 3650337 h 3650337"/>
              <a:gd name="connsiteX5" fmla="*/ 5502 w 9279584"/>
              <a:gd name="connsiteY5" fmla="*/ 3646913 h 3650337"/>
              <a:gd name="connsiteX6" fmla="*/ 258 w 9279584"/>
              <a:gd name="connsiteY6" fmla="*/ 2184767 h 3650337"/>
              <a:gd name="connsiteX7" fmla="*/ 2494620 w 9279584"/>
              <a:gd name="connsiteY7" fmla="*/ 331589 h 3650337"/>
              <a:gd name="connsiteX0" fmla="*/ 2494620 w 9279584"/>
              <a:gd name="connsiteY0" fmla="*/ 331589 h 3650337"/>
              <a:gd name="connsiteX1" fmla="*/ 9168778 w 9279584"/>
              <a:gd name="connsiteY1" fmla="*/ 244950 h 3650337"/>
              <a:gd name="connsiteX2" fmla="*/ 9178977 w 9279584"/>
              <a:gd name="connsiteY2" fmla="*/ 1227358 h 3650337"/>
              <a:gd name="connsiteX3" fmla="*/ 8086140 w 9279584"/>
              <a:gd name="connsiteY3" fmla="*/ 2798615 h 3650337"/>
              <a:gd name="connsiteX4" fmla="*/ 4170466 w 9279584"/>
              <a:gd name="connsiteY4" fmla="*/ 3650337 h 3650337"/>
              <a:gd name="connsiteX5" fmla="*/ 5502 w 9279584"/>
              <a:gd name="connsiteY5" fmla="*/ 3646913 h 3650337"/>
              <a:gd name="connsiteX6" fmla="*/ 258 w 9279584"/>
              <a:gd name="connsiteY6" fmla="*/ 2184767 h 3650337"/>
              <a:gd name="connsiteX7" fmla="*/ 2494620 w 9279584"/>
              <a:gd name="connsiteY7" fmla="*/ 331589 h 3650337"/>
              <a:gd name="connsiteX0" fmla="*/ 2494620 w 9356830"/>
              <a:gd name="connsiteY0" fmla="*/ 331589 h 3650337"/>
              <a:gd name="connsiteX1" fmla="*/ 9168778 w 9356830"/>
              <a:gd name="connsiteY1" fmla="*/ 244950 h 3650337"/>
              <a:gd name="connsiteX2" fmla="*/ 9178977 w 9356830"/>
              <a:gd name="connsiteY2" fmla="*/ 1227358 h 3650337"/>
              <a:gd name="connsiteX3" fmla="*/ 8086140 w 9356830"/>
              <a:gd name="connsiteY3" fmla="*/ 2798615 h 3650337"/>
              <a:gd name="connsiteX4" fmla="*/ 4170466 w 9356830"/>
              <a:gd name="connsiteY4" fmla="*/ 3650337 h 3650337"/>
              <a:gd name="connsiteX5" fmla="*/ 5502 w 9356830"/>
              <a:gd name="connsiteY5" fmla="*/ 3646913 h 3650337"/>
              <a:gd name="connsiteX6" fmla="*/ 258 w 9356830"/>
              <a:gd name="connsiteY6" fmla="*/ 2184767 h 3650337"/>
              <a:gd name="connsiteX7" fmla="*/ 2494620 w 9356830"/>
              <a:gd name="connsiteY7" fmla="*/ 331589 h 3650337"/>
              <a:gd name="connsiteX0" fmla="*/ 2494620 w 9281881"/>
              <a:gd name="connsiteY0" fmla="*/ 331589 h 3650337"/>
              <a:gd name="connsiteX1" fmla="*/ 9168778 w 9281881"/>
              <a:gd name="connsiteY1" fmla="*/ 244950 h 3650337"/>
              <a:gd name="connsiteX2" fmla="*/ 9178977 w 9281881"/>
              <a:gd name="connsiteY2" fmla="*/ 1227358 h 3650337"/>
              <a:gd name="connsiteX3" fmla="*/ 8086140 w 9281881"/>
              <a:gd name="connsiteY3" fmla="*/ 2798615 h 3650337"/>
              <a:gd name="connsiteX4" fmla="*/ 4170466 w 9281881"/>
              <a:gd name="connsiteY4" fmla="*/ 3650337 h 3650337"/>
              <a:gd name="connsiteX5" fmla="*/ 5502 w 9281881"/>
              <a:gd name="connsiteY5" fmla="*/ 3646913 h 3650337"/>
              <a:gd name="connsiteX6" fmla="*/ 258 w 9281881"/>
              <a:gd name="connsiteY6" fmla="*/ 2184767 h 3650337"/>
              <a:gd name="connsiteX7" fmla="*/ 2494620 w 9281881"/>
              <a:gd name="connsiteY7" fmla="*/ 331589 h 3650337"/>
              <a:gd name="connsiteX0" fmla="*/ 2494620 w 9281881"/>
              <a:gd name="connsiteY0" fmla="*/ 331589 h 3650337"/>
              <a:gd name="connsiteX1" fmla="*/ 9168778 w 9281881"/>
              <a:gd name="connsiteY1" fmla="*/ 244950 h 3650337"/>
              <a:gd name="connsiteX2" fmla="*/ 9178977 w 9281881"/>
              <a:gd name="connsiteY2" fmla="*/ 1227358 h 3650337"/>
              <a:gd name="connsiteX3" fmla="*/ 8086140 w 9281881"/>
              <a:gd name="connsiteY3" fmla="*/ 2798615 h 3650337"/>
              <a:gd name="connsiteX4" fmla="*/ 4208325 w 9281881"/>
              <a:gd name="connsiteY4" fmla="*/ 3650337 h 3650337"/>
              <a:gd name="connsiteX5" fmla="*/ 5502 w 9281881"/>
              <a:gd name="connsiteY5" fmla="*/ 3646913 h 3650337"/>
              <a:gd name="connsiteX6" fmla="*/ 258 w 9281881"/>
              <a:gd name="connsiteY6" fmla="*/ 2184767 h 3650337"/>
              <a:gd name="connsiteX7" fmla="*/ 2494620 w 9281881"/>
              <a:gd name="connsiteY7" fmla="*/ 331589 h 3650337"/>
              <a:gd name="connsiteX0" fmla="*/ 2494620 w 9281881"/>
              <a:gd name="connsiteY0" fmla="*/ 331589 h 3653779"/>
              <a:gd name="connsiteX1" fmla="*/ 9168778 w 9281881"/>
              <a:gd name="connsiteY1" fmla="*/ 244950 h 3653779"/>
              <a:gd name="connsiteX2" fmla="*/ 9178977 w 9281881"/>
              <a:gd name="connsiteY2" fmla="*/ 1227358 h 3653779"/>
              <a:gd name="connsiteX3" fmla="*/ 8086140 w 9281881"/>
              <a:gd name="connsiteY3" fmla="*/ 2798615 h 3653779"/>
              <a:gd name="connsiteX4" fmla="*/ 4239301 w 9281881"/>
              <a:gd name="connsiteY4" fmla="*/ 3653779 h 3653779"/>
              <a:gd name="connsiteX5" fmla="*/ 5502 w 9281881"/>
              <a:gd name="connsiteY5" fmla="*/ 3646913 h 3653779"/>
              <a:gd name="connsiteX6" fmla="*/ 258 w 9281881"/>
              <a:gd name="connsiteY6" fmla="*/ 2184767 h 3653779"/>
              <a:gd name="connsiteX7" fmla="*/ 2494620 w 9281881"/>
              <a:gd name="connsiteY7" fmla="*/ 331589 h 3653779"/>
              <a:gd name="connsiteX0" fmla="*/ 2494620 w 9281881"/>
              <a:gd name="connsiteY0" fmla="*/ 331589 h 3653779"/>
              <a:gd name="connsiteX1" fmla="*/ 9168778 w 9281881"/>
              <a:gd name="connsiteY1" fmla="*/ 244950 h 3653779"/>
              <a:gd name="connsiteX2" fmla="*/ 9178977 w 9281881"/>
              <a:gd name="connsiteY2" fmla="*/ 1227358 h 3653779"/>
              <a:gd name="connsiteX3" fmla="*/ 8086140 w 9281881"/>
              <a:gd name="connsiteY3" fmla="*/ 2798615 h 3653779"/>
              <a:gd name="connsiteX4" fmla="*/ 4239301 w 9281881"/>
              <a:gd name="connsiteY4" fmla="*/ 3653779 h 3653779"/>
              <a:gd name="connsiteX5" fmla="*/ 5502 w 9281881"/>
              <a:gd name="connsiteY5" fmla="*/ 3646913 h 3653779"/>
              <a:gd name="connsiteX6" fmla="*/ 258 w 9281881"/>
              <a:gd name="connsiteY6" fmla="*/ 2184767 h 3653779"/>
              <a:gd name="connsiteX7" fmla="*/ 2494620 w 9281881"/>
              <a:gd name="connsiteY7" fmla="*/ 331589 h 3653779"/>
              <a:gd name="connsiteX0" fmla="*/ 2494620 w 9281881"/>
              <a:gd name="connsiteY0" fmla="*/ 331589 h 3653779"/>
              <a:gd name="connsiteX1" fmla="*/ 9168778 w 9281881"/>
              <a:gd name="connsiteY1" fmla="*/ 244950 h 3653779"/>
              <a:gd name="connsiteX2" fmla="*/ 9178977 w 9281881"/>
              <a:gd name="connsiteY2" fmla="*/ 1227358 h 3653779"/>
              <a:gd name="connsiteX3" fmla="*/ 8086140 w 9281881"/>
              <a:gd name="connsiteY3" fmla="*/ 2798615 h 3653779"/>
              <a:gd name="connsiteX4" fmla="*/ 4239301 w 9281881"/>
              <a:gd name="connsiteY4" fmla="*/ 3653779 h 3653779"/>
              <a:gd name="connsiteX5" fmla="*/ 5502 w 9281881"/>
              <a:gd name="connsiteY5" fmla="*/ 3646913 h 3653779"/>
              <a:gd name="connsiteX6" fmla="*/ 258 w 9281881"/>
              <a:gd name="connsiteY6" fmla="*/ 2184767 h 3653779"/>
              <a:gd name="connsiteX7" fmla="*/ 2494620 w 9281881"/>
              <a:gd name="connsiteY7" fmla="*/ 331589 h 3653779"/>
              <a:gd name="connsiteX0" fmla="*/ 2494620 w 9186335"/>
              <a:gd name="connsiteY0" fmla="*/ 331589 h 3653779"/>
              <a:gd name="connsiteX1" fmla="*/ 9168778 w 9186335"/>
              <a:gd name="connsiteY1" fmla="*/ 244950 h 3653779"/>
              <a:gd name="connsiteX2" fmla="*/ 9178977 w 9186335"/>
              <a:gd name="connsiteY2" fmla="*/ 1227358 h 3653779"/>
              <a:gd name="connsiteX3" fmla="*/ 8086140 w 9186335"/>
              <a:gd name="connsiteY3" fmla="*/ 2798615 h 3653779"/>
              <a:gd name="connsiteX4" fmla="*/ 4239301 w 9186335"/>
              <a:gd name="connsiteY4" fmla="*/ 3653779 h 3653779"/>
              <a:gd name="connsiteX5" fmla="*/ 5502 w 9186335"/>
              <a:gd name="connsiteY5" fmla="*/ 3646913 h 3653779"/>
              <a:gd name="connsiteX6" fmla="*/ 258 w 9186335"/>
              <a:gd name="connsiteY6" fmla="*/ 2184767 h 3653779"/>
              <a:gd name="connsiteX7" fmla="*/ 2494620 w 9186335"/>
              <a:gd name="connsiteY7" fmla="*/ 331589 h 3653779"/>
              <a:gd name="connsiteX0" fmla="*/ 2494620 w 9185926"/>
              <a:gd name="connsiteY0" fmla="*/ 331589 h 3653779"/>
              <a:gd name="connsiteX1" fmla="*/ 9168778 w 9185926"/>
              <a:gd name="connsiteY1" fmla="*/ 244950 h 3653779"/>
              <a:gd name="connsiteX2" fmla="*/ 9178977 w 9185926"/>
              <a:gd name="connsiteY2" fmla="*/ 1227358 h 3653779"/>
              <a:gd name="connsiteX3" fmla="*/ 8086140 w 9185926"/>
              <a:gd name="connsiteY3" fmla="*/ 2798615 h 3653779"/>
              <a:gd name="connsiteX4" fmla="*/ 4239301 w 9185926"/>
              <a:gd name="connsiteY4" fmla="*/ 3653779 h 3653779"/>
              <a:gd name="connsiteX5" fmla="*/ 5502 w 9185926"/>
              <a:gd name="connsiteY5" fmla="*/ 3646913 h 3653779"/>
              <a:gd name="connsiteX6" fmla="*/ 258 w 9185926"/>
              <a:gd name="connsiteY6" fmla="*/ 2184767 h 3653779"/>
              <a:gd name="connsiteX7" fmla="*/ 2494620 w 9185926"/>
              <a:gd name="connsiteY7" fmla="*/ 331589 h 3653779"/>
              <a:gd name="connsiteX0" fmla="*/ 2494620 w 9180775"/>
              <a:gd name="connsiteY0" fmla="*/ 331589 h 3653779"/>
              <a:gd name="connsiteX1" fmla="*/ 9168778 w 9180775"/>
              <a:gd name="connsiteY1" fmla="*/ 244950 h 3653779"/>
              <a:gd name="connsiteX2" fmla="*/ 9178977 w 9180775"/>
              <a:gd name="connsiteY2" fmla="*/ 1227358 h 3653779"/>
              <a:gd name="connsiteX3" fmla="*/ 8086140 w 9180775"/>
              <a:gd name="connsiteY3" fmla="*/ 2798615 h 3653779"/>
              <a:gd name="connsiteX4" fmla="*/ 4239301 w 9180775"/>
              <a:gd name="connsiteY4" fmla="*/ 3653779 h 3653779"/>
              <a:gd name="connsiteX5" fmla="*/ 5502 w 9180775"/>
              <a:gd name="connsiteY5" fmla="*/ 3646913 h 3653779"/>
              <a:gd name="connsiteX6" fmla="*/ 258 w 9180775"/>
              <a:gd name="connsiteY6" fmla="*/ 2184767 h 3653779"/>
              <a:gd name="connsiteX7" fmla="*/ 2494620 w 9180775"/>
              <a:gd name="connsiteY7" fmla="*/ 331589 h 3653779"/>
              <a:gd name="connsiteX0" fmla="*/ 2494620 w 9185314"/>
              <a:gd name="connsiteY0" fmla="*/ 331589 h 3653779"/>
              <a:gd name="connsiteX1" fmla="*/ 9168778 w 9185314"/>
              <a:gd name="connsiteY1" fmla="*/ 244950 h 3653779"/>
              <a:gd name="connsiteX2" fmla="*/ 9178977 w 9185314"/>
              <a:gd name="connsiteY2" fmla="*/ 1227358 h 3653779"/>
              <a:gd name="connsiteX3" fmla="*/ 8086140 w 9185314"/>
              <a:gd name="connsiteY3" fmla="*/ 2798615 h 3653779"/>
              <a:gd name="connsiteX4" fmla="*/ 4239301 w 9185314"/>
              <a:gd name="connsiteY4" fmla="*/ 3653779 h 3653779"/>
              <a:gd name="connsiteX5" fmla="*/ 5502 w 9185314"/>
              <a:gd name="connsiteY5" fmla="*/ 3646913 h 3653779"/>
              <a:gd name="connsiteX6" fmla="*/ 258 w 9185314"/>
              <a:gd name="connsiteY6" fmla="*/ 2184767 h 3653779"/>
              <a:gd name="connsiteX7" fmla="*/ 2494620 w 9185314"/>
              <a:gd name="connsiteY7" fmla="*/ 331589 h 3653779"/>
              <a:gd name="connsiteX0" fmla="*/ 2494620 w 9193280"/>
              <a:gd name="connsiteY0" fmla="*/ 331589 h 3653779"/>
              <a:gd name="connsiteX1" fmla="*/ 9168778 w 9193280"/>
              <a:gd name="connsiteY1" fmla="*/ 244950 h 3653779"/>
              <a:gd name="connsiteX2" fmla="*/ 9178977 w 9193280"/>
              <a:gd name="connsiteY2" fmla="*/ 1227358 h 3653779"/>
              <a:gd name="connsiteX3" fmla="*/ 8086140 w 9193280"/>
              <a:gd name="connsiteY3" fmla="*/ 2798615 h 3653779"/>
              <a:gd name="connsiteX4" fmla="*/ 4239301 w 9193280"/>
              <a:gd name="connsiteY4" fmla="*/ 3653779 h 3653779"/>
              <a:gd name="connsiteX5" fmla="*/ 5502 w 9193280"/>
              <a:gd name="connsiteY5" fmla="*/ 3646913 h 3653779"/>
              <a:gd name="connsiteX6" fmla="*/ 258 w 9193280"/>
              <a:gd name="connsiteY6" fmla="*/ 2184767 h 3653779"/>
              <a:gd name="connsiteX7" fmla="*/ 2494620 w 9193280"/>
              <a:gd name="connsiteY7" fmla="*/ 331589 h 3653779"/>
              <a:gd name="connsiteX0" fmla="*/ 2494620 w 9179176"/>
              <a:gd name="connsiteY0" fmla="*/ 331589 h 3653779"/>
              <a:gd name="connsiteX1" fmla="*/ 9168778 w 9179176"/>
              <a:gd name="connsiteY1" fmla="*/ 244950 h 3653779"/>
              <a:gd name="connsiteX2" fmla="*/ 9178977 w 9179176"/>
              <a:gd name="connsiteY2" fmla="*/ 1227358 h 3653779"/>
              <a:gd name="connsiteX3" fmla="*/ 8086140 w 9179176"/>
              <a:gd name="connsiteY3" fmla="*/ 2798615 h 3653779"/>
              <a:gd name="connsiteX4" fmla="*/ 4239301 w 9179176"/>
              <a:gd name="connsiteY4" fmla="*/ 3653779 h 3653779"/>
              <a:gd name="connsiteX5" fmla="*/ 5502 w 9179176"/>
              <a:gd name="connsiteY5" fmla="*/ 3646913 h 3653779"/>
              <a:gd name="connsiteX6" fmla="*/ 258 w 9179176"/>
              <a:gd name="connsiteY6" fmla="*/ 2184767 h 3653779"/>
              <a:gd name="connsiteX7" fmla="*/ 2494620 w 9179176"/>
              <a:gd name="connsiteY7" fmla="*/ 331589 h 3653779"/>
              <a:gd name="connsiteX0" fmla="*/ 2494620 w 9179251"/>
              <a:gd name="connsiteY0" fmla="*/ 331589 h 3653779"/>
              <a:gd name="connsiteX1" fmla="*/ 9168778 w 9179251"/>
              <a:gd name="connsiteY1" fmla="*/ 244950 h 3653779"/>
              <a:gd name="connsiteX2" fmla="*/ 9178977 w 9179251"/>
              <a:gd name="connsiteY2" fmla="*/ 1227358 h 3653779"/>
              <a:gd name="connsiteX3" fmla="*/ 8086140 w 9179251"/>
              <a:gd name="connsiteY3" fmla="*/ 2798615 h 3653779"/>
              <a:gd name="connsiteX4" fmla="*/ 4239301 w 9179251"/>
              <a:gd name="connsiteY4" fmla="*/ 3653779 h 3653779"/>
              <a:gd name="connsiteX5" fmla="*/ 5502 w 9179251"/>
              <a:gd name="connsiteY5" fmla="*/ 3646913 h 3653779"/>
              <a:gd name="connsiteX6" fmla="*/ 258 w 9179251"/>
              <a:gd name="connsiteY6" fmla="*/ 2184767 h 3653779"/>
              <a:gd name="connsiteX7" fmla="*/ 2494620 w 9179251"/>
              <a:gd name="connsiteY7" fmla="*/ 331589 h 3653779"/>
              <a:gd name="connsiteX0" fmla="*/ 5469047 w 9179251"/>
              <a:gd name="connsiteY0" fmla="*/ 240690 h 3857170"/>
              <a:gd name="connsiteX1" fmla="*/ 9168778 w 9179251"/>
              <a:gd name="connsiteY1" fmla="*/ 448341 h 3857170"/>
              <a:gd name="connsiteX2" fmla="*/ 9178977 w 9179251"/>
              <a:gd name="connsiteY2" fmla="*/ 1430749 h 3857170"/>
              <a:gd name="connsiteX3" fmla="*/ 8086140 w 9179251"/>
              <a:gd name="connsiteY3" fmla="*/ 3002006 h 3857170"/>
              <a:gd name="connsiteX4" fmla="*/ 4239301 w 9179251"/>
              <a:gd name="connsiteY4" fmla="*/ 3857170 h 3857170"/>
              <a:gd name="connsiteX5" fmla="*/ 5502 w 9179251"/>
              <a:gd name="connsiteY5" fmla="*/ 3850304 h 3857170"/>
              <a:gd name="connsiteX6" fmla="*/ 258 w 9179251"/>
              <a:gd name="connsiteY6" fmla="*/ 2388158 h 3857170"/>
              <a:gd name="connsiteX7" fmla="*/ 5469047 w 9179251"/>
              <a:gd name="connsiteY7" fmla="*/ 240690 h 3857170"/>
              <a:gd name="connsiteX0" fmla="*/ 5468791 w 9178995"/>
              <a:gd name="connsiteY0" fmla="*/ 240690 h 6110028"/>
              <a:gd name="connsiteX1" fmla="*/ 9168522 w 9178995"/>
              <a:gd name="connsiteY1" fmla="*/ 448341 h 6110028"/>
              <a:gd name="connsiteX2" fmla="*/ 9178721 w 9178995"/>
              <a:gd name="connsiteY2" fmla="*/ 1430749 h 6110028"/>
              <a:gd name="connsiteX3" fmla="*/ 8085884 w 9178995"/>
              <a:gd name="connsiteY3" fmla="*/ 3002006 h 6110028"/>
              <a:gd name="connsiteX4" fmla="*/ 4239045 w 9178995"/>
              <a:gd name="connsiteY4" fmla="*/ 3857170 h 6110028"/>
              <a:gd name="connsiteX5" fmla="*/ 4335508 w 9178995"/>
              <a:gd name="connsiteY5" fmla="*/ 6110028 h 6110028"/>
              <a:gd name="connsiteX6" fmla="*/ 2 w 9178995"/>
              <a:gd name="connsiteY6" fmla="*/ 2388158 h 6110028"/>
              <a:gd name="connsiteX7" fmla="*/ 5468791 w 9178995"/>
              <a:gd name="connsiteY7" fmla="*/ 240690 h 6110028"/>
              <a:gd name="connsiteX0" fmla="*/ 2778146 w 6488350"/>
              <a:gd name="connsiteY0" fmla="*/ 240690 h 6110028"/>
              <a:gd name="connsiteX1" fmla="*/ 6477877 w 6488350"/>
              <a:gd name="connsiteY1" fmla="*/ 448341 h 6110028"/>
              <a:gd name="connsiteX2" fmla="*/ 6488076 w 6488350"/>
              <a:gd name="connsiteY2" fmla="*/ 1430749 h 6110028"/>
              <a:gd name="connsiteX3" fmla="*/ 5395239 w 6488350"/>
              <a:gd name="connsiteY3" fmla="*/ 3002006 h 6110028"/>
              <a:gd name="connsiteX4" fmla="*/ 1548400 w 6488350"/>
              <a:gd name="connsiteY4" fmla="*/ 3857170 h 6110028"/>
              <a:gd name="connsiteX5" fmla="*/ 1644863 w 6488350"/>
              <a:gd name="connsiteY5" fmla="*/ 6110028 h 6110028"/>
              <a:gd name="connsiteX6" fmla="*/ 6 w 6488350"/>
              <a:gd name="connsiteY6" fmla="*/ 3197454 h 6110028"/>
              <a:gd name="connsiteX7" fmla="*/ 2778146 w 6488350"/>
              <a:gd name="connsiteY7" fmla="*/ 240690 h 6110028"/>
              <a:gd name="connsiteX0" fmla="*/ 2778146 w 6488350"/>
              <a:gd name="connsiteY0" fmla="*/ 240690 h 6110028"/>
              <a:gd name="connsiteX1" fmla="*/ 6477877 w 6488350"/>
              <a:gd name="connsiteY1" fmla="*/ 448341 h 6110028"/>
              <a:gd name="connsiteX2" fmla="*/ 6488076 w 6488350"/>
              <a:gd name="connsiteY2" fmla="*/ 1430749 h 6110028"/>
              <a:gd name="connsiteX3" fmla="*/ 5395239 w 6488350"/>
              <a:gd name="connsiteY3" fmla="*/ 3002006 h 6110028"/>
              <a:gd name="connsiteX4" fmla="*/ 6446220 w 6488350"/>
              <a:gd name="connsiteY4" fmla="*/ 6095874 h 6110028"/>
              <a:gd name="connsiteX5" fmla="*/ 1644863 w 6488350"/>
              <a:gd name="connsiteY5" fmla="*/ 6110028 h 6110028"/>
              <a:gd name="connsiteX6" fmla="*/ 6 w 6488350"/>
              <a:gd name="connsiteY6" fmla="*/ 3197454 h 6110028"/>
              <a:gd name="connsiteX7" fmla="*/ 2778146 w 6488350"/>
              <a:gd name="connsiteY7" fmla="*/ 240690 h 6110028"/>
              <a:gd name="connsiteX0" fmla="*/ 2778146 w 6557294"/>
              <a:gd name="connsiteY0" fmla="*/ 240690 h 6110028"/>
              <a:gd name="connsiteX1" fmla="*/ 6477877 w 6557294"/>
              <a:gd name="connsiteY1" fmla="*/ 448341 h 6110028"/>
              <a:gd name="connsiteX2" fmla="*/ 6488076 w 6557294"/>
              <a:gd name="connsiteY2" fmla="*/ 1430749 h 6110028"/>
              <a:gd name="connsiteX3" fmla="*/ 6551377 w 6557294"/>
              <a:gd name="connsiteY3" fmla="*/ 3191192 h 6110028"/>
              <a:gd name="connsiteX4" fmla="*/ 6446220 w 6557294"/>
              <a:gd name="connsiteY4" fmla="*/ 6095874 h 6110028"/>
              <a:gd name="connsiteX5" fmla="*/ 1644863 w 6557294"/>
              <a:gd name="connsiteY5" fmla="*/ 6110028 h 6110028"/>
              <a:gd name="connsiteX6" fmla="*/ 6 w 6557294"/>
              <a:gd name="connsiteY6" fmla="*/ 3197454 h 6110028"/>
              <a:gd name="connsiteX7" fmla="*/ 2778146 w 6557294"/>
              <a:gd name="connsiteY7" fmla="*/ 240690 h 6110028"/>
              <a:gd name="connsiteX0" fmla="*/ 2778146 w 6616189"/>
              <a:gd name="connsiteY0" fmla="*/ 240690 h 6110028"/>
              <a:gd name="connsiteX1" fmla="*/ 6477877 w 6616189"/>
              <a:gd name="connsiteY1" fmla="*/ 448341 h 6110028"/>
              <a:gd name="connsiteX2" fmla="*/ 6614200 w 6616189"/>
              <a:gd name="connsiteY2" fmla="*/ 1441260 h 6110028"/>
              <a:gd name="connsiteX3" fmla="*/ 6551377 w 6616189"/>
              <a:gd name="connsiteY3" fmla="*/ 3191192 h 6110028"/>
              <a:gd name="connsiteX4" fmla="*/ 6446220 w 6616189"/>
              <a:gd name="connsiteY4" fmla="*/ 6095874 h 6110028"/>
              <a:gd name="connsiteX5" fmla="*/ 1644863 w 6616189"/>
              <a:gd name="connsiteY5" fmla="*/ 6110028 h 6110028"/>
              <a:gd name="connsiteX6" fmla="*/ 6 w 6616189"/>
              <a:gd name="connsiteY6" fmla="*/ 3197454 h 6110028"/>
              <a:gd name="connsiteX7" fmla="*/ 2778146 w 6616189"/>
              <a:gd name="connsiteY7" fmla="*/ 240690 h 6110028"/>
              <a:gd name="connsiteX0" fmla="*/ 2778146 w 6616189"/>
              <a:gd name="connsiteY0" fmla="*/ 240690 h 6169446"/>
              <a:gd name="connsiteX1" fmla="*/ 6477877 w 6616189"/>
              <a:gd name="connsiteY1" fmla="*/ 448341 h 6169446"/>
              <a:gd name="connsiteX2" fmla="*/ 6614200 w 6616189"/>
              <a:gd name="connsiteY2" fmla="*/ 1441260 h 6169446"/>
              <a:gd name="connsiteX3" fmla="*/ 6551377 w 6616189"/>
              <a:gd name="connsiteY3" fmla="*/ 3191192 h 6169446"/>
              <a:gd name="connsiteX4" fmla="*/ 6603875 w 6616189"/>
              <a:gd name="connsiteY4" fmla="*/ 6169446 h 6169446"/>
              <a:gd name="connsiteX5" fmla="*/ 1644863 w 6616189"/>
              <a:gd name="connsiteY5" fmla="*/ 6110028 h 6169446"/>
              <a:gd name="connsiteX6" fmla="*/ 6 w 6616189"/>
              <a:gd name="connsiteY6" fmla="*/ 3197454 h 6169446"/>
              <a:gd name="connsiteX7" fmla="*/ 2778146 w 6616189"/>
              <a:gd name="connsiteY7" fmla="*/ 240690 h 6169446"/>
              <a:gd name="connsiteX0" fmla="*/ 2778146 w 6616189"/>
              <a:gd name="connsiteY0" fmla="*/ 240690 h 6169446"/>
              <a:gd name="connsiteX1" fmla="*/ 6477877 w 6616189"/>
              <a:gd name="connsiteY1" fmla="*/ 448341 h 6169446"/>
              <a:gd name="connsiteX2" fmla="*/ 6614200 w 6616189"/>
              <a:gd name="connsiteY2" fmla="*/ 1441260 h 6169446"/>
              <a:gd name="connsiteX3" fmla="*/ 6551377 w 6616189"/>
              <a:gd name="connsiteY3" fmla="*/ 3191192 h 6169446"/>
              <a:gd name="connsiteX4" fmla="*/ 6603875 w 6616189"/>
              <a:gd name="connsiteY4" fmla="*/ 6169446 h 6169446"/>
              <a:gd name="connsiteX5" fmla="*/ 1119345 w 6616189"/>
              <a:gd name="connsiteY5" fmla="*/ 6057477 h 6169446"/>
              <a:gd name="connsiteX6" fmla="*/ 6 w 6616189"/>
              <a:gd name="connsiteY6" fmla="*/ 3197454 h 6169446"/>
              <a:gd name="connsiteX7" fmla="*/ 2778146 w 6616189"/>
              <a:gd name="connsiteY7" fmla="*/ 240690 h 6169446"/>
              <a:gd name="connsiteX0" fmla="*/ 2221107 w 6059150"/>
              <a:gd name="connsiteY0" fmla="*/ 240690 h 6169446"/>
              <a:gd name="connsiteX1" fmla="*/ 5920838 w 6059150"/>
              <a:gd name="connsiteY1" fmla="*/ 448341 h 6169446"/>
              <a:gd name="connsiteX2" fmla="*/ 6057161 w 6059150"/>
              <a:gd name="connsiteY2" fmla="*/ 1441260 h 6169446"/>
              <a:gd name="connsiteX3" fmla="*/ 5994338 w 6059150"/>
              <a:gd name="connsiteY3" fmla="*/ 3191192 h 6169446"/>
              <a:gd name="connsiteX4" fmla="*/ 6046836 w 6059150"/>
              <a:gd name="connsiteY4" fmla="*/ 6169446 h 6169446"/>
              <a:gd name="connsiteX5" fmla="*/ 562306 w 6059150"/>
              <a:gd name="connsiteY5" fmla="*/ 6057477 h 6169446"/>
              <a:gd name="connsiteX6" fmla="*/ 15 w 6059150"/>
              <a:gd name="connsiteY6" fmla="*/ 3344599 h 6169446"/>
              <a:gd name="connsiteX7" fmla="*/ 2221107 w 6059150"/>
              <a:gd name="connsiteY7" fmla="*/ 240690 h 6169446"/>
              <a:gd name="connsiteX0" fmla="*/ 2326206 w 6164249"/>
              <a:gd name="connsiteY0" fmla="*/ 240690 h 6169446"/>
              <a:gd name="connsiteX1" fmla="*/ 6025937 w 6164249"/>
              <a:gd name="connsiteY1" fmla="*/ 448341 h 6169446"/>
              <a:gd name="connsiteX2" fmla="*/ 6162260 w 6164249"/>
              <a:gd name="connsiteY2" fmla="*/ 1441260 h 6169446"/>
              <a:gd name="connsiteX3" fmla="*/ 6099437 w 6164249"/>
              <a:gd name="connsiteY3" fmla="*/ 3191192 h 6169446"/>
              <a:gd name="connsiteX4" fmla="*/ 6151935 w 6164249"/>
              <a:gd name="connsiteY4" fmla="*/ 6169446 h 6169446"/>
              <a:gd name="connsiteX5" fmla="*/ 667405 w 6164249"/>
              <a:gd name="connsiteY5" fmla="*/ 6057477 h 6169446"/>
              <a:gd name="connsiteX6" fmla="*/ 10 w 6164249"/>
              <a:gd name="connsiteY6" fmla="*/ 3365620 h 6169446"/>
              <a:gd name="connsiteX7" fmla="*/ 2326206 w 6164249"/>
              <a:gd name="connsiteY7" fmla="*/ 240690 h 6169446"/>
              <a:gd name="connsiteX0" fmla="*/ 2326775 w 6164818"/>
              <a:gd name="connsiteY0" fmla="*/ 240690 h 6169446"/>
              <a:gd name="connsiteX1" fmla="*/ 6026506 w 6164818"/>
              <a:gd name="connsiteY1" fmla="*/ 448341 h 6169446"/>
              <a:gd name="connsiteX2" fmla="*/ 6162829 w 6164818"/>
              <a:gd name="connsiteY2" fmla="*/ 1441260 h 6169446"/>
              <a:gd name="connsiteX3" fmla="*/ 6100006 w 6164818"/>
              <a:gd name="connsiteY3" fmla="*/ 3191192 h 6169446"/>
              <a:gd name="connsiteX4" fmla="*/ 6152504 w 6164818"/>
              <a:gd name="connsiteY4" fmla="*/ 6169446 h 6169446"/>
              <a:gd name="connsiteX5" fmla="*/ 667974 w 6164818"/>
              <a:gd name="connsiteY5" fmla="*/ 6057477 h 6169446"/>
              <a:gd name="connsiteX6" fmla="*/ 579 w 6164818"/>
              <a:gd name="connsiteY6" fmla="*/ 3365620 h 6169446"/>
              <a:gd name="connsiteX7" fmla="*/ 2326775 w 6164818"/>
              <a:gd name="connsiteY7" fmla="*/ 240690 h 6169446"/>
              <a:gd name="connsiteX0" fmla="*/ 2326775 w 6164818"/>
              <a:gd name="connsiteY0" fmla="*/ 240690 h 6169446"/>
              <a:gd name="connsiteX1" fmla="*/ 6026506 w 6164818"/>
              <a:gd name="connsiteY1" fmla="*/ 448341 h 6169446"/>
              <a:gd name="connsiteX2" fmla="*/ 6162829 w 6164818"/>
              <a:gd name="connsiteY2" fmla="*/ 1441260 h 6169446"/>
              <a:gd name="connsiteX3" fmla="*/ 6100006 w 6164818"/>
              <a:gd name="connsiteY3" fmla="*/ 3191192 h 6169446"/>
              <a:gd name="connsiteX4" fmla="*/ 6152504 w 6164818"/>
              <a:gd name="connsiteY4" fmla="*/ 6169446 h 6169446"/>
              <a:gd name="connsiteX5" fmla="*/ 667974 w 6164818"/>
              <a:gd name="connsiteY5" fmla="*/ 6057477 h 6169446"/>
              <a:gd name="connsiteX6" fmla="*/ 579 w 6164818"/>
              <a:gd name="connsiteY6" fmla="*/ 3365620 h 6169446"/>
              <a:gd name="connsiteX7" fmla="*/ 2326775 w 6164818"/>
              <a:gd name="connsiteY7" fmla="*/ 240690 h 6169446"/>
              <a:gd name="connsiteX0" fmla="*/ 2326775 w 6164818"/>
              <a:gd name="connsiteY0" fmla="*/ 236036 h 6164792"/>
              <a:gd name="connsiteX1" fmla="*/ 6026506 w 6164818"/>
              <a:gd name="connsiteY1" fmla="*/ 443687 h 6164792"/>
              <a:gd name="connsiteX2" fmla="*/ 6162829 w 6164818"/>
              <a:gd name="connsiteY2" fmla="*/ 1436606 h 6164792"/>
              <a:gd name="connsiteX3" fmla="*/ 6100006 w 6164818"/>
              <a:gd name="connsiteY3" fmla="*/ 3186538 h 6164792"/>
              <a:gd name="connsiteX4" fmla="*/ 6152504 w 6164818"/>
              <a:gd name="connsiteY4" fmla="*/ 6164792 h 6164792"/>
              <a:gd name="connsiteX5" fmla="*/ 667974 w 6164818"/>
              <a:gd name="connsiteY5" fmla="*/ 6052823 h 6164792"/>
              <a:gd name="connsiteX6" fmla="*/ 579 w 6164818"/>
              <a:gd name="connsiteY6" fmla="*/ 3360966 h 6164792"/>
              <a:gd name="connsiteX7" fmla="*/ 2326775 w 6164818"/>
              <a:gd name="connsiteY7" fmla="*/ 236036 h 6164792"/>
              <a:gd name="connsiteX0" fmla="*/ 2494940 w 6164818"/>
              <a:gd name="connsiteY0" fmla="*/ 216016 h 6239366"/>
              <a:gd name="connsiteX1" fmla="*/ 6026506 w 6164818"/>
              <a:gd name="connsiteY1" fmla="*/ 518261 h 6239366"/>
              <a:gd name="connsiteX2" fmla="*/ 6162829 w 6164818"/>
              <a:gd name="connsiteY2" fmla="*/ 1511180 h 6239366"/>
              <a:gd name="connsiteX3" fmla="*/ 6100006 w 6164818"/>
              <a:gd name="connsiteY3" fmla="*/ 3261112 h 6239366"/>
              <a:gd name="connsiteX4" fmla="*/ 6152504 w 6164818"/>
              <a:gd name="connsiteY4" fmla="*/ 6239366 h 6239366"/>
              <a:gd name="connsiteX5" fmla="*/ 667974 w 6164818"/>
              <a:gd name="connsiteY5" fmla="*/ 6127397 h 6239366"/>
              <a:gd name="connsiteX6" fmla="*/ 579 w 6164818"/>
              <a:gd name="connsiteY6" fmla="*/ 3435540 h 6239366"/>
              <a:gd name="connsiteX7" fmla="*/ 2494940 w 6164818"/>
              <a:gd name="connsiteY7" fmla="*/ 216016 h 6239366"/>
              <a:gd name="connsiteX0" fmla="*/ 2494940 w 6162829"/>
              <a:gd name="connsiteY0" fmla="*/ 228986 h 6252336"/>
              <a:gd name="connsiteX1" fmla="*/ 6100079 w 6162829"/>
              <a:gd name="connsiteY1" fmla="*/ 468169 h 6252336"/>
              <a:gd name="connsiteX2" fmla="*/ 6162829 w 6162829"/>
              <a:gd name="connsiteY2" fmla="*/ 1524150 h 6252336"/>
              <a:gd name="connsiteX3" fmla="*/ 6100006 w 6162829"/>
              <a:gd name="connsiteY3" fmla="*/ 3274082 h 6252336"/>
              <a:gd name="connsiteX4" fmla="*/ 6152504 w 6162829"/>
              <a:gd name="connsiteY4" fmla="*/ 6252336 h 6252336"/>
              <a:gd name="connsiteX5" fmla="*/ 667974 w 6162829"/>
              <a:gd name="connsiteY5" fmla="*/ 6140367 h 6252336"/>
              <a:gd name="connsiteX6" fmla="*/ 579 w 6162829"/>
              <a:gd name="connsiteY6" fmla="*/ 3448510 h 6252336"/>
              <a:gd name="connsiteX7" fmla="*/ 2494940 w 6162829"/>
              <a:gd name="connsiteY7" fmla="*/ 228986 h 6252336"/>
              <a:gd name="connsiteX0" fmla="*/ 2494940 w 6162829"/>
              <a:gd name="connsiteY0" fmla="*/ 248059 h 6271409"/>
              <a:gd name="connsiteX1" fmla="*/ 6100079 w 6162829"/>
              <a:gd name="connsiteY1" fmla="*/ 487242 h 6271409"/>
              <a:gd name="connsiteX2" fmla="*/ 6162829 w 6162829"/>
              <a:gd name="connsiteY2" fmla="*/ 1543223 h 6271409"/>
              <a:gd name="connsiteX3" fmla="*/ 6100006 w 6162829"/>
              <a:gd name="connsiteY3" fmla="*/ 3293155 h 6271409"/>
              <a:gd name="connsiteX4" fmla="*/ 6152504 w 6162829"/>
              <a:gd name="connsiteY4" fmla="*/ 6271409 h 6271409"/>
              <a:gd name="connsiteX5" fmla="*/ 667974 w 6162829"/>
              <a:gd name="connsiteY5" fmla="*/ 6159440 h 6271409"/>
              <a:gd name="connsiteX6" fmla="*/ 579 w 6162829"/>
              <a:gd name="connsiteY6" fmla="*/ 3467583 h 6271409"/>
              <a:gd name="connsiteX7" fmla="*/ 2494940 w 6162829"/>
              <a:gd name="connsiteY7" fmla="*/ 248059 h 6271409"/>
              <a:gd name="connsiteX0" fmla="*/ 2494940 w 6162829"/>
              <a:gd name="connsiteY0" fmla="*/ 248059 h 6271409"/>
              <a:gd name="connsiteX1" fmla="*/ 6100079 w 6162829"/>
              <a:gd name="connsiteY1" fmla="*/ 487242 h 6271409"/>
              <a:gd name="connsiteX2" fmla="*/ 6162829 w 6162829"/>
              <a:gd name="connsiteY2" fmla="*/ 1543223 h 6271409"/>
              <a:gd name="connsiteX3" fmla="*/ 6100006 w 6162829"/>
              <a:gd name="connsiteY3" fmla="*/ 3293155 h 6271409"/>
              <a:gd name="connsiteX4" fmla="*/ 6152504 w 6162829"/>
              <a:gd name="connsiteY4" fmla="*/ 6271409 h 6271409"/>
              <a:gd name="connsiteX5" fmla="*/ 667974 w 6162829"/>
              <a:gd name="connsiteY5" fmla="*/ 6159440 h 6271409"/>
              <a:gd name="connsiteX6" fmla="*/ 579 w 6162829"/>
              <a:gd name="connsiteY6" fmla="*/ 3467583 h 6271409"/>
              <a:gd name="connsiteX7" fmla="*/ 2494940 w 6162829"/>
              <a:gd name="connsiteY7" fmla="*/ 248059 h 6271409"/>
              <a:gd name="connsiteX0" fmla="*/ 2494940 w 6162829"/>
              <a:gd name="connsiteY0" fmla="*/ 248059 h 6271409"/>
              <a:gd name="connsiteX1" fmla="*/ 6100079 w 6162829"/>
              <a:gd name="connsiteY1" fmla="*/ 487242 h 6271409"/>
              <a:gd name="connsiteX2" fmla="*/ 6162829 w 6162829"/>
              <a:gd name="connsiteY2" fmla="*/ 1543223 h 6271409"/>
              <a:gd name="connsiteX3" fmla="*/ 6100006 w 6162829"/>
              <a:gd name="connsiteY3" fmla="*/ 3293155 h 6271409"/>
              <a:gd name="connsiteX4" fmla="*/ 6152504 w 6162829"/>
              <a:gd name="connsiteY4" fmla="*/ 6271409 h 6271409"/>
              <a:gd name="connsiteX5" fmla="*/ 667974 w 6162829"/>
              <a:gd name="connsiteY5" fmla="*/ 6159440 h 6271409"/>
              <a:gd name="connsiteX6" fmla="*/ 579 w 6162829"/>
              <a:gd name="connsiteY6" fmla="*/ 3467583 h 6271409"/>
              <a:gd name="connsiteX7" fmla="*/ 2494940 w 6162829"/>
              <a:gd name="connsiteY7" fmla="*/ 248059 h 6271409"/>
              <a:gd name="connsiteX0" fmla="*/ 2494940 w 6152504"/>
              <a:gd name="connsiteY0" fmla="*/ 248059 h 6271409"/>
              <a:gd name="connsiteX1" fmla="*/ 6100079 w 6152504"/>
              <a:gd name="connsiteY1" fmla="*/ 487242 h 6271409"/>
              <a:gd name="connsiteX2" fmla="*/ 6110277 w 6152504"/>
              <a:gd name="connsiteY2" fmla="*/ 1574754 h 6271409"/>
              <a:gd name="connsiteX3" fmla="*/ 6100006 w 6152504"/>
              <a:gd name="connsiteY3" fmla="*/ 3293155 h 6271409"/>
              <a:gd name="connsiteX4" fmla="*/ 6152504 w 6152504"/>
              <a:gd name="connsiteY4" fmla="*/ 6271409 h 6271409"/>
              <a:gd name="connsiteX5" fmla="*/ 667974 w 6152504"/>
              <a:gd name="connsiteY5" fmla="*/ 6159440 h 6271409"/>
              <a:gd name="connsiteX6" fmla="*/ 579 w 6152504"/>
              <a:gd name="connsiteY6" fmla="*/ 3467583 h 6271409"/>
              <a:gd name="connsiteX7" fmla="*/ 2494940 w 6152504"/>
              <a:gd name="connsiteY7" fmla="*/ 248059 h 6271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52504" h="6271409">
                <a:moveTo>
                  <a:pt x="2494940" y="248059"/>
                </a:moveTo>
                <a:cubicBezTo>
                  <a:pt x="4189965" y="-306461"/>
                  <a:pt x="5312554" y="201621"/>
                  <a:pt x="6100079" y="487242"/>
                </a:cubicBezTo>
                <a:cubicBezTo>
                  <a:pt x="6101713" y="482454"/>
                  <a:pt x="6110289" y="1107102"/>
                  <a:pt x="6110277" y="1574754"/>
                </a:cubicBezTo>
                <a:cubicBezTo>
                  <a:pt x="6110265" y="2042406"/>
                  <a:pt x="6127871" y="3286923"/>
                  <a:pt x="6100006" y="3293155"/>
                </a:cubicBezTo>
                <a:lnTo>
                  <a:pt x="6152504" y="6271409"/>
                </a:lnTo>
                <a:lnTo>
                  <a:pt x="667974" y="6159440"/>
                </a:lnTo>
                <a:cubicBezTo>
                  <a:pt x="676809" y="6158891"/>
                  <a:pt x="-22927" y="5109059"/>
                  <a:pt x="579" y="3467583"/>
                </a:cubicBezTo>
                <a:cubicBezTo>
                  <a:pt x="-1827" y="3467677"/>
                  <a:pt x="-39074" y="1151779"/>
                  <a:pt x="2494940" y="248059"/>
                </a:cubicBezTo>
                <a:close/>
              </a:path>
            </a:pathLst>
          </a:custGeom>
          <a:solidFill>
            <a:schemeClr val="bg1">
              <a:lumMod val="95000"/>
            </a:schemeClr>
          </a:solidFill>
          <a:ln w="3175">
            <a:noFill/>
          </a:ln>
        </p:spPr>
        <p:txBody>
          <a:bodyPr lIns="0" tIns="1440000" rIns="0" bIns="0">
            <a:normAutofit/>
          </a:bodyPr>
          <a:lstStyle>
            <a:lvl1pPr marL="0" indent="0" algn="ctr">
              <a:spcBef>
                <a:spcPts val="0"/>
              </a:spcBef>
              <a:buNone/>
              <a:defRPr sz="1200">
                <a:solidFill>
                  <a:srgbClr val="262626"/>
                </a:solidFill>
              </a:defRPr>
            </a:lvl1pPr>
          </a:lstStyle>
          <a:p>
            <a:r>
              <a:rPr lang="en-GB" dirty="0"/>
              <a:t>Click or drag to insert picture</a:t>
            </a:r>
          </a:p>
        </p:txBody>
      </p:sp>
      <p:pic>
        <p:nvPicPr>
          <p:cNvPr id="6" name="Picture 5"/>
          <p:cNvPicPr>
            <a:picLocks noChangeAspect="1"/>
          </p:cNvPicPr>
          <p:nvPr userDrawn="1"/>
        </p:nvPicPr>
        <p:blipFill>
          <a:blip r:embed="rId3">
            <a:extLst>
              <a:ext uri="{BEBA8EAE-BF5A-486C-A8C5-ECC9F3942E4B}">
                <a14:imgProps xmlns:a14="http://schemas.microsoft.com/office/drawing/2010/main">
                  <a14:imgLayer r:embed="rId4">
                    <a14:imgEffect>
                      <a14:brightnessContrast bright="100000" contrast="100000"/>
                    </a14:imgEffect>
                  </a14:imgLayer>
                </a14:imgProps>
              </a:ext>
              <a:ext uri="{28A0092B-C50C-407E-A947-70E740481C1C}">
                <a14:useLocalDpi xmlns:a14="http://schemas.microsoft.com/office/drawing/2010/main" val="0"/>
              </a:ext>
            </a:extLst>
          </a:blip>
          <a:stretch>
            <a:fillRect/>
          </a:stretch>
        </p:blipFill>
        <p:spPr>
          <a:xfrm>
            <a:off x="5905980" y="610079"/>
            <a:ext cx="711815" cy="875341"/>
          </a:xfrm>
          <a:prstGeom prst="rect">
            <a:avLst/>
          </a:prstGeom>
        </p:spPr>
      </p:pic>
    </p:spTree>
    <p:extLst>
      <p:ext uri="{BB962C8B-B14F-4D97-AF65-F5344CB8AC3E}">
        <p14:creationId xmlns:p14="http://schemas.microsoft.com/office/powerpoint/2010/main" val="40109401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Header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itle Placeholder 1">
            <a:extLst>
              <a:ext uri="{FF2B5EF4-FFF2-40B4-BE49-F238E27FC236}">
                <a16:creationId xmlns:a16="http://schemas.microsoft.com/office/drawing/2014/main" id="{D1974F26-64CA-2F46-9651-63313686606E}"/>
              </a:ext>
            </a:extLst>
          </p:cNvPr>
          <p:cNvSpPr>
            <a:spLocks noGrp="1"/>
          </p:cNvSpPr>
          <p:nvPr>
            <p:ph type="title" hasCustomPrompt="1"/>
          </p:nvPr>
        </p:nvSpPr>
        <p:spPr>
          <a:xfrm>
            <a:off x="966951" y="2037537"/>
            <a:ext cx="7062952" cy="1483538"/>
          </a:xfrm>
          <a:prstGeom prst="rect">
            <a:avLst/>
          </a:prstGeom>
        </p:spPr>
        <p:txBody>
          <a:bodyPr vert="horz" lIns="91440" tIns="45720" rIns="91440" bIns="45720" rtlCol="0" anchor="t">
            <a:normAutofit/>
          </a:bodyPr>
          <a:lstStyle>
            <a:lvl1pPr>
              <a:defRPr>
                <a:solidFill>
                  <a:srgbClr val="25547D"/>
                </a:solidFill>
              </a:defRPr>
            </a:lvl1pPr>
          </a:lstStyle>
          <a:p>
            <a:r>
              <a:rPr lang="en-GB" dirty="0"/>
              <a:t>Insert title here. Water solutions for sustainable development.</a:t>
            </a:r>
            <a:endParaRPr lang="en-US" dirty="0"/>
          </a:p>
        </p:txBody>
      </p:sp>
      <p:sp>
        <p:nvSpPr>
          <p:cNvPr id="4" name="Text Placeholder 31">
            <a:extLst>
              <a:ext uri="{FF2B5EF4-FFF2-40B4-BE49-F238E27FC236}">
                <a16:creationId xmlns:a16="http://schemas.microsoft.com/office/drawing/2014/main" id="{A770BEC6-176E-FB46-A7A1-8B20EB8FDEAB}"/>
              </a:ext>
            </a:extLst>
          </p:cNvPr>
          <p:cNvSpPr>
            <a:spLocks noGrp="1"/>
          </p:cNvSpPr>
          <p:nvPr>
            <p:ph type="body" sz="quarter" idx="10" hasCustomPrompt="1"/>
          </p:nvPr>
        </p:nvSpPr>
        <p:spPr>
          <a:xfrm>
            <a:off x="966950" y="3521075"/>
            <a:ext cx="6547947" cy="1766542"/>
          </a:xfrm>
        </p:spPr>
        <p:txBody>
          <a:bodyPr/>
          <a:lstStyle>
            <a:lvl1pPr>
              <a:defRPr>
                <a:solidFill>
                  <a:srgbClr val="25547D"/>
                </a:solidFill>
              </a:defRPr>
            </a:lvl1pPr>
          </a:lstStyle>
          <a:p>
            <a:pPr lvl="0"/>
            <a:r>
              <a:rPr lang="en-GB" dirty="0"/>
              <a:t>Insert subtitle here</a:t>
            </a:r>
            <a:endParaRPr lang="en-US" dirty="0"/>
          </a:p>
        </p:txBody>
      </p:sp>
      <p:pic>
        <p:nvPicPr>
          <p:cNvPr id="6" name="Picture 5"/>
          <p:cNvPicPr>
            <a:picLocks noChangeAspect="1"/>
          </p:cNvPicPr>
          <p:nvPr userDrawn="1"/>
        </p:nvPicPr>
        <p:blipFill>
          <a:blip r:embed="rId3">
            <a:extLst>
              <a:ext uri="{BEBA8EAE-BF5A-486C-A8C5-ECC9F3942E4B}">
                <a14:imgProps xmlns:a14="http://schemas.microsoft.com/office/drawing/2010/main">
                  <a14:imgLayer r:embed="rId4">
                    <a14:imgEffect>
                      <a14:brightnessContrast bright="100000" contrast="100000"/>
                    </a14:imgEffect>
                  </a14:imgLayer>
                </a14:imgProps>
              </a:ext>
              <a:ext uri="{28A0092B-C50C-407E-A947-70E740481C1C}">
                <a14:useLocalDpi xmlns:a14="http://schemas.microsoft.com/office/drawing/2010/main" val="0"/>
              </a:ext>
            </a:extLst>
          </a:blip>
          <a:stretch>
            <a:fillRect/>
          </a:stretch>
        </p:blipFill>
        <p:spPr>
          <a:xfrm>
            <a:off x="11230455" y="172408"/>
            <a:ext cx="711815" cy="875341"/>
          </a:xfrm>
          <a:prstGeom prst="rect">
            <a:avLst/>
          </a:prstGeom>
        </p:spPr>
      </p:pic>
    </p:spTree>
    <p:extLst>
      <p:ext uri="{BB962C8B-B14F-4D97-AF65-F5344CB8AC3E}">
        <p14:creationId xmlns:p14="http://schemas.microsoft.com/office/powerpoint/2010/main" val="27156161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Header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itle Placeholder 1">
            <a:extLst>
              <a:ext uri="{FF2B5EF4-FFF2-40B4-BE49-F238E27FC236}">
                <a16:creationId xmlns:a16="http://schemas.microsoft.com/office/drawing/2014/main" id="{D1974F26-64CA-2F46-9651-63313686606E}"/>
              </a:ext>
            </a:extLst>
          </p:cNvPr>
          <p:cNvSpPr>
            <a:spLocks noGrp="1"/>
          </p:cNvSpPr>
          <p:nvPr>
            <p:ph type="title" hasCustomPrompt="1"/>
          </p:nvPr>
        </p:nvSpPr>
        <p:spPr>
          <a:xfrm>
            <a:off x="966951" y="2037537"/>
            <a:ext cx="7062952" cy="1483538"/>
          </a:xfrm>
          <a:prstGeom prst="rect">
            <a:avLst/>
          </a:prstGeom>
        </p:spPr>
        <p:txBody>
          <a:bodyPr vert="horz" lIns="91440" tIns="45720" rIns="91440" bIns="45720" rtlCol="0" anchor="t">
            <a:normAutofit/>
          </a:bodyPr>
          <a:lstStyle>
            <a:lvl1pPr>
              <a:defRPr>
                <a:solidFill>
                  <a:srgbClr val="25547D"/>
                </a:solidFill>
              </a:defRPr>
            </a:lvl1pPr>
          </a:lstStyle>
          <a:p>
            <a:r>
              <a:rPr lang="en-GB" dirty="0"/>
              <a:t>Insert title here. Water solutions for sustainable development.</a:t>
            </a:r>
            <a:endParaRPr lang="en-US" dirty="0"/>
          </a:p>
        </p:txBody>
      </p:sp>
      <p:sp>
        <p:nvSpPr>
          <p:cNvPr id="10" name="Text Placeholder 31">
            <a:extLst>
              <a:ext uri="{FF2B5EF4-FFF2-40B4-BE49-F238E27FC236}">
                <a16:creationId xmlns:a16="http://schemas.microsoft.com/office/drawing/2014/main" id="{4A40549B-27C9-E647-A4A3-9F69AC339603}"/>
              </a:ext>
            </a:extLst>
          </p:cNvPr>
          <p:cNvSpPr>
            <a:spLocks noGrp="1"/>
          </p:cNvSpPr>
          <p:nvPr>
            <p:ph type="body" sz="quarter" idx="10" hasCustomPrompt="1"/>
          </p:nvPr>
        </p:nvSpPr>
        <p:spPr>
          <a:xfrm>
            <a:off x="966950" y="3521075"/>
            <a:ext cx="6547947" cy="1766542"/>
          </a:xfrm>
        </p:spPr>
        <p:txBody>
          <a:bodyPr/>
          <a:lstStyle>
            <a:lvl1pPr>
              <a:defRPr>
                <a:solidFill>
                  <a:srgbClr val="25547D"/>
                </a:solidFill>
              </a:defRPr>
            </a:lvl1pPr>
          </a:lstStyle>
          <a:p>
            <a:pPr lvl="0"/>
            <a:r>
              <a:rPr lang="en-GB" dirty="0"/>
              <a:t>Insert subtitle here</a:t>
            </a:r>
            <a:endParaRPr lang="en-US" dirty="0"/>
          </a:p>
        </p:txBody>
      </p:sp>
      <p:pic>
        <p:nvPicPr>
          <p:cNvPr id="5" name="Picture 4"/>
          <p:cNvPicPr>
            <a:picLocks noChangeAspect="1"/>
          </p:cNvPicPr>
          <p:nvPr userDrawn="1"/>
        </p:nvPicPr>
        <p:blipFill>
          <a:blip r:embed="rId3">
            <a:extLst>
              <a:ext uri="{BEBA8EAE-BF5A-486C-A8C5-ECC9F3942E4B}">
                <a14:imgProps xmlns:a14="http://schemas.microsoft.com/office/drawing/2010/main">
                  <a14:imgLayer r:embed="rId4">
                    <a14:imgEffect>
                      <a14:brightnessContrast bright="100000" contrast="100000"/>
                    </a14:imgEffect>
                  </a14:imgLayer>
                </a14:imgProps>
              </a:ext>
              <a:ext uri="{28A0092B-C50C-407E-A947-70E740481C1C}">
                <a14:useLocalDpi xmlns:a14="http://schemas.microsoft.com/office/drawing/2010/main" val="0"/>
              </a:ext>
            </a:extLst>
          </a:blip>
          <a:stretch>
            <a:fillRect/>
          </a:stretch>
        </p:blipFill>
        <p:spPr>
          <a:xfrm>
            <a:off x="11230455" y="172408"/>
            <a:ext cx="711815" cy="875341"/>
          </a:xfrm>
          <a:prstGeom prst="rect">
            <a:avLst/>
          </a:prstGeom>
        </p:spPr>
      </p:pic>
    </p:spTree>
    <p:extLst>
      <p:ext uri="{BB962C8B-B14F-4D97-AF65-F5344CB8AC3E}">
        <p14:creationId xmlns:p14="http://schemas.microsoft.com/office/powerpoint/2010/main" val="23867746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Header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itle Placeholder 1">
            <a:extLst>
              <a:ext uri="{FF2B5EF4-FFF2-40B4-BE49-F238E27FC236}">
                <a16:creationId xmlns:a16="http://schemas.microsoft.com/office/drawing/2014/main" id="{D1974F26-64CA-2F46-9651-63313686606E}"/>
              </a:ext>
            </a:extLst>
          </p:cNvPr>
          <p:cNvSpPr>
            <a:spLocks noGrp="1"/>
          </p:cNvSpPr>
          <p:nvPr>
            <p:ph type="title" hasCustomPrompt="1"/>
          </p:nvPr>
        </p:nvSpPr>
        <p:spPr>
          <a:xfrm>
            <a:off x="966951" y="2037537"/>
            <a:ext cx="7062952" cy="1483538"/>
          </a:xfrm>
          <a:prstGeom prst="rect">
            <a:avLst/>
          </a:prstGeom>
        </p:spPr>
        <p:txBody>
          <a:bodyPr vert="horz" lIns="91440" tIns="45720" rIns="91440" bIns="45720" rtlCol="0" anchor="t">
            <a:normAutofit/>
          </a:bodyPr>
          <a:lstStyle>
            <a:lvl1pPr>
              <a:defRPr>
                <a:solidFill>
                  <a:srgbClr val="25547D"/>
                </a:solidFill>
              </a:defRPr>
            </a:lvl1pPr>
          </a:lstStyle>
          <a:p>
            <a:r>
              <a:rPr lang="en-GB" dirty="0"/>
              <a:t>Insert title here. Water solutions for sustainable development.</a:t>
            </a:r>
            <a:endParaRPr lang="en-US" dirty="0"/>
          </a:p>
        </p:txBody>
      </p:sp>
      <p:sp>
        <p:nvSpPr>
          <p:cNvPr id="4" name="Text Placeholder 31">
            <a:extLst>
              <a:ext uri="{FF2B5EF4-FFF2-40B4-BE49-F238E27FC236}">
                <a16:creationId xmlns:a16="http://schemas.microsoft.com/office/drawing/2014/main" id="{B71D5E96-E540-E948-BC77-F06ADFB2462E}"/>
              </a:ext>
            </a:extLst>
          </p:cNvPr>
          <p:cNvSpPr>
            <a:spLocks noGrp="1"/>
          </p:cNvSpPr>
          <p:nvPr>
            <p:ph type="body" sz="quarter" idx="10" hasCustomPrompt="1"/>
          </p:nvPr>
        </p:nvSpPr>
        <p:spPr>
          <a:xfrm>
            <a:off x="966950" y="3521075"/>
            <a:ext cx="6547947" cy="1766542"/>
          </a:xfrm>
        </p:spPr>
        <p:txBody>
          <a:bodyPr/>
          <a:lstStyle>
            <a:lvl1pPr>
              <a:defRPr>
                <a:solidFill>
                  <a:srgbClr val="25547D"/>
                </a:solidFill>
              </a:defRPr>
            </a:lvl1pPr>
          </a:lstStyle>
          <a:p>
            <a:pPr lvl="0"/>
            <a:r>
              <a:rPr lang="en-GB" dirty="0"/>
              <a:t>Insert subtitle here</a:t>
            </a:r>
            <a:endParaRPr lang="en-US" dirty="0"/>
          </a:p>
        </p:txBody>
      </p:sp>
      <p:pic>
        <p:nvPicPr>
          <p:cNvPr id="6" name="Picture 5"/>
          <p:cNvPicPr>
            <a:picLocks noChangeAspect="1"/>
          </p:cNvPicPr>
          <p:nvPr userDrawn="1"/>
        </p:nvPicPr>
        <p:blipFill>
          <a:blip r:embed="rId3">
            <a:extLst>
              <a:ext uri="{BEBA8EAE-BF5A-486C-A8C5-ECC9F3942E4B}">
                <a14:imgProps xmlns:a14="http://schemas.microsoft.com/office/drawing/2010/main">
                  <a14:imgLayer r:embed="rId4">
                    <a14:imgEffect>
                      <a14:brightnessContrast bright="100000" contrast="100000"/>
                    </a14:imgEffect>
                  </a14:imgLayer>
                </a14:imgProps>
              </a:ext>
              <a:ext uri="{28A0092B-C50C-407E-A947-70E740481C1C}">
                <a14:useLocalDpi xmlns:a14="http://schemas.microsoft.com/office/drawing/2010/main" val="0"/>
              </a:ext>
            </a:extLst>
          </a:blip>
          <a:stretch>
            <a:fillRect/>
          </a:stretch>
        </p:blipFill>
        <p:spPr>
          <a:xfrm>
            <a:off x="11230455" y="172408"/>
            <a:ext cx="711815" cy="875341"/>
          </a:xfrm>
          <a:prstGeom prst="rect">
            <a:avLst/>
          </a:prstGeom>
        </p:spPr>
      </p:pic>
    </p:spTree>
    <p:extLst>
      <p:ext uri="{BB962C8B-B14F-4D97-AF65-F5344CB8AC3E}">
        <p14:creationId xmlns:p14="http://schemas.microsoft.com/office/powerpoint/2010/main" val="23821961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Text (2 columns)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Date Placeholder 3">
            <a:extLst>
              <a:ext uri="{FF2B5EF4-FFF2-40B4-BE49-F238E27FC236}">
                <a16:creationId xmlns:a16="http://schemas.microsoft.com/office/drawing/2014/main" id="{9284642F-6D02-E641-AD09-B4CF9EDAD9DA}"/>
              </a:ext>
            </a:extLst>
          </p:cNvPr>
          <p:cNvSpPr>
            <a:spLocks noGrp="1"/>
          </p:cNvSpPr>
          <p:nvPr>
            <p:ph type="dt" sz="half" idx="2"/>
          </p:nvPr>
        </p:nvSpPr>
        <p:spPr>
          <a:xfrm>
            <a:off x="249621"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3F3508A8-D6B4-6644-9552-AAC69B0A5DE6}" type="slidenum">
              <a:rPr lang="en-US" smtClean="0"/>
              <a:pPr/>
              <a:t>‹#›</a:t>
            </a:fld>
            <a:endParaRPr lang="en-US" dirty="0"/>
          </a:p>
        </p:txBody>
      </p:sp>
      <p:sp>
        <p:nvSpPr>
          <p:cNvPr id="23" name="Title Placeholder 1">
            <a:extLst>
              <a:ext uri="{FF2B5EF4-FFF2-40B4-BE49-F238E27FC236}">
                <a16:creationId xmlns:a16="http://schemas.microsoft.com/office/drawing/2014/main" id="{8761A553-FE7D-7D4F-BBB2-39CDEEB4C702}"/>
              </a:ext>
            </a:extLst>
          </p:cNvPr>
          <p:cNvSpPr>
            <a:spLocks noGrp="1"/>
          </p:cNvSpPr>
          <p:nvPr>
            <p:ph type="title"/>
          </p:nvPr>
        </p:nvSpPr>
        <p:spPr>
          <a:xfrm>
            <a:off x="838200" y="1026684"/>
            <a:ext cx="10515600" cy="1095507"/>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26" name="Text Placeholder 3">
            <a:extLst>
              <a:ext uri="{FF2B5EF4-FFF2-40B4-BE49-F238E27FC236}">
                <a16:creationId xmlns:a16="http://schemas.microsoft.com/office/drawing/2014/main" id="{52E58296-8D3B-A944-9119-75AB3549F228}"/>
              </a:ext>
            </a:extLst>
          </p:cNvPr>
          <p:cNvSpPr>
            <a:spLocks noGrp="1"/>
          </p:cNvSpPr>
          <p:nvPr>
            <p:ph type="body" sz="half" idx="10"/>
          </p:nvPr>
        </p:nvSpPr>
        <p:spPr>
          <a:xfrm>
            <a:off x="838200" y="2333476"/>
            <a:ext cx="10515600" cy="3279048"/>
          </a:xfrm>
        </p:spPr>
        <p:txBody>
          <a:bodyPr numCol="2">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Tree>
    <p:extLst>
      <p:ext uri="{BB962C8B-B14F-4D97-AF65-F5344CB8AC3E}">
        <p14:creationId xmlns:p14="http://schemas.microsoft.com/office/powerpoint/2010/main" val="3162134080"/>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3C12740-E65D-BF42-9FD7-DB8F01D5F09A}"/>
              </a:ext>
            </a:extLst>
          </p:cNvPr>
          <p:cNvSpPr>
            <a:spLocks noGrp="1"/>
          </p:cNvSpPr>
          <p:nvPr>
            <p:ph type="title"/>
          </p:nvPr>
        </p:nvSpPr>
        <p:spPr>
          <a:xfrm>
            <a:off x="838200" y="1026684"/>
            <a:ext cx="10515600" cy="1095507"/>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a:extLst>
              <a:ext uri="{FF2B5EF4-FFF2-40B4-BE49-F238E27FC236}">
                <a16:creationId xmlns:a16="http://schemas.microsoft.com/office/drawing/2014/main" id="{EF02D5CB-08FE-BA41-8E07-6D7E840446C6}"/>
              </a:ext>
            </a:extLst>
          </p:cNvPr>
          <p:cNvSpPr>
            <a:spLocks noGrp="1"/>
          </p:cNvSpPr>
          <p:nvPr>
            <p:ph type="body" idx="1"/>
          </p:nvPr>
        </p:nvSpPr>
        <p:spPr>
          <a:xfrm>
            <a:off x="838200" y="2235526"/>
            <a:ext cx="10515600" cy="2977605"/>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a:extLst>
              <a:ext uri="{FF2B5EF4-FFF2-40B4-BE49-F238E27FC236}">
                <a16:creationId xmlns:a16="http://schemas.microsoft.com/office/drawing/2014/main" id="{D49EF8D2-3843-6949-874E-4D65D2ADCEF1}"/>
              </a:ext>
            </a:extLst>
          </p:cNvPr>
          <p:cNvSpPr>
            <a:spLocks noGrp="1"/>
          </p:cNvSpPr>
          <p:nvPr>
            <p:ph type="dt" sz="half" idx="2"/>
          </p:nvPr>
        </p:nvSpPr>
        <p:spPr>
          <a:xfrm>
            <a:off x="249621"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3F3508A8-D6B4-6644-9552-AAC69B0A5DE6}" type="slidenum">
              <a:rPr lang="en-US" smtClean="0"/>
              <a:pPr/>
              <a:t>‹#›</a:t>
            </a:fld>
            <a:endParaRPr lang="en-US" dirty="0"/>
          </a:p>
        </p:txBody>
      </p:sp>
      <p:sp>
        <p:nvSpPr>
          <p:cNvPr id="5" name="Footer Placeholder 4">
            <a:extLst>
              <a:ext uri="{FF2B5EF4-FFF2-40B4-BE49-F238E27FC236}">
                <a16:creationId xmlns:a16="http://schemas.microsoft.com/office/drawing/2014/main" id="{F082B787-640D-8E46-B367-B3E375D11BF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a:extLst>
              <a:ext uri="{FF2B5EF4-FFF2-40B4-BE49-F238E27FC236}">
                <a16:creationId xmlns:a16="http://schemas.microsoft.com/office/drawing/2014/main" id="{480A7E2C-DB05-294E-B49F-8DFAD7E921D6}"/>
              </a:ext>
            </a:extLst>
          </p:cNvPr>
          <p:cNvSpPr>
            <a:spLocks noGrp="1"/>
          </p:cNvSpPr>
          <p:nvPr>
            <p:ph type="sldNum" sz="quarter" idx="4"/>
          </p:nvPr>
        </p:nvSpPr>
        <p:spPr>
          <a:xfrm>
            <a:off x="9199179" y="6353941"/>
            <a:ext cx="27432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r>
              <a:rPr lang="en-US" dirty="0"/>
              <a:t>0/0/00</a:t>
            </a:r>
          </a:p>
        </p:txBody>
      </p:sp>
    </p:spTree>
    <p:extLst>
      <p:ext uri="{BB962C8B-B14F-4D97-AF65-F5344CB8AC3E}">
        <p14:creationId xmlns:p14="http://schemas.microsoft.com/office/powerpoint/2010/main" val="2882800315"/>
      </p:ext>
    </p:extLst>
  </p:cSld>
  <p:clrMap bg1="lt1" tx1="dk1" bg2="lt2" tx2="dk2" accent1="accent1" accent2="accent2" accent3="accent3" accent4="accent4" accent5="accent5" accent6="accent6" hlink="hlink" folHlink="folHlink"/>
  <p:sldLayoutIdLst>
    <p:sldLayoutId id="2147483649" r:id="rId1"/>
    <p:sldLayoutId id="2147483682" r:id="rId2"/>
    <p:sldLayoutId id="2147483683" r:id="rId3"/>
    <p:sldLayoutId id="2147483684" r:id="rId4"/>
    <p:sldLayoutId id="2147483674" r:id="rId5"/>
    <p:sldLayoutId id="2147483681" r:id="rId6"/>
    <p:sldLayoutId id="2147483651" r:id="rId7"/>
    <p:sldLayoutId id="2147483680" r:id="rId8"/>
    <p:sldLayoutId id="2147483664" r:id="rId9"/>
    <p:sldLayoutId id="2147483663" r:id="rId10"/>
    <p:sldLayoutId id="2147483650" r:id="rId11"/>
    <p:sldLayoutId id="2147483689" r:id="rId12"/>
    <p:sldLayoutId id="2147483698" r:id="rId13"/>
    <p:sldLayoutId id="2147483697" r:id="rId14"/>
    <p:sldLayoutId id="2147483696" r:id="rId15"/>
    <p:sldLayoutId id="2147483699" r:id="rId16"/>
    <p:sldLayoutId id="2147483667" r:id="rId17"/>
    <p:sldLayoutId id="2147483666" r:id="rId18"/>
    <p:sldLayoutId id="2147483665" r:id="rId19"/>
    <p:sldLayoutId id="2147483690" r:id="rId20"/>
    <p:sldLayoutId id="2147483675" r:id="rId21"/>
    <p:sldLayoutId id="2147483661" r:id="rId22"/>
    <p:sldLayoutId id="2147483657" r:id="rId23"/>
    <p:sldLayoutId id="2147483691" r:id="rId24"/>
    <p:sldLayoutId id="2147483677" r:id="rId25"/>
    <p:sldLayoutId id="2147483676" r:id="rId26"/>
    <p:sldLayoutId id="2147483662" r:id="rId27"/>
    <p:sldLayoutId id="2147483692" r:id="rId28"/>
    <p:sldLayoutId id="2147483701" r:id="rId29"/>
    <p:sldLayoutId id="2147483700" r:id="rId30"/>
    <p:sldLayoutId id="2147483702" r:id="rId31"/>
    <p:sldLayoutId id="2147483703" r:id="rId32"/>
    <p:sldLayoutId id="2147483679" r:id="rId33"/>
    <p:sldLayoutId id="2147483678" r:id="rId34"/>
    <p:sldLayoutId id="2147483652" r:id="rId35"/>
    <p:sldLayoutId id="2147483693" r:id="rId36"/>
    <p:sldLayoutId id="2147483670" r:id="rId37"/>
    <p:sldLayoutId id="2147483669" r:id="rId38"/>
    <p:sldLayoutId id="2147483655" r:id="rId39"/>
    <p:sldLayoutId id="2147483694" r:id="rId40"/>
    <p:sldLayoutId id="2147483673" r:id="rId41"/>
    <p:sldLayoutId id="2147483672" r:id="rId42"/>
    <p:sldLayoutId id="2147483671" r:id="rId43"/>
    <p:sldLayoutId id="2147483695" r:id="rId44"/>
    <p:sldLayoutId id="2147483685" r:id="rId45"/>
    <p:sldLayoutId id="2147483686" r:id="rId46"/>
    <p:sldLayoutId id="2147483687" r:id="rId47"/>
    <p:sldLayoutId id="2147483688" r:id="rId48"/>
  </p:sldLayoutIdLst>
  <p:txStyles>
    <p:titleStyle>
      <a:lvl1pPr algn="l" defTabSz="914400" rtl="0" eaLnBrk="1" latinLnBrk="0" hangingPunct="1">
        <a:lnSpc>
          <a:spcPct val="90000"/>
        </a:lnSpc>
        <a:spcBef>
          <a:spcPct val="0"/>
        </a:spcBef>
        <a:buNone/>
        <a:defRPr sz="3600" kern="1200">
          <a:solidFill>
            <a:srgbClr val="25547D"/>
          </a:solidFill>
          <a:latin typeface="Georgia" panose="02040502050405020303" pitchFamily="18" charset="0"/>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11.xml"/><Relationship Id="rId4" Type="http://schemas.openxmlformats.org/officeDocument/2006/relationships/hyperlink" Target="https://solar.iwmi.org/" TargetMode="External"/></Relationships>
</file>

<file path=ppt/slides/_rels/slide15.xml.rels><?xml version="1.0" encoding="UTF-8" standalone="yes"?>
<Relationships xmlns="http://schemas.openxmlformats.org/package/2006/relationships"><Relationship Id="rId2" Type="http://schemas.openxmlformats.org/officeDocument/2006/relationships/hyperlink" Target="mailto:m.buisson@cigar.org" TargetMode="External"/><Relationship Id="rId1" Type="http://schemas.openxmlformats.org/officeDocument/2006/relationships/slideLayout" Target="../slideLayouts/slideLayout47.xml"/></Relationships>
</file>

<file path=ppt/slides/_rels/slide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chart" Target="../charts/chart1.xml"/><Relationship Id="rId1" Type="http://schemas.openxmlformats.org/officeDocument/2006/relationships/slideLayout" Target="../slideLayouts/slideLayout9.xml"/><Relationship Id="rId5" Type="http://schemas.openxmlformats.org/officeDocument/2006/relationships/image" Target="../media/image27.jpeg"/><Relationship Id="rId4" Type="http://schemas.openxmlformats.org/officeDocument/2006/relationships/image" Target="../media/image26.png"/></Relationships>
</file>

<file path=ppt/slides/_rels/slide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331296" y="1453007"/>
            <a:ext cx="6197599" cy="1998545"/>
          </a:xfrm>
        </p:spPr>
        <p:txBody>
          <a:bodyPr>
            <a:normAutofit fontScale="90000"/>
          </a:bodyPr>
          <a:lstStyle/>
          <a:p>
            <a:r>
              <a:rPr lang="en-US" dirty="0" smtClean="0"/>
              <a:t/>
            </a:r>
            <a:br>
              <a:rPr lang="en-US" dirty="0" smtClean="0"/>
            </a:br>
            <a:r>
              <a:rPr lang="en-US" dirty="0"/>
              <a:t>Effects of electric pumps on farm-level agricultural production and groundwater use in West Bengal</a:t>
            </a:r>
            <a:r>
              <a:rPr lang="en-US" dirty="0"/>
              <a:t/>
            </a:r>
            <a:br>
              <a:rPr lang="en-US" dirty="0"/>
            </a:br>
            <a:endParaRPr lang="en-US" dirty="0"/>
          </a:p>
        </p:txBody>
      </p:sp>
      <p:sp>
        <p:nvSpPr>
          <p:cNvPr id="9" name="Text Placeholder 8"/>
          <p:cNvSpPr>
            <a:spLocks noGrp="1"/>
          </p:cNvSpPr>
          <p:nvPr>
            <p:ph type="body" sz="quarter" idx="10"/>
          </p:nvPr>
        </p:nvSpPr>
        <p:spPr>
          <a:xfrm>
            <a:off x="482600" y="4099936"/>
            <a:ext cx="5894992" cy="1649579"/>
          </a:xfrm>
        </p:spPr>
        <p:txBody>
          <a:bodyPr>
            <a:normAutofit/>
          </a:bodyPr>
          <a:lstStyle/>
          <a:p>
            <a:endParaRPr lang="en-US" sz="1000" dirty="0"/>
          </a:p>
          <a:p>
            <a:pPr>
              <a:lnSpc>
                <a:spcPct val="100000"/>
              </a:lnSpc>
              <a:spcBef>
                <a:spcPts val="0"/>
              </a:spcBef>
            </a:pPr>
            <a:r>
              <a:rPr lang="en-US" sz="1800" dirty="0" smtClean="0"/>
              <a:t>Marie-Charlotte Buisson, Soumya Balasubramanya, David Stifel</a:t>
            </a:r>
          </a:p>
        </p:txBody>
      </p:sp>
      <p:sp>
        <p:nvSpPr>
          <p:cNvPr id="3" name="TextBox 2"/>
          <p:cNvSpPr txBox="1"/>
          <p:nvPr/>
        </p:nvSpPr>
        <p:spPr>
          <a:xfrm>
            <a:off x="129395" y="5362989"/>
            <a:ext cx="6345834" cy="1200329"/>
          </a:xfrm>
          <a:prstGeom prst="rect">
            <a:avLst/>
          </a:prstGeom>
          <a:solidFill>
            <a:srgbClr val="25547D"/>
          </a:solidFill>
        </p:spPr>
        <p:txBody>
          <a:bodyPr wrap="square" rtlCol="0">
            <a:spAutoFit/>
          </a:bodyPr>
          <a:lstStyle/>
          <a:p>
            <a:pPr algn="ctr"/>
            <a:r>
              <a:rPr lang="en-US" dirty="0" smtClean="0">
                <a:solidFill>
                  <a:schemeClr val="accent1">
                    <a:lumMod val="60000"/>
                    <a:lumOff val="40000"/>
                  </a:schemeClr>
                </a:solidFill>
              </a:rPr>
              <a:t>International Association of Energy Economics  </a:t>
            </a:r>
          </a:p>
          <a:p>
            <a:pPr algn="ctr"/>
            <a:r>
              <a:rPr lang="en-US" dirty="0" smtClean="0">
                <a:solidFill>
                  <a:schemeClr val="accent1">
                    <a:lumMod val="60000"/>
                    <a:lumOff val="40000"/>
                  </a:schemeClr>
                </a:solidFill>
              </a:rPr>
              <a:t>43</a:t>
            </a:r>
            <a:r>
              <a:rPr lang="en-US" baseline="30000" dirty="0" smtClean="0">
                <a:solidFill>
                  <a:schemeClr val="accent1">
                    <a:lumMod val="60000"/>
                    <a:lumOff val="40000"/>
                  </a:schemeClr>
                </a:solidFill>
              </a:rPr>
              <a:t>rd</a:t>
            </a:r>
            <a:r>
              <a:rPr lang="en-US" dirty="0" smtClean="0">
                <a:solidFill>
                  <a:schemeClr val="accent1">
                    <a:lumMod val="60000"/>
                    <a:lumOff val="40000"/>
                  </a:schemeClr>
                </a:solidFill>
              </a:rPr>
              <a:t> Conference </a:t>
            </a:r>
          </a:p>
          <a:p>
            <a:pPr algn="ctr"/>
            <a:r>
              <a:rPr lang="en-US" dirty="0" smtClean="0">
                <a:solidFill>
                  <a:schemeClr val="accent1">
                    <a:lumMod val="60000"/>
                    <a:lumOff val="40000"/>
                  </a:schemeClr>
                </a:solidFill>
              </a:rPr>
              <a:t>7 June 2021 </a:t>
            </a:r>
          </a:p>
          <a:p>
            <a:pPr algn="ctr"/>
            <a:r>
              <a:rPr lang="fr-FR" dirty="0" smtClean="0">
                <a:solidFill>
                  <a:schemeClr val="accent1">
                    <a:lumMod val="60000"/>
                    <a:lumOff val="40000"/>
                  </a:schemeClr>
                </a:solidFill>
              </a:rPr>
              <a:t>Concurrent </a:t>
            </a:r>
            <a:r>
              <a:rPr lang="fr-FR" dirty="0">
                <a:solidFill>
                  <a:schemeClr val="accent1">
                    <a:lumMod val="60000"/>
                    <a:lumOff val="40000"/>
                  </a:schemeClr>
                </a:solidFill>
              </a:rPr>
              <a:t>Session 17: </a:t>
            </a:r>
            <a:r>
              <a:rPr lang="fr-FR" dirty="0" err="1">
                <a:solidFill>
                  <a:schemeClr val="accent1">
                    <a:lumMod val="60000"/>
                    <a:lumOff val="40000"/>
                  </a:schemeClr>
                </a:solidFill>
              </a:rPr>
              <a:t>Climate</a:t>
            </a:r>
            <a:r>
              <a:rPr lang="fr-FR" dirty="0">
                <a:solidFill>
                  <a:schemeClr val="accent1">
                    <a:lumMod val="60000"/>
                    <a:lumOff val="40000"/>
                  </a:schemeClr>
                </a:solidFill>
              </a:rPr>
              <a:t> Change Mitigation - Case </a:t>
            </a:r>
            <a:r>
              <a:rPr lang="fr-FR" dirty="0" err="1" smtClean="0">
                <a:solidFill>
                  <a:schemeClr val="accent1">
                    <a:lumMod val="60000"/>
                    <a:lumOff val="40000"/>
                  </a:schemeClr>
                </a:solidFill>
              </a:rPr>
              <a:t>Studies</a:t>
            </a:r>
            <a:endParaRPr lang="fr-FR" dirty="0">
              <a:solidFill>
                <a:schemeClr val="accent1">
                  <a:lumMod val="60000"/>
                  <a:lumOff val="40000"/>
                </a:schemeClr>
              </a:solidFill>
            </a:endParaRPr>
          </a:p>
        </p:txBody>
      </p:sp>
      <p:pic>
        <p:nvPicPr>
          <p:cNvPr id="6" name="Picture Placeholder 5"/>
          <p:cNvPicPr>
            <a:picLocks noGrp="1" noChangeAspect="1"/>
          </p:cNvPicPr>
          <p:nvPr>
            <p:ph type="pic" sz="quarter" idx="13"/>
          </p:nvPr>
        </p:nvPicPr>
        <p:blipFill rotWithShape="1">
          <a:blip r:embed="rId3">
            <a:extLst>
              <a:ext uri="{28A0092B-C50C-407E-A947-70E740481C1C}">
                <a14:useLocalDpi xmlns:a14="http://schemas.microsoft.com/office/drawing/2010/main" val="0"/>
              </a:ext>
            </a:extLst>
          </a:blip>
          <a:srcRect l="12474" r="18571"/>
          <a:stretch/>
        </p:blipFill>
        <p:spPr>
          <a:xfrm>
            <a:off x="6387468" y="1297172"/>
            <a:ext cx="5866274" cy="5674523"/>
          </a:xfrm>
        </p:spPr>
      </p:pic>
      <p:sp>
        <p:nvSpPr>
          <p:cNvPr id="2" name="TextBox 1"/>
          <p:cNvSpPr txBox="1"/>
          <p:nvPr/>
        </p:nvSpPr>
        <p:spPr>
          <a:xfrm rot="16200000">
            <a:off x="10676526" y="5356853"/>
            <a:ext cx="2817628" cy="184666"/>
          </a:xfrm>
          <a:prstGeom prst="rect">
            <a:avLst/>
          </a:prstGeom>
          <a:noFill/>
        </p:spPr>
        <p:txBody>
          <a:bodyPr wrap="square" rtlCol="0">
            <a:spAutoFit/>
          </a:bodyPr>
          <a:lstStyle/>
          <a:p>
            <a:r>
              <a:rPr lang="en-US" sz="600" dirty="0" smtClean="0">
                <a:solidFill>
                  <a:schemeClr val="bg1"/>
                </a:solidFill>
              </a:rPr>
              <a:t>Photo credit: ACIAR-SDIP | </a:t>
            </a:r>
            <a:r>
              <a:rPr lang="fr-FR" sz="600" dirty="0" err="1">
                <a:solidFill>
                  <a:schemeClr val="bg1"/>
                </a:solidFill>
              </a:rPr>
              <a:t>Conor</a:t>
            </a:r>
            <a:r>
              <a:rPr lang="fr-FR" sz="600" dirty="0">
                <a:solidFill>
                  <a:schemeClr val="bg1"/>
                </a:solidFill>
              </a:rPr>
              <a:t> </a:t>
            </a:r>
            <a:r>
              <a:rPr lang="fr-FR" sz="600" dirty="0" err="1">
                <a:solidFill>
                  <a:schemeClr val="bg1"/>
                </a:solidFill>
              </a:rPr>
              <a:t>Ashleigh</a:t>
            </a:r>
            <a:endParaRPr lang="fr-FR" sz="600" dirty="0">
              <a:solidFill>
                <a:schemeClr val="bg1"/>
              </a:solidFill>
            </a:endParaRPr>
          </a:p>
        </p:txBody>
      </p:sp>
    </p:spTree>
    <p:extLst>
      <p:ext uri="{BB962C8B-B14F-4D97-AF65-F5344CB8AC3E}">
        <p14:creationId xmlns:p14="http://schemas.microsoft.com/office/powerpoint/2010/main" val="23885246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720934"/>
            <a:ext cx="10515600" cy="1095507"/>
          </a:xfrm>
        </p:spPr>
        <p:txBody>
          <a:bodyPr/>
          <a:lstStyle/>
          <a:p>
            <a:r>
              <a:rPr lang="en-US" dirty="0" smtClean="0"/>
              <a:t>5. Results – Yields and value-added</a:t>
            </a:r>
            <a:endParaRPr lang="en-US" dirty="0"/>
          </a:p>
        </p:txBody>
      </p:sp>
      <p:sp>
        <p:nvSpPr>
          <p:cNvPr id="3" name="Text Placeholder 2"/>
          <p:cNvSpPr>
            <a:spLocks noGrp="1"/>
          </p:cNvSpPr>
          <p:nvPr>
            <p:ph type="body" sz="half" idx="10"/>
          </p:nvPr>
        </p:nvSpPr>
        <p:spPr>
          <a:xfrm>
            <a:off x="1006928" y="4924363"/>
            <a:ext cx="8652786" cy="2183523"/>
          </a:xfrm>
        </p:spPr>
        <p:txBody>
          <a:bodyPr numCol="1">
            <a:normAutofit/>
          </a:bodyPr>
          <a:lstStyle/>
          <a:p>
            <a:pPr marL="285750" indent="-285750">
              <a:buFont typeface="Arial" panose="020B0604020202020204" pitchFamily="34" charset="0"/>
              <a:buChar char="•"/>
            </a:pPr>
            <a:r>
              <a:rPr lang="en-US" sz="2000" dirty="0" smtClean="0">
                <a:latin typeface="+mn-lt"/>
              </a:rPr>
              <a:t>Monsoon </a:t>
            </a:r>
            <a:r>
              <a:rPr lang="en-US" sz="2000" dirty="0">
                <a:latin typeface="+mn-lt"/>
              </a:rPr>
              <a:t>season rice yields of electric-pump owners are 126.8 kg per acre greater than for diesel-pump owners, </a:t>
            </a:r>
            <a:r>
              <a:rPr lang="en-US" sz="2000" dirty="0" smtClean="0">
                <a:latin typeface="+mn-lt"/>
              </a:rPr>
              <a:t>values </a:t>
            </a:r>
            <a:r>
              <a:rPr lang="en-US" sz="2000" dirty="0">
                <a:latin typeface="+mn-lt"/>
              </a:rPr>
              <a:t>added are </a:t>
            </a:r>
            <a:r>
              <a:rPr lang="en-US" sz="2000" dirty="0" smtClean="0">
                <a:latin typeface="+mn-lt"/>
              </a:rPr>
              <a:t>USD 27 per </a:t>
            </a:r>
            <a:r>
              <a:rPr lang="en-US" sz="2000" dirty="0">
                <a:latin typeface="+mn-lt"/>
              </a:rPr>
              <a:t>acre </a:t>
            </a:r>
            <a:r>
              <a:rPr lang="en-US" sz="2000" dirty="0" smtClean="0">
                <a:latin typeface="+mn-lt"/>
              </a:rPr>
              <a:t>greater.</a:t>
            </a:r>
          </a:p>
          <a:p>
            <a:pPr marL="285750" indent="-285750">
              <a:buFont typeface="Arial" panose="020B0604020202020204" pitchFamily="34" charset="0"/>
              <a:buChar char="•"/>
            </a:pPr>
            <a:r>
              <a:rPr lang="en-US" sz="2000" dirty="0" smtClean="0">
                <a:latin typeface="+mn-lt"/>
              </a:rPr>
              <a:t>Access to lower energy-cost electric pumps allows more flexibility to irrigate monsoon rice in case of late or limited rains.</a:t>
            </a:r>
          </a:p>
          <a:p>
            <a:pPr marL="285750" indent="-285750">
              <a:buFont typeface="Arial" panose="020B0604020202020204" pitchFamily="34" charset="0"/>
              <a:buChar char="•"/>
            </a:pPr>
            <a:endParaRPr lang="en-US" sz="2000" dirty="0" smtClean="0">
              <a:latin typeface="+mn-lt"/>
            </a:endParaRPr>
          </a:p>
          <a:p>
            <a:pPr marL="285750" indent="-285750">
              <a:buFont typeface="Arial" panose="020B0604020202020204" pitchFamily="34" charset="0"/>
              <a:buChar char="•"/>
            </a:pPr>
            <a:endParaRPr lang="en-US" sz="2000" dirty="0">
              <a:latin typeface="+mn-lt"/>
            </a:endParaRPr>
          </a:p>
        </p:txBody>
      </p:sp>
      <p:pic>
        <p:nvPicPr>
          <p:cNvPr id="4" name="Picture 3"/>
          <p:cNvPicPr>
            <a:picLocks noChangeAspect="1"/>
          </p:cNvPicPr>
          <p:nvPr/>
        </p:nvPicPr>
        <p:blipFill rotWithShape="1">
          <a:blip r:embed="rId2"/>
          <a:srcRect b="1590"/>
          <a:stretch/>
        </p:blipFill>
        <p:spPr>
          <a:xfrm>
            <a:off x="528637" y="1749385"/>
            <a:ext cx="11134725" cy="2146527"/>
          </a:xfrm>
          <a:prstGeom prst="rect">
            <a:avLst/>
          </a:prstGeom>
        </p:spPr>
      </p:pic>
      <p:sp>
        <p:nvSpPr>
          <p:cNvPr id="5" name="Rectangle 4"/>
          <p:cNvSpPr/>
          <p:nvPr/>
        </p:nvSpPr>
        <p:spPr>
          <a:xfrm>
            <a:off x="1148440" y="3874140"/>
            <a:ext cx="9655629" cy="375487"/>
          </a:xfrm>
          <a:prstGeom prst="rect">
            <a:avLst/>
          </a:prstGeom>
        </p:spPr>
        <p:txBody>
          <a:bodyPr wrap="square">
            <a:spAutoFit/>
          </a:bodyPr>
          <a:lstStyle/>
          <a:p>
            <a:pPr algn="just">
              <a:lnSpc>
                <a:spcPct val="115000"/>
              </a:lnSpc>
            </a:pPr>
            <a:r>
              <a:rPr lang="en-GB" sz="800" dirty="0">
                <a:latin typeface="Times New Roman" panose="02020603050405020304" pitchFamily="18" charset="0"/>
                <a:ea typeface="Times New Roman" panose="02020603050405020304" pitchFamily="18" charset="0"/>
                <a:cs typeface="Vrinda"/>
              </a:rPr>
              <a:t>Note: ATE = Average Treatment Effect, OLS = Ordinary Least Squares. Figures in parentheses are analytical standard errors for the ATE and standard errors for the weighted OLS. The entire list of control variables was included in the weighted OLS regressions but results are omitted here. *** stands for 1% of significance, ** for 5% and * for 10%.</a:t>
            </a:r>
            <a:endParaRPr lang="en-US" sz="800" dirty="0">
              <a:effectLst/>
              <a:latin typeface="Garamond" panose="02020404030301010803" pitchFamily="18" charset="0"/>
              <a:ea typeface="Times New Roman" panose="02020603050405020304" pitchFamily="18" charset="0"/>
              <a:cs typeface="Vrinda"/>
            </a:endParaRPr>
          </a:p>
        </p:txBody>
      </p:sp>
      <p:sp>
        <p:nvSpPr>
          <p:cNvPr id="6" name="Rectangle 5"/>
          <p:cNvSpPr/>
          <p:nvPr/>
        </p:nvSpPr>
        <p:spPr>
          <a:xfrm>
            <a:off x="1006928" y="1587429"/>
            <a:ext cx="4143372" cy="246221"/>
          </a:xfrm>
          <a:prstGeom prst="rect">
            <a:avLst/>
          </a:prstGeom>
        </p:spPr>
        <p:txBody>
          <a:bodyPr wrap="square">
            <a:spAutoFit/>
          </a:bodyPr>
          <a:lstStyle/>
          <a:p>
            <a:r>
              <a:rPr lang="en-US" sz="1000" b="1" dirty="0" smtClean="0">
                <a:solidFill>
                  <a:prstClr val="black"/>
                </a:solidFill>
              </a:rPr>
              <a:t>Tab 2– </a:t>
            </a:r>
            <a:r>
              <a:rPr lang="en-US" sz="1000" b="1" dirty="0"/>
              <a:t>Effects of Pump Ownership </a:t>
            </a:r>
            <a:r>
              <a:rPr lang="en-US" sz="1000" b="1" dirty="0" smtClean="0"/>
              <a:t>on </a:t>
            </a:r>
            <a:r>
              <a:rPr lang="en-US" sz="1000" b="1" dirty="0"/>
              <a:t>Rice Yields and Value-Added</a:t>
            </a:r>
            <a:endParaRPr lang="en-GB" sz="1000" b="1" dirty="0"/>
          </a:p>
        </p:txBody>
      </p:sp>
      <p:sp>
        <p:nvSpPr>
          <p:cNvPr id="7" name="TextBox 6"/>
          <p:cNvSpPr txBox="1"/>
          <p:nvPr/>
        </p:nvSpPr>
        <p:spPr>
          <a:xfrm>
            <a:off x="528637" y="4504189"/>
            <a:ext cx="5050972" cy="707886"/>
          </a:xfrm>
          <a:prstGeom prst="rect">
            <a:avLst/>
          </a:prstGeom>
          <a:noFill/>
        </p:spPr>
        <p:txBody>
          <a:bodyPr wrap="square" rtlCol="0">
            <a:spAutoFit/>
          </a:bodyPr>
          <a:lstStyle/>
          <a:p>
            <a:r>
              <a:rPr lang="en-US" sz="2000" b="1" dirty="0" smtClean="0">
                <a:solidFill>
                  <a:srgbClr val="002060"/>
                </a:solidFill>
              </a:rPr>
              <a:t>Higher monsoon rice yields and value added</a:t>
            </a:r>
          </a:p>
          <a:p>
            <a:endParaRPr lang="en-US" sz="2000" b="1" dirty="0">
              <a:solidFill>
                <a:srgbClr val="002060"/>
              </a:solidFill>
            </a:endParaRPr>
          </a:p>
        </p:txBody>
      </p:sp>
    </p:spTree>
    <p:extLst>
      <p:ext uri="{BB962C8B-B14F-4D97-AF65-F5344CB8AC3E}">
        <p14:creationId xmlns:p14="http://schemas.microsoft.com/office/powerpoint/2010/main" val="394963760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74227"/>
            <a:ext cx="10515600" cy="1095507"/>
          </a:xfrm>
        </p:spPr>
        <p:txBody>
          <a:bodyPr/>
          <a:lstStyle/>
          <a:p>
            <a:r>
              <a:rPr lang="en-US" dirty="0" smtClean="0"/>
              <a:t>5. Results – Irrigation practices</a:t>
            </a:r>
            <a:endParaRPr lang="en-US" dirty="0"/>
          </a:p>
        </p:txBody>
      </p:sp>
      <p:sp>
        <p:nvSpPr>
          <p:cNvPr id="3" name="Text Placeholder 2"/>
          <p:cNvSpPr>
            <a:spLocks noGrp="1"/>
          </p:cNvSpPr>
          <p:nvPr>
            <p:ph type="body" sz="half" idx="10"/>
          </p:nvPr>
        </p:nvSpPr>
        <p:spPr>
          <a:xfrm>
            <a:off x="776287" y="4624471"/>
            <a:ext cx="8868456" cy="1960769"/>
          </a:xfrm>
        </p:spPr>
        <p:txBody>
          <a:bodyPr numCol="1">
            <a:noAutofit/>
          </a:bodyPr>
          <a:lstStyle/>
          <a:p>
            <a:pPr marL="285750" indent="-285750">
              <a:buFont typeface="Arial" panose="020B0604020202020204" pitchFamily="34" charset="0"/>
              <a:buChar char="•"/>
            </a:pPr>
            <a:r>
              <a:rPr lang="en-US" sz="2000" b="1" dirty="0" smtClean="0">
                <a:latin typeface="+mn-lt"/>
              </a:rPr>
              <a:t>In monsoon, </a:t>
            </a:r>
            <a:r>
              <a:rPr lang="en-US" sz="2000" dirty="0" smtClean="0">
                <a:latin typeface="+mn-lt"/>
              </a:rPr>
              <a:t>electric </a:t>
            </a:r>
            <a:r>
              <a:rPr lang="en-US" sz="2000" dirty="0">
                <a:latin typeface="+mn-lt"/>
              </a:rPr>
              <a:t>pump owners </a:t>
            </a:r>
            <a:r>
              <a:rPr lang="en-US" sz="2000" dirty="0" smtClean="0">
                <a:latin typeface="+mn-lt"/>
              </a:rPr>
              <a:t>conduct 4.8 more </a:t>
            </a:r>
            <a:r>
              <a:rPr lang="en-US" sz="2000" dirty="0">
                <a:latin typeface="+mn-lt"/>
              </a:rPr>
              <a:t>irrigations on </a:t>
            </a:r>
            <a:r>
              <a:rPr lang="en-US" sz="2000" dirty="0" smtClean="0">
                <a:latin typeface="+mn-lt"/>
              </a:rPr>
              <a:t>their rice </a:t>
            </a:r>
            <a:r>
              <a:rPr lang="en-US" sz="2000" dirty="0">
                <a:latin typeface="+mn-lt"/>
              </a:rPr>
              <a:t>plots on </a:t>
            </a:r>
            <a:r>
              <a:rPr lang="en-US" sz="2000" dirty="0" smtClean="0">
                <a:latin typeface="+mn-lt"/>
              </a:rPr>
              <a:t>average, they </a:t>
            </a:r>
            <a:r>
              <a:rPr lang="en-US" sz="2000" dirty="0">
                <a:latin typeface="+mn-lt"/>
              </a:rPr>
              <a:t>also irrigate their rice plots for a total of </a:t>
            </a:r>
            <a:r>
              <a:rPr lang="en-US" sz="2000" dirty="0" smtClean="0">
                <a:latin typeface="+mn-lt"/>
              </a:rPr>
              <a:t>33.8 </a:t>
            </a:r>
            <a:r>
              <a:rPr lang="en-US" sz="2000" dirty="0">
                <a:latin typeface="+mn-lt"/>
              </a:rPr>
              <a:t>more hours per acre </a:t>
            </a:r>
            <a:r>
              <a:rPr lang="en-US" sz="2000" dirty="0" smtClean="0">
                <a:latin typeface="+mn-lt"/>
              </a:rPr>
              <a:t>as compared to other farmers. </a:t>
            </a:r>
          </a:p>
          <a:p>
            <a:pPr marL="285750" indent="-285750">
              <a:buFont typeface="Arial" panose="020B0604020202020204" pitchFamily="34" charset="0"/>
              <a:buChar char="•"/>
            </a:pPr>
            <a:r>
              <a:rPr lang="en-US" sz="2000" b="1" dirty="0" smtClean="0">
                <a:latin typeface="+mn-lt"/>
              </a:rPr>
              <a:t>In winter</a:t>
            </a:r>
            <a:r>
              <a:rPr lang="en-US" sz="2000" dirty="0" smtClean="0">
                <a:latin typeface="+mn-lt"/>
              </a:rPr>
              <a:t>, electric pump owners have 7.7 additional irrigations and irrigate 45.8 more hours as compared to diesel pump owners and water buyers. </a:t>
            </a:r>
          </a:p>
          <a:p>
            <a:pPr marL="285750" indent="-285750">
              <a:buFont typeface="Arial" panose="020B0604020202020204" pitchFamily="34" charset="0"/>
              <a:buChar char="•"/>
            </a:pPr>
            <a:r>
              <a:rPr lang="en-US" sz="2000" dirty="0" smtClean="0">
                <a:latin typeface="+mn-lt"/>
              </a:rPr>
              <a:t>However, </a:t>
            </a:r>
            <a:r>
              <a:rPr lang="en-US" sz="2000" b="1" dirty="0" smtClean="0">
                <a:latin typeface="+mn-lt"/>
              </a:rPr>
              <a:t>quantity of water unknown</a:t>
            </a:r>
            <a:r>
              <a:rPr lang="en-US" sz="2000" dirty="0" smtClean="0">
                <a:latin typeface="+mn-lt"/>
              </a:rPr>
              <a:t>.</a:t>
            </a:r>
            <a:endParaRPr lang="en-US" sz="2000" dirty="0">
              <a:latin typeface="+mn-lt"/>
            </a:endParaRPr>
          </a:p>
        </p:txBody>
      </p:sp>
      <p:pic>
        <p:nvPicPr>
          <p:cNvPr id="4" name="Picture 3"/>
          <p:cNvPicPr>
            <a:picLocks noChangeAspect="1"/>
          </p:cNvPicPr>
          <p:nvPr/>
        </p:nvPicPr>
        <p:blipFill>
          <a:blip r:embed="rId2"/>
          <a:stretch>
            <a:fillRect/>
          </a:stretch>
        </p:blipFill>
        <p:spPr>
          <a:xfrm>
            <a:off x="616401" y="1593236"/>
            <a:ext cx="10639425" cy="2000250"/>
          </a:xfrm>
          <a:prstGeom prst="rect">
            <a:avLst/>
          </a:prstGeom>
        </p:spPr>
      </p:pic>
      <p:sp>
        <p:nvSpPr>
          <p:cNvPr id="5" name="Rectangle 4"/>
          <p:cNvSpPr/>
          <p:nvPr/>
        </p:nvSpPr>
        <p:spPr>
          <a:xfrm>
            <a:off x="1148440" y="3559654"/>
            <a:ext cx="9655629" cy="375487"/>
          </a:xfrm>
          <a:prstGeom prst="rect">
            <a:avLst/>
          </a:prstGeom>
        </p:spPr>
        <p:txBody>
          <a:bodyPr wrap="square">
            <a:spAutoFit/>
          </a:bodyPr>
          <a:lstStyle/>
          <a:p>
            <a:pPr algn="just">
              <a:lnSpc>
                <a:spcPct val="115000"/>
              </a:lnSpc>
            </a:pPr>
            <a:r>
              <a:rPr lang="en-GB" sz="800" dirty="0">
                <a:latin typeface="Times New Roman" panose="02020603050405020304" pitchFamily="18" charset="0"/>
                <a:ea typeface="Times New Roman" panose="02020603050405020304" pitchFamily="18" charset="0"/>
                <a:cs typeface="Vrinda"/>
              </a:rPr>
              <a:t>Note: ATE = Average Treatment Effect, OLS = Ordinary Least Squares. Figures in parentheses are analytical standard errors for the ATE and standard errors for the weighted OLS. The entire list of control variables was included in the weighted OLS regressions but results are omitted here. *** stands for 1% of significance, ** for 5% and * for 10%.</a:t>
            </a:r>
            <a:endParaRPr lang="en-US" sz="800" dirty="0">
              <a:effectLst/>
              <a:latin typeface="Garamond" panose="02020404030301010803" pitchFamily="18" charset="0"/>
              <a:ea typeface="Times New Roman" panose="02020603050405020304" pitchFamily="18" charset="0"/>
              <a:cs typeface="Vrinda"/>
            </a:endParaRPr>
          </a:p>
        </p:txBody>
      </p:sp>
      <p:sp>
        <p:nvSpPr>
          <p:cNvPr id="6" name="Rectangle 5"/>
          <p:cNvSpPr/>
          <p:nvPr/>
        </p:nvSpPr>
        <p:spPr>
          <a:xfrm>
            <a:off x="1006928" y="1426704"/>
            <a:ext cx="4143372" cy="246221"/>
          </a:xfrm>
          <a:prstGeom prst="rect">
            <a:avLst/>
          </a:prstGeom>
        </p:spPr>
        <p:txBody>
          <a:bodyPr wrap="square">
            <a:spAutoFit/>
          </a:bodyPr>
          <a:lstStyle/>
          <a:p>
            <a:r>
              <a:rPr lang="en-US" sz="1000" b="1" dirty="0" smtClean="0">
                <a:solidFill>
                  <a:prstClr val="black"/>
                </a:solidFill>
              </a:rPr>
              <a:t>Tab 3– </a:t>
            </a:r>
            <a:r>
              <a:rPr lang="en-US" sz="1000" b="1" dirty="0"/>
              <a:t>Effects of Pump Ownership </a:t>
            </a:r>
            <a:r>
              <a:rPr lang="en-US" sz="1000" b="1" dirty="0" smtClean="0"/>
              <a:t>on Irrigation Practices</a:t>
            </a:r>
            <a:endParaRPr lang="en-GB" sz="1000" b="1" dirty="0"/>
          </a:p>
        </p:txBody>
      </p:sp>
      <p:sp>
        <p:nvSpPr>
          <p:cNvPr id="7" name="TextBox 6"/>
          <p:cNvSpPr txBox="1"/>
          <p:nvPr/>
        </p:nvSpPr>
        <p:spPr>
          <a:xfrm>
            <a:off x="616401" y="4170614"/>
            <a:ext cx="5050972" cy="707886"/>
          </a:xfrm>
          <a:prstGeom prst="rect">
            <a:avLst/>
          </a:prstGeom>
          <a:noFill/>
        </p:spPr>
        <p:txBody>
          <a:bodyPr wrap="square" rtlCol="0">
            <a:spAutoFit/>
          </a:bodyPr>
          <a:lstStyle/>
          <a:p>
            <a:r>
              <a:rPr lang="en-US" sz="2000" b="1" dirty="0" smtClean="0">
                <a:solidFill>
                  <a:srgbClr val="002060"/>
                </a:solidFill>
              </a:rPr>
              <a:t>More frequent and longer irrigations</a:t>
            </a:r>
          </a:p>
          <a:p>
            <a:endParaRPr lang="en-US" sz="2000" b="1" dirty="0">
              <a:solidFill>
                <a:srgbClr val="002060"/>
              </a:solidFill>
            </a:endParaRPr>
          </a:p>
        </p:txBody>
      </p:sp>
    </p:spTree>
    <p:extLst>
      <p:ext uri="{BB962C8B-B14F-4D97-AF65-F5344CB8AC3E}">
        <p14:creationId xmlns:p14="http://schemas.microsoft.com/office/powerpoint/2010/main" val="9219372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10"/>
          </p:nvPr>
        </p:nvSpPr>
        <p:spPr>
          <a:xfrm>
            <a:off x="1072238" y="4788090"/>
            <a:ext cx="8452760" cy="1682781"/>
          </a:xfrm>
        </p:spPr>
        <p:txBody>
          <a:bodyPr numCol="1">
            <a:noAutofit/>
          </a:bodyPr>
          <a:lstStyle/>
          <a:p>
            <a:pPr marL="285750" indent="-285750">
              <a:buFont typeface="Arial" panose="020B0604020202020204" pitchFamily="34" charset="0"/>
              <a:buChar char="•"/>
            </a:pPr>
            <a:r>
              <a:rPr lang="en-US" sz="2000" dirty="0" smtClean="0">
                <a:latin typeface="+mn-lt"/>
              </a:rPr>
              <a:t>As compared to diesel pump owners, electric pumps owners serve 6.6 </a:t>
            </a:r>
            <a:r>
              <a:rPr lang="en-US" sz="2000" b="1" dirty="0" smtClean="0">
                <a:latin typeface="+mn-lt"/>
              </a:rPr>
              <a:t>additional buyers</a:t>
            </a:r>
            <a:r>
              <a:rPr lang="en-US" sz="2000" dirty="0" smtClean="0">
                <a:latin typeface="+mn-lt"/>
              </a:rPr>
              <a:t> in monsoon and 4.1 in winter season.</a:t>
            </a:r>
          </a:p>
          <a:p>
            <a:pPr marL="285750" indent="-285750">
              <a:buFont typeface="Arial" panose="020B0604020202020204" pitchFamily="34" charset="0"/>
              <a:buChar char="•"/>
            </a:pPr>
            <a:r>
              <a:rPr lang="en-US" sz="2000" b="1" dirty="0" smtClean="0">
                <a:latin typeface="+mn-lt"/>
              </a:rPr>
              <a:t>Larger areas </a:t>
            </a:r>
            <a:r>
              <a:rPr lang="en-US" sz="2000" dirty="0" smtClean="0">
                <a:latin typeface="+mn-lt"/>
              </a:rPr>
              <a:t>are irrigated by electric pump owners than diesel pump owners through water selling.</a:t>
            </a:r>
          </a:p>
          <a:p>
            <a:pPr marL="285750" indent="-285750">
              <a:buFont typeface="Arial" panose="020B0604020202020204" pitchFamily="34" charset="0"/>
              <a:buChar char="•"/>
            </a:pPr>
            <a:r>
              <a:rPr lang="en-US" sz="2000" dirty="0" smtClean="0">
                <a:latin typeface="+mn-lt"/>
              </a:rPr>
              <a:t>Indirect effect through water selling, larger effects than only on the pump owners, effects on rural economy in general.</a:t>
            </a:r>
            <a:endParaRPr lang="en-US" sz="2000" dirty="0">
              <a:latin typeface="+mn-lt"/>
            </a:endParaRPr>
          </a:p>
        </p:txBody>
      </p:sp>
      <p:sp>
        <p:nvSpPr>
          <p:cNvPr id="5" name="Title 1"/>
          <p:cNvSpPr txBox="1">
            <a:spLocks/>
          </p:cNvSpPr>
          <p:nvPr/>
        </p:nvSpPr>
        <p:spPr>
          <a:xfrm>
            <a:off x="914400" y="733552"/>
            <a:ext cx="10515600" cy="1095507"/>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kern="1200">
                <a:solidFill>
                  <a:srgbClr val="25547D"/>
                </a:solidFill>
                <a:latin typeface="Georgia" panose="02040502050405020303" pitchFamily="18" charset="0"/>
                <a:ea typeface="+mj-ea"/>
                <a:cs typeface="+mj-cs"/>
              </a:defRPr>
            </a:lvl1pPr>
          </a:lstStyle>
          <a:p>
            <a:r>
              <a:rPr lang="en-US" dirty="0" smtClean="0"/>
              <a:t>5. Results – Water selling</a:t>
            </a:r>
            <a:endParaRPr lang="en-US" dirty="0"/>
          </a:p>
        </p:txBody>
      </p:sp>
      <p:sp>
        <p:nvSpPr>
          <p:cNvPr id="7" name="Rectangle 6"/>
          <p:cNvSpPr/>
          <p:nvPr/>
        </p:nvSpPr>
        <p:spPr>
          <a:xfrm>
            <a:off x="1006928" y="3780059"/>
            <a:ext cx="9655629" cy="375487"/>
          </a:xfrm>
          <a:prstGeom prst="rect">
            <a:avLst/>
          </a:prstGeom>
        </p:spPr>
        <p:txBody>
          <a:bodyPr wrap="square">
            <a:spAutoFit/>
          </a:bodyPr>
          <a:lstStyle/>
          <a:p>
            <a:pPr algn="just">
              <a:lnSpc>
                <a:spcPct val="115000"/>
              </a:lnSpc>
            </a:pPr>
            <a:r>
              <a:rPr lang="en-GB" sz="800" dirty="0">
                <a:latin typeface="Times New Roman" panose="02020603050405020304" pitchFamily="18" charset="0"/>
                <a:ea typeface="Times New Roman" panose="02020603050405020304" pitchFamily="18" charset="0"/>
                <a:cs typeface="Vrinda"/>
              </a:rPr>
              <a:t>Note: ATE = Average Treatment Effect, OLS = Ordinary Least Squares. Figures in parentheses are analytical standard errors for the ATE and standard errors for the weighted OLS. The entire list of control variables was included in the weighted OLS regressions but results are omitted here. *** stands for 1% of significance, ** for 5% and * for 10%.</a:t>
            </a:r>
            <a:endParaRPr lang="en-US" sz="800" dirty="0">
              <a:effectLst/>
              <a:latin typeface="Garamond" panose="02020404030301010803" pitchFamily="18" charset="0"/>
              <a:ea typeface="Times New Roman" panose="02020603050405020304" pitchFamily="18" charset="0"/>
              <a:cs typeface="Vrinda"/>
            </a:endParaRPr>
          </a:p>
        </p:txBody>
      </p:sp>
      <p:sp>
        <p:nvSpPr>
          <p:cNvPr id="8" name="Rectangle 7"/>
          <p:cNvSpPr/>
          <p:nvPr/>
        </p:nvSpPr>
        <p:spPr>
          <a:xfrm>
            <a:off x="1006928" y="1587429"/>
            <a:ext cx="4143372" cy="246221"/>
          </a:xfrm>
          <a:prstGeom prst="rect">
            <a:avLst/>
          </a:prstGeom>
        </p:spPr>
        <p:txBody>
          <a:bodyPr wrap="square">
            <a:spAutoFit/>
          </a:bodyPr>
          <a:lstStyle/>
          <a:p>
            <a:r>
              <a:rPr lang="en-US" sz="1000" b="1" dirty="0" smtClean="0">
                <a:solidFill>
                  <a:prstClr val="black"/>
                </a:solidFill>
              </a:rPr>
              <a:t>Tab 4– </a:t>
            </a:r>
            <a:r>
              <a:rPr lang="en-US" sz="1000" b="1" dirty="0"/>
              <a:t>Effects of Pump Ownership </a:t>
            </a:r>
            <a:r>
              <a:rPr lang="en-US" sz="1000" b="1" dirty="0" smtClean="0"/>
              <a:t>on Water Selling</a:t>
            </a:r>
            <a:endParaRPr lang="en-GB" sz="1000" b="1" dirty="0"/>
          </a:p>
        </p:txBody>
      </p:sp>
      <p:sp>
        <p:nvSpPr>
          <p:cNvPr id="9" name="TextBox 8"/>
          <p:cNvSpPr txBox="1"/>
          <p:nvPr/>
        </p:nvSpPr>
        <p:spPr>
          <a:xfrm>
            <a:off x="605514" y="4355792"/>
            <a:ext cx="5653771" cy="707886"/>
          </a:xfrm>
          <a:prstGeom prst="rect">
            <a:avLst/>
          </a:prstGeom>
          <a:noFill/>
        </p:spPr>
        <p:txBody>
          <a:bodyPr wrap="square" rtlCol="0">
            <a:spAutoFit/>
          </a:bodyPr>
          <a:lstStyle/>
          <a:p>
            <a:r>
              <a:rPr lang="en-US" sz="2000" b="1" dirty="0" smtClean="0">
                <a:solidFill>
                  <a:srgbClr val="002060"/>
                </a:solidFill>
              </a:rPr>
              <a:t>Higher number of buyers and larger areas served</a:t>
            </a:r>
          </a:p>
          <a:p>
            <a:endParaRPr lang="en-US" sz="2000" b="1" dirty="0">
              <a:solidFill>
                <a:srgbClr val="002060"/>
              </a:solidFill>
            </a:endParaRPr>
          </a:p>
        </p:txBody>
      </p:sp>
      <p:pic>
        <p:nvPicPr>
          <p:cNvPr id="10" name="Picture 9"/>
          <p:cNvPicPr>
            <a:picLocks noChangeAspect="1"/>
          </p:cNvPicPr>
          <p:nvPr/>
        </p:nvPicPr>
        <p:blipFill rotWithShape="1">
          <a:blip r:embed="rId2"/>
          <a:srcRect b="1816"/>
          <a:stretch/>
        </p:blipFill>
        <p:spPr>
          <a:xfrm>
            <a:off x="914400" y="1796261"/>
            <a:ext cx="10115550" cy="1991967"/>
          </a:xfrm>
          <a:prstGeom prst="rect">
            <a:avLst/>
          </a:prstGeom>
        </p:spPr>
      </p:pic>
    </p:spTree>
    <p:extLst>
      <p:ext uri="{BB962C8B-B14F-4D97-AF65-F5344CB8AC3E}">
        <p14:creationId xmlns:p14="http://schemas.microsoft.com/office/powerpoint/2010/main" val="25837259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0343" y="589469"/>
            <a:ext cx="10515600" cy="1095507"/>
          </a:xfrm>
        </p:spPr>
        <p:txBody>
          <a:bodyPr/>
          <a:lstStyle/>
          <a:p>
            <a:r>
              <a:rPr lang="en-US" dirty="0" smtClean="0"/>
              <a:t>6. </a:t>
            </a:r>
            <a:r>
              <a:rPr lang="en-US" dirty="0" smtClean="0"/>
              <a:t>Summary of findings</a:t>
            </a:r>
            <a:endParaRPr lang="en-US" dirty="0"/>
          </a:p>
        </p:txBody>
      </p:sp>
      <p:sp>
        <p:nvSpPr>
          <p:cNvPr id="3" name="Text Placeholder 2"/>
          <p:cNvSpPr>
            <a:spLocks noGrp="1"/>
          </p:cNvSpPr>
          <p:nvPr>
            <p:ph type="body" sz="half" idx="10"/>
          </p:nvPr>
        </p:nvSpPr>
        <p:spPr>
          <a:xfrm>
            <a:off x="733647" y="1335800"/>
            <a:ext cx="10907486" cy="3279048"/>
          </a:xfrm>
        </p:spPr>
        <p:txBody>
          <a:bodyPr numCol="1">
            <a:noAutofit/>
          </a:bodyPr>
          <a:lstStyle/>
          <a:p>
            <a:pPr marL="285750" indent="-285750">
              <a:buFont typeface="Arial" panose="020B0604020202020204" pitchFamily="34" charset="0"/>
              <a:buChar char="•"/>
            </a:pPr>
            <a:r>
              <a:rPr lang="en-US" dirty="0" smtClean="0">
                <a:latin typeface="+mn-lt"/>
              </a:rPr>
              <a:t>Context of massive electrification of </a:t>
            </a:r>
            <a:r>
              <a:rPr lang="en-US" dirty="0" err="1" smtClean="0">
                <a:latin typeface="+mn-lt"/>
              </a:rPr>
              <a:t>tubewells</a:t>
            </a:r>
            <a:r>
              <a:rPr lang="en-US" dirty="0" smtClean="0">
                <a:latin typeface="+mn-lt"/>
              </a:rPr>
              <a:t> in West Bengal supported by revised policy and capital subsidy.</a:t>
            </a:r>
          </a:p>
          <a:p>
            <a:pPr marL="285750" indent="-285750">
              <a:buFont typeface="Arial" panose="020B0604020202020204" pitchFamily="34" charset="0"/>
              <a:buChar char="•"/>
            </a:pPr>
            <a:endParaRPr lang="en-US" sz="600" dirty="0" smtClean="0">
              <a:latin typeface="+mn-lt"/>
            </a:endParaRPr>
          </a:p>
          <a:p>
            <a:pPr marL="285750" indent="-285750">
              <a:buFont typeface="Arial" panose="020B0604020202020204" pitchFamily="34" charset="0"/>
              <a:buChar char="•"/>
            </a:pPr>
            <a:r>
              <a:rPr lang="en-US" b="1" dirty="0" smtClean="0">
                <a:latin typeface="+mn-lt"/>
              </a:rPr>
              <a:t>Electric </a:t>
            </a:r>
            <a:r>
              <a:rPr lang="en-US" b="1" dirty="0">
                <a:latin typeface="+mn-lt"/>
              </a:rPr>
              <a:t>pumps affect agricultural outcomes of pump </a:t>
            </a:r>
            <a:r>
              <a:rPr lang="en-US" b="1" dirty="0" smtClean="0">
                <a:latin typeface="+mn-lt"/>
              </a:rPr>
              <a:t>owners.</a:t>
            </a:r>
          </a:p>
          <a:p>
            <a:pPr marL="1200150" lvl="2" indent="-285750">
              <a:buFont typeface="Arial" panose="020B0604020202020204" pitchFamily="34" charset="0"/>
              <a:buChar char="•"/>
            </a:pPr>
            <a:r>
              <a:rPr lang="en-US" sz="1600" dirty="0" smtClean="0">
                <a:latin typeface="+mn-lt"/>
              </a:rPr>
              <a:t>Higher </a:t>
            </a:r>
            <a:r>
              <a:rPr lang="en-US" sz="1600" dirty="0">
                <a:latin typeface="+mn-lt"/>
              </a:rPr>
              <a:t>cropping intensity and larger share of cultivated land allocated to water intensive crops</a:t>
            </a:r>
          </a:p>
          <a:p>
            <a:pPr marL="1200150" lvl="2" indent="-285750">
              <a:buFont typeface="Arial" panose="020B0604020202020204" pitchFamily="34" charset="0"/>
              <a:buChar char="•"/>
            </a:pPr>
            <a:r>
              <a:rPr lang="en-US" sz="1600" dirty="0" smtClean="0">
                <a:latin typeface="+mn-lt"/>
              </a:rPr>
              <a:t>Higher yields and value-added, especially for monsoon rice</a:t>
            </a:r>
          </a:p>
          <a:p>
            <a:pPr marL="1200150" lvl="2" indent="-285750">
              <a:buFont typeface="Arial" panose="020B0604020202020204" pitchFamily="34" charset="0"/>
              <a:buChar char="•"/>
            </a:pPr>
            <a:r>
              <a:rPr lang="en-US" sz="1600" dirty="0" smtClean="0">
                <a:latin typeface="+mn-lt"/>
              </a:rPr>
              <a:t>More frequent and longer irrigations</a:t>
            </a:r>
          </a:p>
          <a:p>
            <a:pPr marL="285750" lvl="2" indent="-285750">
              <a:spcBef>
                <a:spcPts val="1000"/>
              </a:spcBef>
              <a:buFont typeface="Arial" panose="020B0604020202020204" pitchFamily="34" charset="0"/>
              <a:buChar char="•"/>
            </a:pPr>
            <a:r>
              <a:rPr lang="en-US" sz="1800" b="1" dirty="0" smtClean="0">
                <a:latin typeface="+mn-lt"/>
              </a:rPr>
              <a:t>Electric </a:t>
            </a:r>
            <a:r>
              <a:rPr lang="en-US" sz="1800" b="1" dirty="0">
                <a:latin typeface="+mn-lt"/>
              </a:rPr>
              <a:t>pumps benefit to non-pump-owners through water market. </a:t>
            </a:r>
          </a:p>
          <a:p>
            <a:pPr marL="1200150" lvl="2" indent="-285750">
              <a:buFont typeface="Arial" panose="020B0604020202020204" pitchFamily="34" charset="0"/>
              <a:buChar char="•"/>
            </a:pPr>
            <a:r>
              <a:rPr lang="en-US" sz="1600" dirty="0">
                <a:latin typeface="+mn-lt"/>
              </a:rPr>
              <a:t>Spillover effects through water selling with larger access to irrigation</a:t>
            </a:r>
          </a:p>
          <a:p>
            <a:pPr lvl="2"/>
            <a:endParaRPr lang="en-US" sz="600" dirty="0" smtClean="0">
              <a:latin typeface="+mn-lt"/>
            </a:endParaRPr>
          </a:p>
          <a:p>
            <a:pPr marL="285750" indent="-285750">
              <a:buFont typeface="Arial" panose="020B0604020202020204" pitchFamily="34" charset="0"/>
              <a:buChar char="•"/>
            </a:pPr>
            <a:r>
              <a:rPr lang="en-US" b="1" dirty="0" smtClean="0">
                <a:latin typeface="+mn-lt"/>
              </a:rPr>
              <a:t>Back to the envelope calculation</a:t>
            </a:r>
          </a:p>
          <a:p>
            <a:pPr marL="1200150" lvl="2" indent="-285750">
              <a:buFont typeface="Arial" panose="020B0604020202020204" pitchFamily="34" charset="0"/>
              <a:buChar char="•"/>
            </a:pPr>
            <a:r>
              <a:rPr lang="en-US" sz="1600" dirty="0" smtClean="0">
                <a:latin typeface="+mn-lt"/>
              </a:rPr>
              <a:t>+ 7970 INR / year for electric pump owners in value added</a:t>
            </a:r>
          </a:p>
          <a:p>
            <a:pPr marL="1200150" lvl="2" indent="-285750">
              <a:buFont typeface="Arial" panose="020B0604020202020204" pitchFamily="34" charset="0"/>
              <a:buChar char="•"/>
            </a:pPr>
            <a:r>
              <a:rPr lang="en-US" sz="1600" dirty="0" smtClean="0">
                <a:latin typeface="+mn-lt"/>
              </a:rPr>
              <a:t>Equivalent to the 8000 INR subsidy for capital cost transferred to the farmer</a:t>
            </a:r>
          </a:p>
          <a:p>
            <a:pPr marL="1200150" lvl="2" indent="-285750">
              <a:buFont typeface="Arial" panose="020B0604020202020204" pitchFamily="34" charset="0"/>
              <a:buChar char="•"/>
            </a:pPr>
            <a:r>
              <a:rPr lang="en-US" sz="1600" dirty="0" smtClean="0">
                <a:latin typeface="+mn-lt"/>
              </a:rPr>
              <a:t>Yet don’t include incomes from water selling and aggregated effects for the water buyers</a:t>
            </a:r>
          </a:p>
          <a:p>
            <a:endParaRPr lang="en-US" dirty="0" smtClean="0">
              <a:latin typeface="+mn-lt"/>
            </a:endParaRPr>
          </a:p>
          <a:p>
            <a:pPr marL="285750" indent="-285750">
              <a:buFontTx/>
              <a:buChar char="-"/>
            </a:pPr>
            <a:endParaRPr lang="en-US" dirty="0" smtClean="0">
              <a:latin typeface="+mn-lt"/>
            </a:endParaRPr>
          </a:p>
          <a:p>
            <a:pPr marL="285750" indent="-285750">
              <a:buFontTx/>
              <a:buChar char="-"/>
            </a:pPr>
            <a:endParaRPr lang="en-US" dirty="0" smtClean="0">
              <a:latin typeface="+mn-lt"/>
            </a:endParaRPr>
          </a:p>
          <a:p>
            <a:pPr marL="285750" indent="-285750">
              <a:buFontTx/>
              <a:buChar char="-"/>
            </a:pPr>
            <a:endParaRPr lang="en-US" dirty="0">
              <a:latin typeface="+mn-lt"/>
            </a:endParaRPr>
          </a:p>
          <a:p>
            <a:endParaRPr lang="en-US" dirty="0" smtClean="0">
              <a:latin typeface="+mn-lt"/>
            </a:endParaRPr>
          </a:p>
          <a:p>
            <a:endParaRPr lang="en-US" dirty="0">
              <a:latin typeface="+mn-lt"/>
            </a:endParaRPr>
          </a:p>
        </p:txBody>
      </p:sp>
      <p:sp>
        <p:nvSpPr>
          <p:cNvPr id="4" name="Rectangle 3"/>
          <p:cNvSpPr/>
          <p:nvPr/>
        </p:nvSpPr>
        <p:spPr>
          <a:xfrm>
            <a:off x="914400" y="5569101"/>
            <a:ext cx="6096000" cy="923330"/>
          </a:xfrm>
          <a:prstGeom prst="rect">
            <a:avLst/>
          </a:prstGeom>
        </p:spPr>
        <p:style>
          <a:lnRef idx="2">
            <a:schemeClr val="accent5"/>
          </a:lnRef>
          <a:fillRef idx="1">
            <a:schemeClr val="lt1"/>
          </a:fillRef>
          <a:effectRef idx="0">
            <a:schemeClr val="accent5"/>
          </a:effectRef>
          <a:fontRef idx="minor">
            <a:schemeClr val="dk1"/>
          </a:fontRef>
        </p:style>
        <p:txBody>
          <a:bodyPr>
            <a:spAutoFit/>
          </a:bodyPr>
          <a:lstStyle/>
          <a:p>
            <a:pPr algn="ctr"/>
            <a:r>
              <a:rPr lang="en-US" dirty="0" smtClean="0">
                <a:ea typeface="Times New Roman" panose="02020603050405020304" pitchFamily="18" charset="0"/>
              </a:rPr>
              <a:t>Rationale </a:t>
            </a:r>
            <a:r>
              <a:rPr lang="en-US" dirty="0">
                <a:ea typeface="Times New Roman" panose="02020603050405020304" pitchFamily="18" charset="0"/>
              </a:rPr>
              <a:t>for </a:t>
            </a:r>
            <a:r>
              <a:rPr lang="en-US" b="1" dirty="0">
                <a:ea typeface="Times New Roman" panose="02020603050405020304" pitchFamily="18" charset="0"/>
              </a:rPr>
              <a:t>subsidizing fixed costs of electric connections</a:t>
            </a:r>
            <a:r>
              <a:rPr lang="en-US" dirty="0">
                <a:ea typeface="Times New Roman" panose="02020603050405020304" pitchFamily="18" charset="0"/>
              </a:rPr>
              <a:t>, as a pro-smallholder strategy in a context of financial </a:t>
            </a:r>
            <a:r>
              <a:rPr lang="en-US" dirty="0" smtClean="0">
                <a:ea typeface="Times New Roman" panose="02020603050405020304" pitchFamily="18" charset="0"/>
              </a:rPr>
              <a:t>constraint</a:t>
            </a:r>
            <a:r>
              <a:rPr lang="en-US" dirty="0">
                <a:ea typeface="Times New Roman" panose="02020603050405020304" pitchFamily="18" charset="0"/>
              </a:rPr>
              <a:t> </a:t>
            </a:r>
            <a:r>
              <a:rPr lang="en-US" dirty="0" smtClean="0">
                <a:ea typeface="Times New Roman" panose="02020603050405020304" pitchFamily="18" charset="0"/>
              </a:rPr>
              <a:t>and abundant and renewable groundwater resources. </a:t>
            </a:r>
            <a:endParaRPr lang="en-US" dirty="0"/>
          </a:p>
        </p:txBody>
      </p:sp>
      <p:sp>
        <p:nvSpPr>
          <p:cNvPr id="5" name="Down Arrow 4"/>
          <p:cNvSpPr/>
          <p:nvPr/>
        </p:nvSpPr>
        <p:spPr>
          <a:xfrm>
            <a:off x="3488871" y="5188061"/>
            <a:ext cx="293914" cy="32657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0384091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solar.iwmi.org/wp-content/uploads/sites/43/2020/01/Gujarat-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971" y="4122763"/>
            <a:ext cx="3877985" cy="2585323"/>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809219" y="1311308"/>
            <a:ext cx="8009492" cy="3139321"/>
          </a:xfrm>
          <a:prstGeom prst="rect">
            <a:avLst/>
          </a:prstGeom>
        </p:spPr>
        <p:txBody>
          <a:bodyPr wrap="square">
            <a:spAutoFit/>
          </a:bodyPr>
          <a:lstStyle/>
          <a:p>
            <a:pPr marL="285750" indent="-285750">
              <a:buFont typeface="Arial" panose="020B0604020202020204" pitchFamily="34" charset="0"/>
              <a:buChar char="•"/>
            </a:pPr>
            <a:r>
              <a:rPr lang="en-US" dirty="0" smtClean="0">
                <a:solidFill>
                  <a:srgbClr val="333333"/>
                </a:solidFill>
              </a:rPr>
              <a:t>Conversion from diesel to electric is not a climate change mitigation strategy in this context: 93% of electricity generation from thermal sources in West Bengal.</a:t>
            </a:r>
          </a:p>
          <a:p>
            <a:pPr marL="285750" indent="-285750">
              <a:buFont typeface="Arial" panose="020B0604020202020204" pitchFamily="34" charset="0"/>
              <a:buChar char="•"/>
            </a:pPr>
            <a:r>
              <a:rPr lang="en-US" dirty="0" smtClean="0">
                <a:solidFill>
                  <a:srgbClr val="333333"/>
                </a:solidFill>
              </a:rPr>
              <a:t>But learning from electrification in lowering the cost of irrigation inform us on the potential welfare effect of the </a:t>
            </a:r>
            <a:r>
              <a:rPr lang="en-US" b="1" dirty="0" err="1" smtClean="0">
                <a:solidFill>
                  <a:srgbClr val="333333"/>
                </a:solidFill>
              </a:rPr>
              <a:t>solarization</a:t>
            </a:r>
            <a:r>
              <a:rPr lang="en-US" b="1" dirty="0" smtClean="0">
                <a:solidFill>
                  <a:srgbClr val="333333"/>
                </a:solidFill>
              </a:rPr>
              <a:t> of irrigation</a:t>
            </a:r>
            <a:r>
              <a:rPr lang="en-US" dirty="0" smtClean="0">
                <a:solidFill>
                  <a:srgbClr val="333333"/>
                </a:solidFill>
              </a:rPr>
              <a:t>.</a:t>
            </a:r>
            <a:endParaRPr lang="fr-FR" dirty="0" smtClean="0">
              <a:solidFill>
                <a:srgbClr val="333333"/>
              </a:solidFill>
            </a:endParaRPr>
          </a:p>
          <a:p>
            <a:pPr marL="285750" indent="-285750">
              <a:buFont typeface="Arial" panose="020B0604020202020204" pitchFamily="34" charset="0"/>
              <a:buChar char="•"/>
            </a:pPr>
            <a:endParaRPr lang="fr-FR" dirty="0">
              <a:solidFill>
                <a:srgbClr val="333333"/>
              </a:solidFill>
            </a:endParaRPr>
          </a:p>
          <a:p>
            <a:pPr marL="285750" indent="-285750">
              <a:buFont typeface="Arial" panose="020B0604020202020204" pitchFamily="34" charset="0"/>
              <a:buChar char="•"/>
            </a:pPr>
            <a:r>
              <a:rPr lang="en-US" dirty="0" smtClean="0">
                <a:solidFill>
                  <a:srgbClr val="333333"/>
                </a:solidFill>
              </a:rPr>
              <a:t>Solar Irrigation Pumps in India from 4,000 units in 2010 to 200,000 in 2020.</a:t>
            </a:r>
            <a:endParaRPr lang="fr-FR" dirty="0" smtClean="0">
              <a:solidFill>
                <a:srgbClr val="333333"/>
              </a:solidFill>
            </a:endParaRPr>
          </a:p>
          <a:p>
            <a:pPr marL="285750" indent="-285750">
              <a:buFont typeface="Arial" panose="020B0604020202020204" pitchFamily="34" charset="0"/>
              <a:buChar char="•"/>
            </a:pPr>
            <a:r>
              <a:rPr lang="fr-FR" dirty="0" err="1" smtClean="0">
                <a:solidFill>
                  <a:srgbClr val="333333"/>
                </a:solidFill>
              </a:rPr>
              <a:t>World’s</a:t>
            </a:r>
            <a:r>
              <a:rPr lang="fr-FR" dirty="0" smtClean="0">
                <a:solidFill>
                  <a:srgbClr val="333333"/>
                </a:solidFill>
              </a:rPr>
              <a:t> </a:t>
            </a:r>
            <a:r>
              <a:rPr lang="fr-FR" dirty="0" err="1">
                <a:solidFill>
                  <a:srgbClr val="333333"/>
                </a:solidFill>
              </a:rPr>
              <a:t>largest</a:t>
            </a:r>
            <a:r>
              <a:rPr lang="fr-FR" dirty="0">
                <a:solidFill>
                  <a:srgbClr val="333333"/>
                </a:solidFill>
              </a:rPr>
              <a:t> </a:t>
            </a:r>
            <a:r>
              <a:rPr lang="fr-FR" dirty="0" smtClean="0">
                <a:solidFill>
                  <a:srgbClr val="333333"/>
                </a:solidFill>
              </a:rPr>
              <a:t>agri-</a:t>
            </a:r>
            <a:r>
              <a:rPr lang="fr-FR" dirty="0" err="1" smtClean="0">
                <a:solidFill>
                  <a:srgbClr val="333333"/>
                </a:solidFill>
              </a:rPr>
              <a:t>solarization</a:t>
            </a:r>
            <a:r>
              <a:rPr lang="fr-FR" dirty="0" smtClean="0">
                <a:solidFill>
                  <a:srgbClr val="333333"/>
                </a:solidFill>
              </a:rPr>
              <a:t> program: </a:t>
            </a:r>
            <a:r>
              <a:rPr lang="fr-FR" dirty="0" err="1" smtClean="0">
                <a:solidFill>
                  <a:srgbClr val="333333"/>
                </a:solidFill>
              </a:rPr>
              <a:t>Pradhan</a:t>
            </a:r>
            <a:r>
              <a:rPr lang="fr-FR" dirty="0" smtClean="0">
                <a:solidFill>
                  <a:srgbClr val="333333"/>
                </a:solidFill>
              </a:rPr>
              <a:t> </a:t>
            </a:r>
            <a:r>
              <a:rPr lang="fr-FR" dirty="0" err="1">
                <a:solidFill>
                  <a:srgbClr val="333333"/>
                </a:solidFill>
              </a:rPr>
              <a:t>Mantri</a:t>
            </a:r>
            <a:r>
              <a:rPr lang="fr-FR" dirty="0">
                <a:solidFill>
                  <a:srgbClr val="333333"/>
                </a:solidFill>
              </a:rPr>
              <a:t> </a:t>
            </a:r>
            <a:r>
              <a:rPr lang="fr-FR" dirty="0" err="1">
                <a:solidFill>
                  <a:srgbClr val="333333"/>
                </a:solidFill>
              </a:rPr>
              <a:t>Kisan</a:t>
            </a:r>
            <a:r>
              <a:rPr lang="fr-FR" dirty="0">
                <a:solidFill>
                  <a:srgbClr val="333333"/>
                </a:solidFill>
              </a:rPr>
              <a:t> </a:t>
            </a:r>
            <a:r>
              <a:rPr lang="fr-FR" dirty="0" err="1">
                <a:solidFill>
                  <a:srgbClr val="333333"/>
                </a:solidFill>
              </a:rPr>
              <a:t>Urja</a:t>
            </a:r>
            <a:r>
              <a:rPr lang="fr-FR" dirty="0">
                <a:solidFill>
                  <a:srgbClr val="333333"/>
                </a:solidFill>
              </a:rPr>
              <a:t> </a:t>
            </a:r>
            <a:r>
              <a:rPr lang="fr-FR" dirty="0" err="1">
                <a:solidFill>
                  <a:srgbClr val="333333"/>
                </a:solidFill>
              </a:rPr>
              <a:t>Suraksha</a:t>
            </a:r>
            <a:r>
              <a:rPr lang="fr-FR" dirty="0">
                <a:solidFill>
                  <a:srgbClr val="333333"/>
                </a:solidFill>
              </a:rPr>
              <a:t> </a:t>
            </a:r>
            <a:r>
              <a:rPr lang="fr-FR" dirty="0" err="1">
                <a:solidFill>
                  <a:srgbClr val="333333"/>
                </a:solidFill>
              </a:rPr>
              <a:t>evam</a:t>
            </a:r>
            <a:r>
              <a:rPr lang="fr-FR" dirty="0">
                <a:solidFill>
                  <a:srgbClr val="333333"/>
                </a:solidFill>
              </a:rPr>
              <a:t> </a:t>
            </a:r>
            <a:r>
              <a:rPr lang="fr-FR" dirty="0" err="1">
                <a:solidFill>
                  <a:srgbClr val="333333"/>
                </a:solidFill>
              </a:rPr>
              <a:t>Utthan</a:t>
            </a:r>
            <a:r>
              <a:rPr lang="fr-FR" dirty="0">
                <a:solidFill>
                  <a:srgbClr val="333333"/>
                </a:solidFill>
              </a:rPr>
              <a:t> </a:t>
            </a:r>
            <a:r>
              <a:rPr lang="fr-FR" dirty="0" err="1">
                <a:solidFill>
                  <a:srgbClr val="333333"/>
                </a:solidFill>
              </a:rPr>
              <a:t>Mahabhiyan</a:t>
            </a:r>
            <a:r>
              <a:rPr lang="fr-FR" dirty="0">
                <a:solidFill>
                  <a:srgbClr val="333333"/>
                </a:solidFill>
              </a:rPr>
              <a:t> (</a:t>
            </a:r>
            <a:r>
              <a:rPr lang="fr-FR" b="1" dirty="0">
                <a:solidFill>
                  <a:srgbClr val="333333"/>
                </a:solidFill>
              </a:rPr>
              <a:t>PM-KUSUM</a:t>
            </a:r>
            <a:r>
              <a:rPr lang="fr-FR" dirty="0">
                <a:solidFill>
                  <a:srgbClr val="333333"/>
                </a:solidFill>
              </a:rPr>
              <a:t>) </a:t>
            </a:r>
            <a:r>
              <a:rPr lang="fr-FR" dirty="0" smtClean="0">
                <a:solidFill>
                  <a:srgbClr val="333333"/>
                </a:solidFill>
              </a:rPr>
              <a:t>program: US</a:t>
            </a:r>
            <a:r>
              <a:rPr lang="fr-FR" dirty="0">
                <a:solidFill>
                  <a:srgbClr val="333333"/>
                </a:solidFill>
              </a:rPr>
              <a:t>$ 5.2 </a:t>
            </a:r>
            <a:r>
              <a:rPr lang="fr-FR" dirty="0" smtClean="0">
                <a:solidFill>
                  <a:srgbClr val="333333"/>
                </a:solidFill>
              </a:rPr>
              <a:t>billion </a:t>
            </a:r>
            <a:r>
              <a:rPr lang="fr-FR" dirty="0">
                <a:solidFill>
                  <a:srgbClr val="333333"/>
                </a:solidFill>
              </a:rPr>
              <a:t>and </a:t>
            </a:r>
            <a:r>
              <a:rPr lang="fr-FR" dirty="0" err="1">
                <a:solidFill>
                  <a:srgbClr val="333333"/>
                </a:solidFill>
              </a:rPr>
              <a:t>target</a:t>
            </a:r>
            <a:r>
              <a:rPr lang="fr-FR" dirty="0">
                <a:solidFill>
                  <a:srgbClr val="333333"/>
                </a:solidFill>
              </a:rPr>
              <a:t> </a:t>
            </a:r>
            <a:r>
              <a:rPr lang="fr-FR" dirty="0" err="1" smtClean="0">
                <a:solidFill>
                  <a:srgbClr val="333333"/>
                </a:solidFill>
              </a:rPr>
              <a:t>capacity</a:t>
            </a:r>
            <a:r>
              <a:rPr lang="fr-FR" dirty="0" smtClean="0">
                <a:solidFill>
                  <a:srgbClr val="333333"/>
                </a:solidFill>
              </a:rPr>
              <a:t> </a:t>
            </a:r>
            <a:r>
              <a:rPr lang="fr-FR" dirty="0">
                <a:solidFill>
                  <a:srgbClr val="333333"/>
                </a:solidFill>
              </a:rPr>
              <a:t>of 27 </a:t>
            </a:r>
            <a:r>
              <a:rPr lang="fr-FR" dirty="0" err="1" smtClean="0">
                <a:solidFill>
                  <a:srgbClr val="333333"/>
                </a:solidFill>
              </a:rPr>
              <a:t>GWp</a:t>
            </a:r>
            <a:r>
              <a:rPr lang="fr-FR" dirty="0" smtClean="0">
                <a:solidFill>
                  <a:srgbClr val="333333"/>
                </a:solidFill>
              </a:rPr>
              <a:t>.</a:t>
            </a:r>
          </a:p>
          <a:p>
            <a:pPr marL="285750" indent="-285750">
              <a:buFont typeface="Arial" panose="020B0604020202020204" pitchFamily="34" charset="0"/>
              <a:buChar char="•"/>
            </a:pPr>
            <a:endParaRPr lang="en-US" dirty="0">
              <a:solidFill>
                <a:srgbClr val="333333"/>
              </a:solidFill>
            </a:endParaRPr>
          </a:p>
          <a:p>
            <a:pPr marL="742950" lvl="1" indent="-285750">
              <a:buFont typeface="Arial" panose="020B0604020202020204" pitchFamily="34" charset="0"/>
              <a:buChar char="•"/>
            </a:pPr>
            <a:endParaRPr lang="fr-FR" dirty="0"/>
          </a:p>
        </p:txBody>
      </p:sp>
      <p:pic>
        <p:nvPicPr>
          <p:cNvPr id="1030" name="Picture 6" descr="https://solar.iwmi.org/wp-content/uploads/sites/43/2020/01/Distribution-of-SIPs-in-Indi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61812" y="1064827"/>
            <a:ext cx="3475839" cy="3131696"/>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p:cNvSpPr>
            <a:spLocks noGrp="1"/>
          </p:cNvSpPr>
          <p:nvPr>
            <p:ph type="title"/>
          </p:nvPr>
        </p:nvSpPr>
        <p:spPr>
          <a:xfrm>
            <a:off x="1148262" y="543667"/>
            <a:ext cx="10929438" cy="1095507"/>
          </a:xfrm>
        </p:spPr>
        <p:txBody>
          <a:bodyPr>
            <a:normAutofit/>
          </a:bodyPr>
          <a:lstStyle/>
          <a:p>
            <a:r>
              <a:rPr lang="en-US" sz="3300" dirty="0"/>
              <a:t>7</a:t>
            </a:r>
            <a:r>
              <a:rPr lang="en-US" sz="3300" dirty="0" smtClean="0"/>
              <a:t>. Discussion: Implications for climate change mitigation</a:t>
            </a:r>
            <a:endParaRPr lang="en-US" sz="3300" dirty="0"/>
          </a:p>
        </p:txBody>
      </p:sp>
      <p:sp>
        <p:nvSpPr>
          <p:cNvPr id="6" name="Rectangle 5"/>
          <p:cNvSpPr/>
          <p:nvPr/>
        </p:nvSpPr>
        <p:spPr>
          <a:xfrm>
            <a:off x="4214956" y="4122764"/>
            <a:ext cx="7862744" cy="2585323"/>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marL="285750" indent="-285750">
              <a:buFont typeface="Arial" panose="020B0604020202020204" pitchFamily="34" charset="0"/>
              <a:buChar char="•"/>
            </a:pPr>
            <a:r>
              <a:rPr lang="en-US" dirty="0"/>
              <a:t>Huge potential for South Asian agriculture</a:t>
            </a:r>
          </a:p>
          <a:p>
            <a:pPr marL="742950" lvl="1" indent="-285750">
              <a:buFont typeface="Arial" panose="020B0604020202020204" pitchFamily="34" charset="0"/>
              <a:buChar char="•"/>
            </a:pPr>
            <a:r>
              <a:rPr lang="en-US" dirty="0"/>
              <a:t>Near zero marginal cost of </a:t>
            </a:r>
            <a:r>
              <a:rPr lang="en-US" dirty="0" smtClean="0"/>
              <a:t>operation + More </a:t>
            </a:r>
            <a:r>
              <a:rPr lang="en-US" dirty="0"/>
              <a:t>reliable effortless irrigation</a:t>
            </a:r>
          </a:p>
          <a:p>
            <a:pPr marL="742950" lvl="1" indent="-285750">
              <a:buFont typeface="Arial" panose="020B0604020202020204" pitchFamily="34" charset="0"/>
              <a:buChar char="•"/>
            </a:pPr>
            <a:r>
              <a:rPr lang="en-US" dirty="0"/>
              <a:t>Climate change </a:t>
            </a:r>
            <a:r>
              <a:rPr lang="en-US" dirty="0" smtClean="0"/>
              <a:t>mitigation, contribute to </a:t>
            </a:r>
            <a:r>
              <a:rPr lang="en-US" dirty="0"/>
              <a:t>NDC commitments to reduce greenhouse gas (GHG) emissions</a:t>
            </a:r>
          </a:p>
          <a:p>
            <a:pPr marL="742950" lvl="1" indent="-285750">
              <a:buFont typeface="Arial" panose="020B0604020202020204" pitchFamily="34" charset="0"/>
              <a:buChar char="•"/>
            </a:pPr>
            <a:r>
              <a:rPr lang="en-US" dirty="0" smtClean="0"/>
              <a:t>Right </a:t>
            </a:r>
            <a:r>
              <a:rPr lang="en-US" dirty="0"/>
              <a:t>incentives </a:t>
            </a:r>
            <a:r>
              <a:rPr lang="en-US" dirty="0" smtClean="0"/>
              <a:t>needed to </a:t>
            </a:r>
            <a:r>
              <a:rPr lang="en-US" dirty="0"/>
              <a:t>avoid groundwater further depletion: grid connection with excess of power selling or net metering</a:t>
            </a:r>
            <a:r>
              <a:rPr lang="en-US" dirty="0" smtClean="0"/>
              <a:t>.</a:t>
            </a:r>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r>
              <a:rPr lang="en-US" b="1" dirty="0"/>
              <a:t>Solar Irrigation for Agricultural Resilience in South Asia (</a:t>
            </a:r>
            <a:r>
              <a:rPr lang="en-US" b="1" dirty="0" err="1"/>
              <a:t>SoLAR</a:t>
            </a:r>
            <a:r>
              <a:rPr lang="en-US" b="1" dirty="0"/>
              <a:t>-SA</a:t>
            </a:r>
            <a:r>
              <a:rPr lang="en-US" b="1" dirty="0" smtClean="0"/>
              <a:t>) </a:t>
            </a:r>
            <a:r>
              <a:rPr lang="en-US" dirty="0" smtClean="0"/>
              <a:t>project</a:t>
            </a:r>
            <a:r>
              <a:rPr lang="en-US" b="1" dirty="0" smtClean="0"/>
              <a:t> - </a:t>
            </a:r>
            <a:r>
              <a:rPr lang="en-US" dirty="0" smtClean="0">
                <a:hlinkClick r:id="rId4"/>
              </a:rPr>
              <a:t>https</a:t>
            </a:r>
            <a:r>
              <a:rPr lang="en-US" dirty="0">
                <a:hlinkClick r:id="rId4"/>
              </a:rPr>
              <a:t>://solar.iwmi.org</a:t>
            </a:r>
            <a:r>
              <a:rPr lang="en-US" dirty="0" smtClean="0">
                <a:hlinkClick r:id="rId4"/>
              </a:rPr>
              <a:t>/</a:t>
            </a:r>
            <a:r>
              <a:rPr lang="en-US" dirty="0" smtClean="0"/>
              <a:t> Bangladesh</a:t>
            </a:r>
            <a:r>
              <a:rPr lang="en-US" dirty="0"/>
              <a:t>, India, Nepal and Pakistan</a:t>
            </a:r>
            <a:endParaRPr lang="en-US" dirty="0"/>
          </a:p>
        </p:txBody>
      </p:sp>
      <p:sp>
        <p:nvSpPr>
          <p:cNvPr id="11" name="Rectangle 10"/>
          <p:cNvSpPr/>
          <p:nvPr/>
        </p:nvSpPr>
        <p:spPr>
          <a:xfrm>
            <a:off x="10386395" y="973501"/>
            <a:ext cx="1805605" cy="1015663"/>
          </a:xfrm>
          <a:prstGeom prst="rect">
            <a:avLst/>
          </a:prstGeom>
        </p:spPr>
        <p:txBody>
          <a:bodyPr wrap="square">
            <a:spAutoFit/>
          </a:bodyPr>
          <a:lstStyle/>
          <a:p>
            <a:r>
              <a:rPr lang="en-US" sz="1500" b="1" dirty="0" smtClean="0">
                <a:solidFill>
                  <a:prstClr val="black"/>
                </a:solidFill>
              </a:rPr>
              <a:t>Fig </a:t>
            </a:r>
            <a:r>
              <a:rPr lang="en-US" sz="1500" b="1" dirty="0">
                <a:solidFill>
                  <a:prstClr val="black"/>
                </a:solidFill>
              </a:rPr>
              <a:t>5</a:t>
            </a:r>
            <a:r>
              <a:rPr lang="en-US" sz="1500" b="1" dirty="0">
                <a:solidFill>
                  <a:prstClr val="black"/>
                </a:solidFill>
              </a:rPr>
              <a:t> – </a:t>
            </a:r>
            <a:r>
              <a:rPr lang="en-US" sz="1500" b="1" dirty="0">
                <a:solidFill>
                  <a:prstClr val="black"/>
                </a:solidFill>
              </a:rPr>
              <a:t>Distribution of SIPs in India </a:t>
            </a:r>
            <a:endParaRPr lang="en-US" sz="1500" b="1" dirty="0" smtClean="0">
              <a:solidFill>
                <a:prstClr val="black"/>
              </a:solidFill>
            </a:endParaRPr>
          </a:p>
          <a:p>
            <a:r>
              <a:rPr lang="en-US" sz="1500" b="1" dirty="0" smtClean="0">
                <a:solidFill>
                  <a:prstClr val="black"/>
                </a:solidFill>
              </a:rPr>
              <a:t>(</a:t>
            </a:r>
            <a:r>
              <a:rPr lang="en-US" sz="1500" b="1" dirty="0">
                <a:solidFill>
                  <a:prstClr val="black"/>
                </a:solidFill>
              </a:rPr>
              <a:t>1 dot = 100 pumps)</a:t>
            </a:r>
            <a:endParaRPr lang="fr-FR" sz="1500" b="1" dirty="0">
              <a:solidFill>
                <a:prstClr val="black"/>
              </a:solidFill>
            </a:endParaRPr>
          </a:p>
          <a:p>
            <a:endParaRPr lang="en-GB" sz="1500" dirty="0"/>
          </a:p>
        </p:txBody>
      </p:sp>
    </p:spTree>
    <p:extLst>
      <p:ext uri="{BB962C8B-B14F-4D97-AF65-F5344CB8AC3E}">
        <p14:creationId xmlns:p14="http://schemas.microsoft.com/office/powerpoint/2010/main" val="3356567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849023" y="2819134"/>
            <a:ext cx="7062952" cy="914509"/>
          </a:xfrm>
        </p:spPr>
        <p:txBody>
          <a:bodyPr/>
          <a:lstStyle/>
          <a:p>
            <a:r>
              <a:rPr lang="en-US" dirty="0" smtClean="0"/>
              <a:t>Thank you.</a:t>
            </a:r>
            <a:endParaRPr lang="en-US" dirty="0"/>
          </a:p>
        </p:txBody>
      </p:sp>
      <p:sp>
        <p:nvSpPr>
          <p:cNvPr id="7" name="Text Placeholder 6"/>
          <p:cNvSpPr>
            <a:spLocks noGrp="1"/>
          </p:cNvSpPr>
          <p:nvPr>
            <p:ph type="body" sz="quarter" idx="10"/>
          </p:nvPr>
        </p:nvSpPr>
        <p:spPr>
          <a:xfrm>
            <a:off x="849023" y="3733643"/>
            <a:ext cx="9058793" cy="2297991"/>
          </a:xfrm>
        </p:spPr>
        <p:txBody>
          <a:bodyPr>
            <a:normAutofit/>
          </a:bodyPr>
          <a:lstStyle/>
          <a:p>
            <a:pPr>
              <a:spcBef>
                <a:spcPts val="0"/>
              </a:spcBef>
            </a:pPr>
            <a:r>
              <a:rPr lang="en-US" sz="2000" dirty="0"/>
              <a:t>For more </a:t>
            </a:r>
            <a:r>
              <a:rPr lang="en-US" sz="2000" dirty="0" smtClean="0"/>
              <a:t>information, questions and comments, </a:t>
            </a:r>
          </a:p>
          <a:p>
            <a:pPr>
              <a:spcBef>
                <a:spcPts val="0"/>
              </a:spcBef>
            </a:pPr>
            <a:r>
              <a:rPr lang="en-US" sz="2000" dirty="0" smtClean="0"/>
              <a:t>contact Dr </a:t>
            </a:r>
            <a:r>
              <a:rPr lang="en-US" sz="2000" dirty="0"/>
              <a:t>Marie-Charlotte Buisson (</a:t>
            </a:r>
            <a:r>
              <a:rPr lang="en-US" sz="2000" dirty="0">
                <a:hlinkClick r:id="rId2"/>
              </a:rPr>
              <a:t>m.buisson@cigar.org</a:t>
            </a:r>
            <a:r>
              <a:rPr lang="en-US" sz="2000" dirty="0" smtClean="0"/>
              <a:t>)</a:t>
            </a:r>
            <a:endParaRPr lang="en-US" sz="2000" dirty="0"/>
          </a:p>
          <a:p>
            <a:pPr>
              <a:spcBef>
                <a:spcPts val="0"/>
              </a:spcBef>
            </a:pPr>
            <a:endParaRPr lang="en-US" sz="1000" dirty="0" smtClean="0"/>
          </a:p>
          <a:p>
            <a:pPr>
              <a:spcBef>
                <a:spcPts val="0"/>
              </a:spcBef>
            </a:pPr>
            <a:endParaRPr lang="en-US" sz="1000" dirty="0" smtClean="0"/>
          </a:p>
          <a:p>
            <a:pPr>
              <a:spcBef>
                <a:spcPts val="0"/>
              </a:spcBef>
            </a:pPr>
            <a:r>
              <a:rPr lang="en-US" sz="1600" dirty="0" smtClean="0"/>
              <a:t>Marie-Charlotte </a:t>
            </a:r>
            <a:r>
              <a:rPr lang="en-US" sz="1600" dirty="0"/>
              <a:t>Buisson, Soumya Balasubramanya &amp; David Stifel (2021):Electric Pumps, Groundwater, Agriculture and Water Buyers: Evidence from West Bengal, </a:t>
            </a:r>
            <a:r>
              <a:rPr lang="en-US" sz="1600" i="1" dirty="0" smtClean="0"/>
              <a:t>The Journal </a:t>
            </a:r>
            <a:r>
              <a:rPr lang="en-US" sz="1600" i="1" dirty="0"/>
              <a:t>of Development </a:t>
            </a:r>
            <a:r>
              <a:rPr lang="en-US" sz="1600" i="1" dirty="0" smtClean="0"/>
              <a:t>Studies</a:t>
            </a:r>
            <a:r>
              <a:rPr lang="en-US" sz="1600" dirty="0" smtClean="0"/>
              <a:t>. DOI</a:t>
            </a:r>
            <a:r>
              <a:rPr lang="en-US" sz="1600" dirty="0"/>
              <a:t>: </a:t>
            </a:r>
            <a:r>
              <a:rPr lang="en-US" sz="1600" dirty="0" smtClean="0"/>
              <a:t>10.1080/00220388.2021.1906862</a:t>
            </a:r>
            <a:endParaRPr lang="en-US" sz="1600" dirty="0"/>
          </a:p>
        </p:txBody>
      </p:sp>
      <p:sp>
        <p:nvSpPr>
          <p:cNvPr id="2" name="TextBox 1"/>
          <p:cNvSpPr txBox="1"/>
          <p:nvPr/>
        </p:nvSpPr>
        <p:spPr>
          <a:xfrm>
            <a:off x="6620329" y="1788442"/>
            <a:ext cx="4865914" cy="1169551"/>
          </a:xfrm>
          <a:prstGeom prst="rect">
            <a:avLst/>
          </a:prstGeom>
          <a:noFill/>
        </p:spPr>
        <p:style>
          <a:lnRef idx="2">
            <a:schemeClr val="accent5"/>
          </a:lnRef>
          <a:fillRef idx="1">
            <a:schemeClr val="lt1"/>
          </a:fillRef>
          <a:effectRef idx="0">
            <a:schemeClr val="accent5"/>
          </a:effectRef>
          <a:fontRef idx="minor">
            <a:schemeClr val="dk1"/>
          </a:fontRef>
        </p:style>
        <p:txBody>
          <a:bodyPr wrap="square" rtlCol="0">
            <a:spAutoFit/>
          </a:bodyPr>
          <a:lstStyle/>
          <a:p>
            <a:r>
              <a:rPr lang="en-US" sz="1400" b="1" dirty="0" smtClean="0">
                <a:solidFill>
                  <a:srgbClr val="25547D"/>
                </a:solidFill>
                <a:latin typeface="Arial" panose="020B0604020202020204" pitchFamily="34" charset="0"/>
                <a:cs typeface="Arial" panose="020B0604020202020204" pitchFamily="34" charset="0"/>
              </a:rPr>
              <a:t>Acknowledgements: </a:t>
            </a:r>
            <a:r>
              <a:rPr lang="en-US" sz="1400" dirty="0">
                <a:solidFill>
                  <a:srgbClr val="25547D"/>
                </a:solidFill>
                <a:latin typeface="Arial" panose="020B0604020202020204" pitchFamily="34" charset="0"/>
                <a:cs typeface="Arial" panose="020B0604020202020204" pitchFamily="34" charset="0"/>
              </a:rPr>
              <a:t>The work presented in this paper received support from the CGIAR Research Program on Water, Land and Ecosystems (WLE</a:t>
            </a:r>
            <a:r>
              <a:rPr lang="en-US" sz="1400" dirty="0" smtClean="0">
                <a:solidFill>
                  <a:srgbClr val="25547D"/>
                </a:solidFill>
                <a:latin typeface="Arial" panose="020B0604020202020204" pitchFamily="34" charset="0"/>
                <a:cs typeface="Arial" panose="020B0604020202020204" pitchFamily="34" charset="0"/>
              </a:rPr>
              <a:t>), </a:t>
            </a:r>
            <a:r>
              <a:rPr lang="en-US" sz="1400" dirty="0">
                <a:solidFill>
                  <a:srgbClr val="25547D"/>
                </a:solidFill>
                <a:latin typeface="Arial" panose="020B0604020202020204" pitchFamily="34" charset="0"/>
                <a:cs typeface="Arial" panose="020B0604020202020204" pitchFamily="34" charset="0"/>
              </a:rPr>
              <a:t>the </a:t>
            </a:r>
            <a:r>
              <a:rPr lang="en-US" sz="1400" dirty="0" smtClean="0">
                <a:solidFill>
                  <a:srgbClr val="25547D"/>
                </a:solidFill>
                <a:latin typeface="Arial" panose="020B0604020202020204" pitchFamily="34" charset="0"/>
                <a:cs typeface="Arial" panose="020B0604020202020204" pitchFamily="34" charset="0"/>
              </a:rPr>
              <a:t>CGIAR Standing </a:t>
            </a:r>
            <a:r>
              <a:rPr lang="en-US" sz="1400" dirty="0">
                <a:solidFill>
                  <a:srgbClr val="25547D"/>
                </a:solidFill>
                <a:latin typeface="Arial" panose="020B0604020202020204" pitchFamily="34" charset="0"/>
                <a:cs typeface="Arial" panose="020B0604020202020204" pitchFamily="34" charset="0"/>
              </a:rPr>
              <a:t>Panel on Impact Assessment (</a:t>
            </a:r>
            <a:r>
              <a:rPr lang="en-US" sz="1400" dirty="0" smtClean="0">
                <a:solidFill>
                  <a:srgbClr val="25547D"/>
                </a:solidFill>
                <a:latin typeface="Arial" panose="020B0604020202020204" pitchFamily="34" charset="0"/>
                <a:cs typeface="Arial" panose="020B0604020202020204" pitchFamily="34" charset="0"/>
              </a:rPr>
              <a:t>SPIA) </a:t>
            </a:r>
            <a:r>
              <a:rPr lang="en-US" sz="1400" dirty="0">
                <a:solidFill>
                  <a:srgbClr val="25547D"/>
                </a:solidFill>
                <a:latin typeface="Arial" panose="020B0604020202020204" pitchFamily="34" charset="0"/>
                <a:cs typeface="Arial" panose="020B0604020202020204" pitchFamily="34" charset="0"/>
              </a:rPr>
              <a:t>and the Australian Centre for International Agricultural Research (ACIAR).</a:t>
            </a:r>
          </a:p>
        </p:txBody>
      </p:sp>
    </p:spTree>
    <p:extLst>
      <p:ext uri="{BB962C8B-B14F-4D97-AF65-F5344CB8AC3E}">
        <p14:creationId xmlns:p14="http://schemas.microsoft.com/office/powerpoint/2010/main" val="16828431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6834" y="852297"/>
            <a:ext cx="10515600" cy="1095507"/>
          </a:xfrm>
        </p:spPr>
        <p:txBody>
          <a:bodyPr/>
          <a:lstStyle/>
          <a:p>
            <a:r>
              <a:rPr lang="en-US" dirty="0" smtClean="0"/>
              <a:t>Take away messages</a:t>
            </a:r>
            <a:endParaRPr lang="fr-FR" dirty="0"/>
          </a:p>
        </p:txBody>
      </p:sp>
      <p:sp>
        <p:nvSpPr>
          <p:cNvPr id="3" name="Text Placeholder 2"/>
          <p:cNvSpPr>
            <a:spLocks noGrp="1"/>
          </p:cNvSpPr>
          <p:nvPr>
            <p:ph type="body" sz="half" idx="10"/>
          </p:nvPr>
        </p:nvSpPr>
        <p:spPr>
          <a:xfrm>
            <a:off x="5786284" y="310578"/>
            <a:ext cx="5899519" cy="3279048"/>
          </a:xfrm>
        </p:spPr>
        <p:txBody>
          <a:bodyPr numCol="1">
            <a:noAutofit/>
          </a:bodyPr>
          <a:lstStyle/>
          <a:p>
            <a:pPr marL="342900" indent="-342900">
              <a:buClr>
                <a:srgbClr val="0070C0"/>
              </a:buClr>
              <a:buFont typeface="+mj-lt"/>
              <a:buAutoNum type="arabicPeriod"/>
            </a:pPr>
            <a:endParaRPr lang="en-US" dirty="0" smtClean="0">
              <a:latin typeface="+mn-lt"/>
            </a:endParaRPr>
          </a:p>
          <a:p>
            <a:pPr marL="342900" indent="-342900">
              <a:buClr>
                <a:srgbClr val="0070C0"/>
              </a:buClr>
              <a:buFont typeface="+mj-lt"/>
              <a:buAutoNum type="arabicPeriod"/>
            </a:pPr>
            <a:r>
              <a:rPr lang="en-US" dirty="0" smtClean="0">
                <a:latin typeface="+mn-lt"/>
              </a:rPr>
              <a:t>In </a:t>
            </a:r>
            <a:r>
              <a:rPr lang="en-US" dirty="0">
                <a:latin typeface="+mn-lt"/>
              </a:rPr>
              <a:t>an environment where inadequate irrigation has been one of the factors constraining </a:t>
            </a:r>
            <a:r>
              <a:rPr lang="en-US" dirty="0" smtClean="0">
                <a:latin typeface="+mn-lt"/>
              </a:rPr>
              <a:t>agriculture, </a:t>
            </a:r>
            <a:r>
              <a:rPr lang="en-US" dirty="0">
                <a:latin typeface="+mn-lt"/>
              </a:rPr>
              <a:t>e</a:t>
            </a:r>
            <a:r>
              <a:rPr lang="en-US" dirty="0" smtClean="0">
                <a:latin typeface="+mn-lt"/>
              </a:rPr>
              <a:t>lectrification of irrigation has the </a:t>
            </a:r>
            <a:r>
              <a:rPr lang="en-US" dirty="0">
                <a:latin typeface="+mn-lt"/>
              </a:rPr>
              <a:t>potential to </a:t>
            </a:r>
            <a:r>
              <a:rPr lang="en-US" b="1" dirty="0">
                <a:latin typeface="+mn-lt"/>
              </a:rPr>
              <a:t>support agricultural growth and generate pro-poor side </a:t>
            </a:r>
            <a:r>
              <a:rPr lang="en-US" b="1" dirty="0" smtClean="0">
                <a:latin typeface="+mn-lt"/>
              </a:rPr>
              <a:t>effects</a:t>
            </a:r>
            <a:r>
              <a:rPr lang="en-US" dirty="0" smtClean="0">
                <a:latin typeface="+mn-lt"/>
              </a:rPr>
              <a:t>:</a:t>
            </a:r>
            <a:endParaRPr lang="en-US" dirty="0">
              <a:latin typeface="+mn-lt"/>
            </a:endParaRPr>
          </a:p>
          <a:p>
            <a:pPr marL="800100" lvl="1" indent="-342900">
              <a:buFont typeface="Arial" panose="020B0604020202020204" pitchFamily="34" charset="0"/>
              <a:buChar char="•"/>
            </a:pPr>
            <a:r>
              <a:rPr lang="en-US" dirty="0" smtClean="0">
                <a:latin typeface="+mn-lt"/>
              </a:rPr>
              <a:t>Electric-pump </a:t>
            </a:r>
            <a:r>
              <a:rPr lang="en-US" dirty="0">
                <a:latin typeface="+mn-lt"/>
              </a:rPr>
              <a:t>owners </a:t>
            </a:r>
            <a:r>
              <a:rPr lang="en-US" dirty="0" smtClean="0">
                <a:latin typeface="+mn-lt"/>
              </a:rPr>
              <a:t>benefitting from cheaper irrigation cultivated </a:t>
            </a:r>
            <a:r>
              <a:rPr lang="en-US" dirty="0">
                <a:latin typeface="+mn-lt"/>
              </a:rPr>
              <a:t>larger areas of monsoon and winter rice, and irrigated plots a greater number of times and for longer durations than diesel pump </a:t>
            </a:r>
            <a:r>
              <a:rPr lang="en-US" dirty="0" smtClean="0">
                <a:latin typeface="+mn-lt"/>
              </a:rPr>
              <a:t>owners.</a:t>
            </a:r>
          </a:p>
          <a:p>
            <a:pPr marL="800100" lvl="1" indent="-342900">
              <a:buFont typeface="Arial" panose="020B0604020202020204" pitchFamily="34" charset="0"/>
              <a:buChar char="•"/>
            </a:pPr>
            <a:r>
              <a:rPr lang="en-US" dirty="0" smtClean="0">
                <a:latin typeface="+mn-lt"/>
              </a:rPr>
              <a:t>Monsoon </a:t>
            </a:r>
            <a:r>
              <a:rPr lang="en-US" dirty="0">
                <a:latin typeface="+mn-lt"/>
              </a:rPr>
              <a:t>rice yields and value added were higher for electric pump owners than diesel pump owners. </a:t>
            </a:r>
            <a:endParaRPr lang="en-US" dirty="0" smtClean="0">
              <a:latin typeface="+mn-lt"/>
            </a:endParaRPr>
          </a:p>
          <a:p>
            <a:pPr marL="800100" lvl="1" indent="-342900">
              <a:buFont typeface="Arial" panose="020B0604020202020204" pitchFamily="34" charset="0"/>
              <a:buChar char="•"/>
            </a:pPr>
            <a:r>
              <a:rPr lang="en-US" dirty="0" smtClean="0">
                <a:latin typeface="+mn-lt"/>
              </a:rPr>
              <a:t>Electric-pump </a:t>
            </a:r>
            <a:r>
              <a:rPr lang="en-US" dirty="0">
                <a:latin typeface="+mn-lt"/>
              </a:rPr>
              <a:t>owners sold water to farmers with smaller land holdings than diesel-pump owners </a:t>
            </a:r>
            <a:r>
              <a:rPr lang="en-US" dirty="0" smtClean="0">
                <a:latin typeface="+mn-lt"/>
              </a:rPr>
              <a:t>did.</a:t>
            </a:r>
          </a:p>
          <a:p>
            <a:pPr marL="800100" lvl="1" indent="-342900">
              <a:buFont typeface="Arial" panose="020B0604020202020204" pitchFamily="34" charset="0"/>
              <a:buChar char="•"/>
            </a:pPr>
            <a:endParaRPr lang="en-US" sz="500" dirty="0" smtClean="0">
              <a:latin typeface="+mn-lt"/>
            </a:endParaRPr>
          </a:p>
          <a:p>
            <a:pPr marL="342900" indent="-342900">
              <a:buClr>
                <a:srgbClr val="0070C0"/>
              </a:buClr>
              <a:buFont typeface="+mj-lt"/>
              <a:buAutoNum type="arabicPeriod"/>
            </a:pPr>
            <a:r>
              <a:rPr lang="en-US" dirty="0" smtClean="0">
                <a:latin typeface="+mn-lt"/>
              </a:rPr>
              <a:t>A </a:t>
            </a:r>
            <a:r>
              <a:rPr lang="en-US" b="1" dirty="0" smtClean="0">
                <a:latin typeface="+mn-lt"/>
              </a:rPr>
              <a:t>one-time fixed </a:t>
            </a:r>
            <a:r>
              <a:rPr lang="en-US" b="1" dirty="0">
                <a:latin typeface="+mn-lt"/>
              </a:rPr>
              <a:t>cost </a:t>
            </a:r>
            <a:r>
              <a:rPr lang="en-US" b="1" dirty="0" smtClean="0">
                <a:latin typeface="+mn-lt"/>
              </a:rPr>
              <a:t>subsidy is an efficient alternative to energy </a:t>
            </a:r>
            <a:r>
              <a:rPr lang="en-US" b="1" dirty="0">
                <a:latin typeface="+mn-lt"/>
              </a:rPr>
              <a:t>tariff subsidies</a:t>
            </a:r>
            <a:r>
              <a:rPr lang="en-US" dirty="0">
                <a:latin typeface="+mn-lt"/>
              </a:rPr>
              <a:t> that are applied in most Indian states (major financial burden on </a:t>
            </a:r>
            <a:r>
              <a:rPr lang="en-US" dirty="0" smtClean="0">
                <a:latin typeface="+mn-lt"/>
              </a:rPr>
              <a:t>governments + risk of groundwater resources depletion).</a:t>
            </a:r>
          </a:p>
          <a:p>
            <a:pPr marL="342900" indent="-342900">
              <a:buClr>
                <a:srgbClr val="0070C0"/>
              </a:buClr>
              <a:buFont typeface="+mj-lt"/>
              <a:buAutoNum type="arabicPeriod"/>
            </a:pPr>
            <a:endParaRPr lang="en-US" sz="500" dirty="0" smtClean="0">
              <a:latin typeface="+mn-lt"/>
            </a:endParaRPr>
          </a:p>
          <a:p>
            <a:pPr marL="342900" indent="-342900">
              <a:buClr>
                <a:srgbClr val="0070C0"/>
              </a:buClr>
              <a:buFont typeface="+mj-lt"/>
              <a:buAutoNum type="arabicPeriod"/>
            </a:pPr>
            <a:r>
              <a:rPr lang="en-US" b="1" dirty="0" err="1" smtClean="0">
                <a:latin typeface="+mn-lt"/>
              </a:rPr>
              <a:t>Solarization</a:t>
            </a:r>
            <a:r>
              <a:rPr lang="en-US" b="1" dirty="0" smtClean="0">
                <a:latin typeface="+mn-lt"/>
              </a:rPr>
              <a:t> of irrigation</a:t>
            </a:r>
            <a:r>
              <a:rPr lang="en-US" dirty="0" smtClean="0">
                <a:latin typeface="+mn-lt"/>
              </a:rPr>
              <a:t> would potentially yield the same type of welfare effects plus helps mitigating climate change.</a:t>
            </a:r>
            <a:endParaRPr lang="en-US" dirty="0">
              <a:latin typeface="+mn-lt"/>
            </a:endParaRPr>
          </a:p>
        </p:txBody>
      </p:sp>
      <p:pic>
        <p:nvPicPr>
          <p:cNvPr id="4" name="Picture 3"/>
          <p:cNvPicPr>
            <a:picLocks noChangeAspect="1"/>
          </p:cNvPicPr>
          <p:nvPr/>
        </p:nvPicPr>
        <p:blipFill rotWithShape="1">
          <a:blip r:embed="rId2"/>
          <a:srcRect l="7220"/>
          <a:stretch/>
        </p:blipFill>
        <p:spPr>
          <a:xfrm>
            <a:off x="574158" y="1594883"/>
            <a:ext cx="5212126" cy="4216685"/>
          </a:xfrm>
          <a:prstGeom prst="rect">
            <a:avLst/>
          </a:prstGeom>
        </p:spPr>
      </p:pic>
    </p:spTree>
    <p:extLst>
      <p:ext uri="{BB962C8B-B14F-4D97-AF65-F5344CB8AC3E}">
        <p14:creationId xmlns:p14="http://schemas.microsoft.com/office/powerpoint/2010/main" val="156504597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Title 1"/>
          <p:cNvSpPr>
            <a:spLocks noGrp="1"/>
          </p:cNvSpPr>
          <p:nvPr>
            <p:ph type="title"/>
          </p:nvPr>
        </p:nvSpPr>
        <p:spPr>
          <a:xfrm>
            <a:off x="1397988" y="616151"/>
            <a:ext cx="10515600" cy="1095507"/>
          </a:xfrm>
        </p:spPr>
        <p:txBody>
          <a:bodyPr/>
          <a:lstStyle/>
          <a:p>
            <a:r>
              <a:rPr lang="en-US" dirty="0" smtClean="0"/>
              <a:t>1. Context – Agricultural growth in </a:t>
            </a:r>
            <a:r>
              <a:rPr lang="en-US" dirty="0"/>
              <a:t>West Bengal</a:t>
            </a:r>
          </a:p>
        </p:txBody>
      </p:sp>
      <p:grpSp>
        <p:nvGrpSpPr>
          <p:cNvPr id="8" name="Group 7"/>
          <p:cNvGrpSpPr/>
          <p:nvPr/>
        </p:nvGrpSpPr>
        <p:grpSpPr>
          <a:xfrm>
            <a:off x="76200" y="1184007"/>
            <a:ext cx="11723088" cy="5636155"/>
            <a:chOff x="190500" y="284632"/>
            <a:chExt cx="11723088" cy="5636155"/>
          </a:xfrm>
        </p:grpSpPr>
        <p:graphicFrame>
          <p:nvGraphicFramePr>
            <p:cNvPr id="66" name="Chart 65"/>
            <p:cNvGraphicFramePr/>
            <p:nvPr>
              <p:extLst>
                <p:ext uri="{D42A27DB-BD31-4B8C-83A1-F6EECF244321}">
                  <p14:modId xmlns:p14="http://schemas.microsoft.com/office/powerpoint/2010/main" val="1598403948"/>
                </p:ext>
              </p:extLst>
            </p:nvPr>
          </p:nvGraphicFramePr>
          <p:xfrm>
            <a:off x="190500" y="1504418"/>
            <a:ext cx="11723088" cy="4362982"/>
          </p:xfrm>
          <a:graphic>
            <a:graphicData uri="http://schemas.openxmlformats.org/drawingml/2006/chart">
              <c:chart xmlns:c="http://schemas.openxmlformats.org/drawingml/2006/chart" xmlns:r="http://schemas.openxmlformats.org/officeDocument/2006/relationships" r:id="rId2"/>
            </a:graphicData>
          </a:graphic>
        </p:graphicFrame>
        <p:sp>
          <p:nvSpPr>
            <p:cNvPr id="88" name="TextBox 8">
              <a:extLst>
                <a:ext uri="{FF2B5EF4-FFF2-40B4-BE49-F238E27FC236}">
                  <a16:creationId xmlns:a16="http://schemas.microsoft.com/office/drawing/2014/main" id="{836BB9F8-3A32-5740-8DB4-2BE83F302414}"/>
                </a:ext>
              </a:extLst>
            </p:cNvPr>
            <p:cNvSpPr txBox="1"/>
            <p:nvPr/>
          </p:nvSpPr>
          <p:spPr>
            <a:xfrm>
              <a:off x="515145" y="5562997"/>
              <a:ext cx="5890260" cy="357790"/>
            </a:xfrm>
            <a:prstGeom prst="rect">
              <a:avLst/>
            </a:prstGeom>
            <a:noFill/>
          </p:spPr>
          <p:txBody>
            <a:bodyPr wrap="square" rtlCol="0">
              <a:spAutoFit/>
            </a:bodyPr>
            <a:lstStyle/>
            <a:p>
              <a:pPr>
                <a:lnSpc>
                  <a:spcPct val="115000"/>
                </a:lnSpc>
                <a:spcAft>
                  <a:spcPts val="1000"/>
                </a:spcAft>
              </a:pPr>
              <a:r>
                <a:rPr lang="en-IN" sz="15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Fig 1 - </a:t>
              </a:r>
              <a:r>
                <a:rPr lang="en-US" sz="150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Area and production </a:t>
              </a:r>
              <a:r>
                <a:rPr lang="en-US" sz="1500" b="1"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of winter rice (</a:t>
              </a:r>
              <a:r>
                <a:rPr lang="en-US" sz="1500" b="1" i="1" dirty="0" err="1"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boro</a:t>
              </a:r>
              <a:r>
                <a:rPr lang="en-US" sz="1500" b="1"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a:t>
              </a:r>
              <a:endParaRPr lang="en-IN" sz="1500" b="1"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p:txBody>
        </p:sp>
        <p:grpSp>
          <p:nvGrpSpPr>
            <p:cNvPr id="6" name="Group 5"/>
            <p:cNvGrpSpPr/>
            <p:nvPr/>
          </p:nvGrpSpPr>
          <p:grpSpPr>
            <a:xfrm>
              <a:off x="2959156" y="1813754"/>
              <a:ext cx="3458821" cy="1849236"/>
              <a:chOff x="2107155" y="1726210"/>
              <a:chExt cx="3458821" cy="1849236"/>
            </a:xfrm>
          </p:grpSpPr>
          <p:grpSp>
            <p:nvGrpSpPr>
              <p:cNvPr id="5" name="Group 4"/>
              <p:cNvGrpSpPr/>
              <p:nvPr/>
            </p:nvGrpSpPr>
            <p:grpSpPr>
              <a:xfrm>
                <a:off x="2481654" y="1726210"/>
                <a:ext cx="271305" cy="1411474"/>
                <a:chOff x="1230855" y="2153165"/>
                <a:chExt cx="271305" cy="1411474"/>
              </a:xfrm>
            </p:grpSpPr>
            <p:sp>
              <p:nvSpPr>
                <p:cNvPr id="111" name="Doughnut 8">
                  <a:extLst>
                    <a:ext uri="{FF2B5EF4-FFF2-40B4-BE49-F238E27FC236}">
                      <a16:creationId xmlns:a16="http://schemas.microsoft.com/office/drawing/2014/main" id="{73F6E6A1-43B5-C748-8B87-A0F2D08AA81B}"/>
                    </a:ext>
                  </a:extLst>
                </p:cNvPr>
                <p:cNvSpPr/>
                <p:nvPr/>
              </p:nvSpPr>
              <p:spPr>
                <a:xfrm>
                  <a:off x="1230855" y="2153165"/>
                  <a:ext cx="271305" cy="271305"/>
                </a:xfrm>
                <a:prstGeom prst="donut">
                  <a:avLst/>
                </a:prstGeom>
                <a:solidFill>
                  <a:srgbClr val="2554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rgbClr val="25547D"/>
                    </a:solidFill>
                  </a:endParaRPr>
                </a:p>
              </p:txBody>
            </p:sp>
            <p:cxnSp>
              <p:nvCxnSpPr>
                <p:cNvPr id="112" name="Straight Connector 111">
                  <a:extLst>
                    <a:ext uri="{FF2B5EF4-FFF2-40B4-BE49-F238E27FC236}">
                      <a16:creationId xmlns:a16="http://schemas.microsoft.com/office/drawing/2014/main" id="{FDE1F4A3-345C-5E45-9D1F-E91CAF65EEBC}"/>
                    </a:ext>
                  </a:extLst>
                </p:cNvPr>
                <p:cNvCxnSpPr>
                  <a:cxnSpLocks/>
                </p:cNvCxnSpPr>
                <p:nvPr/>
              </p:nvCxnSpPr>
              <p:spPr>
                <a:xfrm>
                  <a:off x="1357475" y="2407049"/>
                  <a:ext cx="4873" cy="1157590"/>
                </a:xfrm>
                <a:prstGeom prst="line">
                  <a:avLst/>
                </a:prstGeom>
                <a:ln w="15875">
                  <a:solidFill>
                    <a:srgbClr val="25547D"/>
                  </a:solidFill>
                </a:ln>
              </p:spPr>
              <p:style>
                <a:lnRef idx="1">
                  <a:schemeClr val="accent1"/>
                </a:lnRef>
                <a:fillRef idx="0">
                  <a:schemeClr val="accent1"/>
                </a:fillRef>
                <a:effectRef idx="0">
                  <a:schemeClr val="accent1"/>
                </a:effectRef>
                <a:fontRef idx="minor">
                  <a:schemeClr val="tx1"/>
                </a:fontRef>
              </p:style>
            </p:cxnSp>
          </p:grpSp>
          <p:grpSp>
            <p:nvGrpSpPr>
              <p:cNvPr id="4" name="Group 3"/>
              <p:cNvGrpSpPr/>
              <p:nvPr/>
            </p:nvGrpSpPr>
            <p:grpSpPr>
              <a:xfrm>
                <a:off x="2107155" y="2006917"/>
                <a:ext cx="3458821" cy="1568529"/>
                <a:chOff x="843004" y="2379611"/>
                <a:chExt cx="3458821" cy="1568529"/>
              </a:xfrm>
            </p:grpSpPr>
            <p:sp>
              <p:nvSpPr>
                <p:cNvPr id="109" name="Rectangle 108">
                  <a:extLst>
                    <a:ext uri="{FF2B5EF4-FFF2-40B4-BE49-F238E27FC236}">
                      <a16:creationId xmlns:a16="http://schemas.microsoft.com/office/drawing/2014/main" id="{61F0333B-AB5C-D04E-B11A-13AB197E752B}"/>
                    </a:ext>
                  </a:extLst>
                </p:cNvPr>
                <p:cNvSpPr/>
                <p:nvPr/>
              </p:nvSpPr>
              <p:spPr>
                <a:xfrm>
                  <a:off x="843004" y="3609586"/>
                  <a:ext cx="1080745" cy="338554"/>
                </a:xfrm>
                <a:prstGeom prst="rect">
                  <a:avLst/>
                </a:prstGeom>
                <a:ln>
                  <a:noFill/>
                </a:ln>
              </p:spPr>
              <p:txBody>
                <a:bodyPr wrap="none">
                  <a:spAutoFit/>
                </a:bodyPr>
                <a:lstStyle/>
                <a:p>
                  <a:r>
                    <a:rPr lang="en-US" sz="1600" b="1">
                      <a:solidFill>
                        <a:srgbClr val="25547D"/>
                      </a:solidFill>
                    </a:rPr>
                    <a:t>1980-2000</a:t>
                  </a:r>
                  <a:endParaRPr lang="en-US" sz="1600">
                    <a:solidFill>
                      <a:srgbClr val="25547D"/>
                    </a:solidFill>
                  </a:endParaRPr>
                </a:p>
              </p:txBody>
            </p:sp>
            <p:sp>
              <p:nvSpPr>
                <p:cNvPr id="110" name="Rectangle 109">
                  <a:extLst>
                    <a:ext uri="{FF2B5EF4-FFF2-40B4-BE49-F238E27FC236}">
                      <a16:creationId xmlns:a16="http://schemas.microsoft.com/office/drawing/2014/main" id="{7ECE622F-4FA6-9443-A8F2-EADF76D62875}"/>
                    </a:ext>
                  </a:extLst>
                </p:cNvPr>
                <p:cNvSpPr/>
                <p:nvPr/>
              </p:nvSpPr>
              <p:spPr>
                <a:xfrm>
                  <a:off x="1423020" y="2379611"/>
                  <a:ext cx="2878805" cy="984885"/>
                </a:xfrm>
                <a:prstGeom prst="rect">
                  <a:avLst/>
                </a:prstGeom>
              </p:spPr>
              <p:txBody>
                <a:bodyPr wrap="square" lIns="0" tIns="0" rIns="0" bIns="0" anchor="t">
                  <a:spAutoFit/>
                </a:bodyPr>
                <a:lstStyle/>
                <a:p>
                  <a:r>
                    <a:rPr lang="en-US" sz="1600" b="1" dirty="0">
                      <a:solidFill>
                        <a:srgbClr val="25547D"/>
                      </a:solidFill>
                    </a:rPr>
                    <a:t>Development of private irrigation</a:t>
                  </a:r>
                  <a:r>
                    <a:rPr lang="en-US" sz="1400" dirty="0"/>
                    <a:t> </a:t>
                  </a:r>
                  <a:br>
                    <a:rPr lang="en-US" sz="1400" dirty="0"/>
                  </a:br>
                  <a:r>
                    <a:rPr lang="en-US" sz="1200" dirty="0"/>
                    <a:t>Land reform</a:t>
                  </a:r>
                </a:p>
                <a:p>
                  <a:r>
                    <a:rPr lang="en-US" sz="1200" dirty="0"/>
                    <a:t>Ushering in of Green Revolution</a:t>
                  </a:r>
                </a:p>
                <a:p>
                  <a:r>
                    <a:rPr lang="en-US" sz="1200" dirty="0">
                      <a:cs typeface="Calibri" panose="020F0502020204030204"/>
                    </a:rPr>
                    <a:t>(Shah and Raju 1989, </a:t>
                  </a:r>
                  <a:r>
                    <a:rPr lang="en-US" sz="1200" dirty="0" err="1">
                      <a:cs typeface="Calibri" panose="020F0502020204030204"/>
                    </a:rPr>
                    <a:t>Modak</a:t>
                  </a:r>
                  <a:r>
                    <a:rPr lang="en-US" sz="1200" dirty="0">
                      <a:cs typeface="Calibri" panose="020F0502020204030204"/>
                    </a:rPr>
                    <a:t> and </a:t>
                  </a:r>
                  <a:r>
                    <a:rPr lang="en-US" sz="1200" dirty="0" err="1">
                      <a:cs typeface="Calibri" panose="020F0502020204030204"/>
                    </a:rPr>
                    <a:t>Bakshi</a:t>
                  </a:r>
                  <a:r>
                    <a:rPr lang="en-US" sz="1200" dirty="0">
                      <a:cs typeface="Calibri" panose="020F0502020204030204"/>
                    </a:rPr>
                    <a:t>, 2017)</a:t>
                  </a:r>
                </a:p>
              </p:txBody>
            </p:sp>
            <p:sp>
              <p:nvSpPr>
                <p:cNvPr id="114" name="Oval 113">
                  <a:extLst>
                    <a:ext uri="{FF2B5EF4-FFF2-40B4-BE49-F238E27FC236}">
                      <a16:creationId xmlns:a16="http://schemas.microsoft.com/office/drawing/2014/main" id="{2C24AA15-F688-D14D-AC4B-2298F10565BA}"/>
                    </a:ext>
                  </a:extLst>
                </p:cNvPr>
                <p:cNvSpPr/>
                <p:nvPr/>
              </p:nvSpPr>
              <p:spPr>
                <a:xfrm>
                  <a:off x="1300338" y="3482952"/>
                  <a:ext cx="108523" cy="108523"/>
                </a:xfrm>
                <a:prstGeom prst="ellipse">
                  <a:avLst/>
                </a:prstGeom>
                <a:solidFill>
                  <a:srgbClr val="2554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16" name="Rectangle 115">
              <a:extLst>
                <a:ext uri="{FF2B5EF4-FFF2-40B4-BE49-F238E27FC236}">
                  <a16:creationId xmlns:a16="http://schemas.microsoft.com/office/drawing/2014/main" id="{2FBDD29B-8979-0544-BB40-F08FF7984B27}"/>
                </a:ext>
              </a:extLst>
            </p:cNvPr>
            <p:cNvSpPr/>
            <p:nvPr/>
          </p:nvSpPr>
          <p:spPr>
            <a:xfrm>
              <a:off x="7467009" y="2760203"/>
              <a:ext cx="683200" cy="338554"/>
            </a:xfrm>
            <a:prstGeom prst="rect">
              <a:avLst/>
            </a:prstGeom>
          </p:spPr>
          <p:txBody>
            <a:bodyPr wrap="none">
              <a:spAutoFit/>
            </a:bodyPr>
            <a:lstStyle/>
            <a:p>
              <a:r>
                <a:rPr lang="en-US" sz="1600" b="1" dirty="0">
                  <a:solidFill>
                    <a:srgbClr val="22AD7A"/>
                  </a:solidFill>
                </a:rPr>
                <a:t>2000s</a:t>
              </a:r>
              <a:endParaRPr lang="en-US" dirty="0">
                <a:solidFill>
                  <a:srgbClr val="22AD7A"/>
                </a:solidFill>
              </a:endParaRPr>
            </a:p>
          </p:txBody>
        </p:sp>
        <p:sp>
          <p:nvSpPr>
            <p:cNvPr id="117" name="Rectangle 116">
              <a:extLst>
                <a:ext uri="{FF2B5EF4-FFF2-40B4-BE49-F238E27FC236}">
                  <a16:creationId xmlns:a16="http://schemas.microsoft.com/office/drawing/2014/main" id="{3BE3FE66-80BC-3C42-B338-E9BF7650FC78}"/>
                </a:ext>
              </a:extLst>
            </p:cNvPr>
            <p:cNvSpPr/>
            <p:nvPr/>
          </p:nvSpPr>
          <p:spPr>
            <a:xfrm>
              <a:off x="6112947" y="3276028"/>
              <a:ext cx="1631270" cy="1107996"/>
            </a:xfrm>
            <a:prstGeom prst="rect">
              <a:avLst/>
            </a:prstGeom>
          </p:spPr>
          <p:txBody>
            <a:bodyPr wrap="square" lIns="91440" tIns="45720" rIns="91440" bIns="45720" anchor="t">
              <a:spAutoFit/>
            </a:bodyPr>
            <a:lstStyle/>
            <a:p>
              <a:pPr algn="r"/>
              <a:r>
                <a:rPr lang="en-US" sz="1600" b="1" dirty="0">
                  <a:solidFill>
                    <a:srgbClr val="22AD7A"/>
                  </a:solidFill>
                </a:rPr>
                <a:t>Energy squeeze</a:t>
              </a:r>
            </a:p>
            <a:p>
              <a:pPr algn="r"/>
              <a:r>
                <a:rPr lang="en-US" sz="1200" dirty="0"/>
                <a:t>Agricultural stagnation</a:t>
              </a:r>
              <a:endParaRPr lang="en-US" sz="1400" dirty="0"/>
            </a:p>
            <a:p>
              <a:pPr algn="r"/>
              <a:r>
                <a:rPr lang="en-US" sz="1200" dirty="0"/>
                <a:t>(</a:t>
              </a:r>
              <a:r>
                <a:rPr lang="en-US" sz="1200" dirty="0" err="1"/>
                <a:t>Modak</a:t>
              </a:r>
              <a:r>
                <a:rPr lang="en-US" sz="1200" dirty="0"/>
                <a:t> and </a:t>
              </a:r>
              <a:r>
                <a:rPr lang="en-US" sz="1200" dirty="0" err="1"/>
                <a:t>Bakshi</a:t>
              </a:r>
              <a:r>
                <a:rPr lang="en-US" sz="1200" dirty="0"/>
                <a:t>, 2017)</a:t>
              </a:r>
              <a:r>
                <a:rPr lang="en-US" sz="1400" dirty="0"/>
                <a:t/>
              </a:r>
              <a:br>
                <a:rPr lang="en-US" sz="1400" dirty="0"/>
              </a:br>
              <a:endParaRPr lang="en-US" sz="1400" dirty="0">
                <a:cs typeface="Calibri"/>
              </a:endParaRPr>
            </a:p>
          </p:txBody>
        </p:sp>
        <p:sp>
          <p:nvSpPr>
            <p:cNvPr id="118" name="Doughnut 19">
              <a:extLst>
                <a:ext uri="{FF2B5EF4-FFF2-40B4-BE49-F238E27FC236}">
                  <a16:creationId xmlns:a16="http://schemas.microsoft.com/office/drawing/2014/main" id="{71E23722-A7AE-9347-AA45-273358ECC699}"/>
                </a:ext>
              </a:extLst>
            </p:cNvPr>
            <p:cNvSpPr/>
            <p:nvPr/>
          </p:nvSpPr>
          <p:spPr>
            <a:xfrm rot="10800000">
              <a:off x="7603589" y="4265319"/>
              <a:ext cx="271305" cy="271305"/>
            </a:xfrm>
            <a:prstGeom prst="donut">
              <a:avLst/>
            </a:prstGeom>
            <a:solidFill>
              <a:srgbClr val="22AD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7" name="Group 6"/>
            <p:cNvGrpSpPr/>
            <p:nvPr/>
          </p:nvGrpSpPr>
          <p:grpSpPr>
            <a:xfrm>
              <a:off x="7684315" y="3060707"/>
              <a:ext cx="108523" cy="1202040"/>
              <a:chOff x="3620550" y="3661727"/>
              <a:chExt cx="108523" cy="1202040"/>
            </a:xfrm>
          </p:grpSpPr>
          <p:cxnSp>
            <p:nvCxnSpPr>
              <p:cNvPr id="119" name="Straight Connector 118">
                <a:extLst>
                  <a:ext uri="{FF2B5EF4-FFF2-40B4-BE49-F238E27FC236}">
                    <a16:creationId xmlns:a16="http://schemas.microsoft.com/office/drawing/2014/main" id="{E231EDC5-6CF1-1E46-B467-A7BCE0D30B88}"/>
                  </a:ext>
                </a:extLst>
              </p:cNvPr>
              <p:cNvCxnSpPr>
                <a:cxnSpLocks/>
              </p:cNvCxnSpPr>
              <p:nvPr/>
            </p:nvCxnSpPr>
            <p:spPr>
              <a:xfrm rot="10800000">
                <a:off x="3672375" y="3706177"/>
                <a:ext cx="4873" cy="1157590"/>
              </a:xfrm>
              <a:prstGeom prst="line">
                <a:avLst/>
              </a:prstGeom>
              <a:ln w="15875">
                <a:solidFill>
                  <a:srgbClr val="22AD7A"/>
                </a:solidFill>
              </a:ln>
            </p:spPr>
            <p:style>
              <a:lnRef idx="1">
                <a:schemeClr val="accent1"/>
              </a:lnRef>
              <a:fillRef idx="0">
                <a:schemeClr val="accent1"/>
              </a:fillRef>
              <a:effectRef idx="0">
                <a:schemeClr val="accent1"/>
              </a:effectRef>
              <a:fontRef idx="minor">
                <a:schemeClr val="tx1"/>
              </a:fontRef>
            </p:style>
          </p:cxnSp>
          <p:sp>
            <p:nvSpPr>
              <p:cNvPr id="120" name="Oval 119">
                <a:extLst>
                  <a:ext uri="{FF2B5EF4-FFF2-40B4-BE49-F238E27FC236}">
                    <a16:creationId xmlns:a16="http://schemas.microsoft.com/office/drawing/2014/main" id="{002E3EBC-56BE-CD40-AC0B-006106DCE7FD}"/>
                  </a:ext>
                </a:extLst>
              </p:cNvPr>
              <p:cNvSpPr/>
              <p:nvPr/>
            </p:nvSpPr>
            <p:spPr>
              <a:xfrm rot="10800000">
                <a:off x="3620550" y="3661727"/>
                <a:ext cx="108523" cy="108523"/>
              </a:xfrm>
              <a:prstGeom prst="ellipse">
                <a:avLst/>
              </a:prstGeom>
              <a:solidFill>
                <a:srgbClr val="22AD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1" name="Rectangle 120">
              <a:extLst>
                <a:ext uri="{FF2B5EF4-FFF2-40B4-BE49-F238E27FC236}">
                  <a16:creationId xmlns:a16="http://schemas.microsoft.com/office/drawing/2014/main" id="{01DA2417-3E11-0649-9FE0-8B4741343056}"/>
                </a:ext>
              </a:extLst>
            </p:cNvPr>
            <p:cNvSpPr/>
            <p:nvPr/>
          </p:nvSpPr>
          <p:spPr>
            <a:xfrm>
              <a:off x="6778049" y="798583"/>
              <a:ext cx="1793898" cy="1077218"/>
            </a:xfrm>
            <a:prstGeom prst="rect">
              <a:avLst/>
            </a:prstGeom>
          </p:spPr>
          <p:txBody>
            <a:bodyPr wrap="square" lIns="91440" tIns="45720" rIns="91440" bIns="45720" anchor="t">
              <a:spAutoFit/>
            </a:bodyPr>
            <a:lstStyle/>
            <a:p>
              <a:pPr algn="r">
                <a:spcAft>
                  <a:spcPts val="900"/>
                </a:spcAft>
              </a:pPr>
              <a:r>
                <a:rPr lang="en-US" sz="1600" b="1" dirty="0">
                  <a:solidFill>
                    <a:srgbClr val="E86933"/>
                  </a:solidFill>
                </a:rPr>
                <a:t>Metering</a:t>
              </a:r>
              <a:r>
                <a:rPr lang="en-US" sz="1400" dirty="0"/>
                <a:t/>
              </a:r>
              <a:br>
                <a:rPr lang="en-US" sz="1400" dirty="0"/>
              </a:br>
              <a:r>
                <a:rPr lang="en-US" sz="1200" dirty="0"/>
                <a:t>Shift from flat tariff to time of the day tariffs based on meters reading</a:t>
              </a:r>
              <a:r>
                <a:rPr lang="en-US" sz="1200" dirty="0">
                  <a:cs typeface="Calibri"/>
                </a:rPr>
                <a:t> (Mukherji and Das, 2014)</a:t>
              </a:r>
              <a:endParaRPr lang="en-US" dirty="0">
                <a:cs typeface="Calibri" panose="020F0502020204030204"/>
              </a:endParaRPr>
            </a:p>
          </p:txBody>
        </p:sp>
        <p:cxnSp>
          <p:nvCxnSpPr>
            <p:cNvPr id="122" name="Straight Connector 121">
              <a:extLst>
                <a:ext uri="{FF2B5EF4-FFF2-40B4-BE49-F238E27FC236}">
                  <a16:creationId xmlns:a16="http://schemas.microsoft.com/office/drawing/2014/main" id="{36FD699E-91A2-0042-B1CB-0827CE1C08EF}"/>
                </a:ext>
              </a:extLst>
            </p:cNvPr>
            <p:cNvCxnSpPr>
              <a:cxnSpLocks/>
            </p:cNvCxnSpPr>
            <p:nvPr/>
          </p:nvCxnSpPr>
          <p:spPr>
            <a:xfrm rot="10800000">
              <a:off x="8528438" y="796002"/>
              <a:ext cx="4873" cy="1157590"/>
            </a:xfrm>
            <a:prstGeom prst="line">
              <a:avLst/>
            </a:prstGeom>
            <a:ln w="15875">
              <a:solidFill>
                <a:srgbClr val="E86933"/>
              </a:solidFill>
            </a:ln>
          </p:spPr>
          <p:style>
            <a:lnRef idx="1">
              <a:schemeClr val="accent1"/>
            </a:lnRef>
            <a:fillRef idx="0">
              <a:schemeClr val="accent1"/>
            </a:fillRef>
            <a:effectRef idx="0">
              <a:schemeClr val="accent1"/>
            </a:effectRef>
            <a:fontRef idx="minor">
              <a:schemeClr val="tx1"/>
            </a:fontRef>
          </p:style>
        </p:cxnSp>
        <p:sp>
          <p:nvSpPr>
            <p:cNvPr id="123" name="Doughnut 22">
              <a:extLst>
                <a:ext uri="{FF2B5EF4-FFF2-40B4-BE49-F238E27FC236}">
                  <a16:creationId xmlns:a16="http://schemas.microsoft.com/office/drawing/2014/main" id="{F397C708-40AE-024E-B489-C9E45275D429}"/>
                </a:ext>
              </a:extLst>
            </p:cNvPr>
            <p:cNvSpPr/>
            <p:nvPr/>
          </p:nvSpPr>
          <p:spPr>
            <a:xfrm rot="10800000">
              <a:off x="8395222" y="550168"/>
              <a:ext cx="271305" cy="271305"/>
            </a:xfrm>
            <a:prstGeom prst="donut">
              <a:avLst/>
            </a:prstGeom>
            <a:solidFill>
              <a:srgbClr val="E86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4" name="Oval 123">
              <a:extLst>
                <a:ext uri="{FF2B5EF4-FFF2-40B4-BE49-F238E27FC236}">
                  <a16:creationId xmlns:a16="http://schemas.microsoft.com/office/drawing/2014/main" id="{06C08A0E-5EB1-D64B-B7E1-B64BAB3925B3}"/>
                </a:ext>
              </a:extLst>
            </p:cNvPr>
            <p:cNvSpPr/>
            <p:nvPr/>
          </p:nvSpPr>
          <p:spPr>
            <a:xfrm rot="10800000">
              <a:off x="8502013" y="1942419"/>
              <a:ext cx="108523" cy="108523"/>
            </a:xfrm>
            <a:prstGeom prst="ellipse">
              <a:avLst/>
            </a:prstGeom>
            <a:solidFill>
              <a:srgbClr val="E86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Rectangle 124">
              <a:extLst>
                <a:ext uri="{FF2B5EF4-FFF2-40B4-BE49-F238E27FC236}">
                  <a16:creationId xmlns:a16="http://schemas.microsoft.com/office/drawing/2014/main" id="{DD6DD612-8B10-A443-82DE-2675BFE5ED8E}"/>
                </a:ext>
              </a:extLst>
            </p:cNvPr>
            <p:cNvSpPr/>
            <p:nvPr/>
          </p:nvSpPr>
          <p:spPr>
            <a:xfrm>
              <a:off x="8246528" y="1990453"/>
              <a:ext cx="601447" cy="338554"/>
            </a:xfrm>
            <a:prstGeom prst="rect">
              <a:avLst/>
            </a:prstGeom>
            <a:ln>
              <a:noFill/>
            </a:ln>
          </p:spPr>
          <p:txBody>
            <a:bodyPr wrap="none">
              <a:spAutoFit/>
            </a:bodyPr>
            <a:lstStyle/>
            <a:p>
              <a:r>
                <a:rPr lang="en-US" sz="1600" b="1" dirty="0">
                  <a:solidFill>
                    <a:srgbClr val="E86933"/>
                  </a:solidFill>
                </a:rPr>
                <a:t>2007</a:t>
              </a:r>
              <a:endParaRPr lang="en-US" sz="1600" dirty="0">
                <a:solidFill>
                  <a:srgbClr val="E86933"/>
                </a:solidFill>
              </a:endParaRPr>
            </a:p>
          </p:txBody>
        </p:sp>
        <p:sp>
          <p:nvSpPr>
            <p:cNvPr id="126" name="Rectangle 125">
              <a:extLst>
                <a:ext uri="{FF2B5EF4-FFF2-40B4-BE49-F238E27FC236}">
                  <a16:creationId xmlns:a16="http://schemas.microsoft.com/office/drawing/2014/main" id="{A49470DC-0733-B340-822E-15BC15052590}"/>
                </a:ext>
              </a:extLst>
            </p:cNvPr>
            <p:cNvSpPr/>
            <p:nvPr/>
          </p:nvSpPr>
          <p:spPr>
            <a:xfrm>
              <a:off x="9007731" y="2843603"/>
              <a:ext cx="601447" cy="338554"/>
            </a:xfrm>
            <a:prstGeom prst="rect">
              <a:avLst/>
            </a:prstGeom>
          </p:spPr>
          <p:txBody>
            <a:bodyPr wrap="none">
              <a:spAutoFit/>
            </a:bodyPr>
            <a:lstStyle/>
            <a:p>
              <a:r>
                <a:rPr lang="en-US" sz="1600" b="1" dirty="0">
                  <a:solidFill>
                    <a:srgbClr val="0297A6"/>
                  </a:solidFill>
                </a:rPr>
                <a:t>2011</a:t>
              </a:r>
              <a:endParaRPr lang="en-US" sz="1600" dirty="0">
                <a:solidFill>
                  <a:srgbClr val="0297A6"/>
                </a:solidFill>
              </a:endParaRPr>
            </a:p>
          </p:txBody>
        </p:sp>
        <p:sp>
          <p:nvSpPr>
            <p:cNvPr id="127" name="Rectangle 126">
              <a:extLst>
                <a:ext uri="{FF2B5EF4-FFF2-40B4-BE49-F238E27FC236}">
                  <a16:creationId xmlns:a16="http://schemas.microsoft.com/office/drawing/2014/main" id="{F80E45F1-FBA8-0347-9807-8423E9C8A95E}"/>
                </a:ext>
              </a:extLst>
            </p:cNvPr>
            <p:cNvSpPr/>
            <p:nvPr/>
          </p:nvSpPr>
          <p:spPr>
            <a:xfrm>
              <a:off x="9285803" y="3205733"/>
              <a:ext cx="2029898" cy="1446550"/>
            </a:xfrm>
            <a:prstGeom prst="rect">
              <a:avLst/>
            </a:prstGeom>
          </p:spPr>
          <p:txBody>
            <a:bodyPr wrap="square" lIns="91440" tIns="45720" rIns="91440" bIns="45720" anchor="t">
              <a:spAutoFit/>
            </a:bodyPr>
            <a:lstStyle/>
            <a:p>
              <a:r>
                <a:rPr lang="en-US" sz="1600" b="1" dirty="0">
                  <a:solidFill>
                    <a:srgbClr val="0297A6"/>
                  </a:solidFill>
                </a:rPr>
                <a:t>Removal of permits</a:t>
              </a:r>
              <a:r>
                <a:rPr lang="en-US" sz="1400" dirty="0"/>
                <a:t>  </a:t>
              </a:r>
              <a:br>
                <a:rPr lang="en-US" sz="1400" dirty="0"/>
              </a:br>
              <a:r>
                <a:rPr lang="en-IN" sz="1200" dirty="0"/>
                <a:t>Amendment of the Groundwater Act</a:t>
              </a:r>
            </a:p>
            <a:p>
              <a:r>
                <a:rPr lang="en-IN" sz="1200" dirty="0"/>
                <a:t>Farmers in ‘safe’ groundwater blocks don’t need permits from the SWID</a:t>
              </a:r>
            </a:p>
            <a:p>
              <a:r>
                <a:rPr lang="en-IN" sz="1200" dirty="0">
                  <a:cs typeface="Calibri"/>
                </a:rPr>
                <a:t>(Shah and Chowdhury, 2017)</a:t>
              </a:r>
            </a:p>
          </p:txBody>
        </p:sp>
        <p:sp>
          <p:nvSpPr>
            <p:cNvPr id="128" name="Doughnut 24">
              <a:extLst>
                <a:ext uri="{FF2B5EF4-FFF2-40B4-BE49-F238E27FC236}">
                  <a16:creationId xmlns:a16="http://schemas.microsoft.com/office/drawing/2014/main" id="{5FFB1599-CF07-7B4A-B700-3A93CF14CF01}"/>
                </a:ext>
              </a:extLst>
            </p:cNvPr>
            <p:cNvSpPr/>
            <p:nvPr/>
          </p:nvSpPr>
          <p:spPr>
            <a:xfrm>
              <a:off x="9170348" y="4453059"/>
              <a:ext cx="271305" cy="271305"/>
            </a:xfrm>
            <a:prstGeom prst="donut">
              <a:avLst/>
            </a:prstGeom>
            <a:solidFill>
              <a:srgbClr val="0297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29" name="Straight Connector 128">
              <a:extLst>
                <a:ext uri="{FF2B5EF4-FFF2-40B4-BE49-F238E27FC236}">
                  <a16:creationId xmlns:a16="http://schemas.microsoft.com/office/drawing/2014/main" id="{C8250210-57B3-8046-B6E4-68523A7DF5AF}"/>
                </a:ext>
              </a:extLst>
            </p:cNvPr>
            <p:cNvCxnSpPr>
              <a:cxnSpLocks/>
            </p:cNvCxnSpPr>
            <p:nvPr/>
          </p:nvCxnSpPr>
          <p:spPr>
            <a:xfrm>
              <a:off x="9293629" y="3325152"/>
              <a:ext cx="4873" cy="1157590"/>
            </a:xfrm>
            <a:prstGeom prst="line">
              <a:avLst/>
            </a:prstGeom>
            <a:ln w="15875">
              <a:solidFill>
                <a:srgbClr val="0297A6"/>
              </a:solidFill>
            </a:ln>
          </p:spPr>
          <p:style>
            <a:lnRef idx="1">
              <a:schemeClr val="accent1"/>
            </a:lnRef>
            <a:fillRef idx="0">
              <a:schemeClr val="accent1"/>
            </a:fillRef>
            <a:effectRef idx="0">
              <a:schemeClr val="accent1"/>
            </a:effectRef>
            <a:fontRef idx="minor">
              <a:schemeClr val="tx1"/>
            </a:fontRef>
          </p:style>
        </p:cxnSp>
        <p:sp>
          <p:nvSpPr>
            <p:cNvPr id="130" name="Oval 129">
              <a:extLst>
                <a:ext uri="{FF2B5EF4-FFF2-40B4-BE49-F238E27FC236}">
                  <a16:creationId xmlns:a16="http://schemas.microsoft.com/office/drawing/2014/main" id="{03016F2D-1914-E44D-851A-0035FF2F265D}"/>
                </a:ext>
              </a:extLst>
            </p:cNvPr>
            <p:cNvSpPr/>
            <p:nvPr/>
          </p:nvSpPr>
          <p:spPr>
            <a:xfrm>
              <a:off x="9259749" y="3229822"/>
              <a:ext cx="108523" cy="108523"/>
            </a:xfrm>
            <a:prstGeom prst="ellipse">
              <a:avLst/>
            </a:prstGeom>
            <a:solidFill>
              <a:srgbClr val="0297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Rectangle 130">
              <a:extLst>
                <a:ext uri="{FF2B5EF4-FFF2-40B4-BE49-F238E27FC236}">
                  <a16:creationId xmlns:a16="http://schemas.microsoft.com/office/drawing/2014/main" id="{B1B58D35-CBE7-DE42-8E9B-734D079D1694}"/>
                </a:ext>
              </a:extLst>
            </p:cNvPr>
            <p:cNvSpPr/>
            <p:nvPr/>
          </p:nvSpPr>
          <p:spPr>
            <a:xfrm>
              <a:off x="9460420" y="1723288"/>
              <a:ext cx="601447" cy="338554"/>
            </a:xfrm>
            <a:prstGeom prst="rect">
              <a:avLst/>
            </a:prstGeom>
          </p:spPr>
          <p:txBody>
            <a:bodyPr wrap="none">
              <a:spAutoFit/>
            </a:bodyPr>
            <a:lstStyle/>
            <a:p>
              <a:r>
                <a:rPr lang="en-US" sz="1600" b="1">
                  <a:solidFill>
                    <a:srgbClr val="5088C6"/>
                  </a:solidFill>
                </a:rPr>
                <a:t>2012</a:t>
              </a:r>
            </a:p>
          </p:txBody>
        </p:sp>
        <p:sp>
          <p:nvSpPr>
            <p:cNvPr id="132" name="Rectangle 131">
              <a:extLst>
                <a:ext uri="{FF2B5EF4-FFF2-40B4-BE49-F238E27FC236}">
                  <a16:creationId xmlns:a16="http://schemas.microsoft.com/office/drawing/2014/main" id="{CB830CDA-29F2-7E4B-B5AE-BCC01E2E268C}"/>
                </a:ext>
              </a:extLst>
            </p:cNvPr>
            <p:cNvSpPr/>
            <p:nvPr/>
          </p:nvSpPr>
          <p:spPr>
            <a:xfrm>
              <a:off x="9745035" y="508171"/>
              <a:ext cx="1815130" cy="1077218"/>
            </a:xfrm>
            <a:prstGeom prst="rect">
              <a:avLst/>
            </a:prstGeom>
          </p:spPr>
          <p:txBody>
            <a:bodyPr wrap="square">
              <a:spAutoFit/>
            </a:bodyPr>
            <a:lstStyle/>
            <a:p>
              <a:r>
                <a:rPr lang="en-US" sz="1600" b="1" dirty="0">
                  <a:solidFill>
                    <a:srgbClr val="5088C6"/>
                  </a:solidFill>
                </a:rPr>
                <a:t>Subsidy</a:t>
              </a:r>
              <a:r>
                <a:rPr lang="en-US" sz="1600" dirty="0"/>
                <a:t/>
              </a:r>
              <a:br>
                <a:rPr lang="en-US" sz="1600" dirty="0"/>
              </a:br>
              <a:r>
                <a:rPr lang="en-IN" sz="1200" dirty="0"/>
                <a:t>One Time Assistance for Electrification of Agricultural Pump-sets</a:t>
              </a:r>
            </a:p>
            <a:p>
              <a:r>
                <a:rPr lang="en-US" sz="1200" dirty="0" err="1"/>
                <a:t>Lumpsum</a:t>
              </a:r>
              <a:r>
                <a:rPr lang="en-US" sz="1200" dirty="0"/>
                <a:t> </a:t>
              </a:r>
              <a:r>
                <a:rPr lang="en-US" sz="1200" dirty="0" smtClean="0"/>
                <a:t>8,000 </a:t>
              </a:r>
              <a:r>
                <a:rPr lang="en-US" sz="1200" dirty="0" err="1" smtClean="0"/>
                <a:t>Rs</a:t>
              </a:r>
              <a:endParaRPr lang="en-US" sz="1200" dirty="0"/>
            </a:p>
          </p:txBody>
        </p:sp>
        <p:sp>
          <p:nvSpPr>
            <p:cNvPr id="133" name="Doughnut 27">
              <a:extLst>
                <a:ext uri="{FF2B5EF4-FFF2-40B4-BE49-F238E27FC236}">
                  <a16:creationId xmlns:a16="http://schemas.microsoft.com/office/drawing/2014/main" id="{4C66C5A7-4900-6140-95EE-F68EC7F729E5}"/>
                </a:ext>
              </a:extLst>
            </p:cNvPr>
            <p:cNvSpPr/>
            <p:nvPr/>
          </p:nvSpPr>
          <p:spPr>
            <a:xfrm>
              <a:off x="9598839" y="284632"/>
              <a:ext cx="271305" cy="271305"/>
            </a:xfrm>
            <a:prstGeom prst="donut">
              <a:avLst/>
            </a:prstGeom>
            <a:solidFill>
              <a:srgbClr val="5088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4" name="Oval 133">
              <a:extLst>
                <a:ext uri="{FF2B5EF4-FFF2-40B4-BE49-F238E27FC236}">
                  <a16:creationId xmlns:a16="http://schemas.microsoft.com/office/drawing/2014/main" id="{F8FB572E-FDAA-2A4D-B3BC-C64EE1BE5151}"/>
                </a:ext>
              </a:extLst>
            </p:cNvPr>
            <p:cNvSpPr/>
            <p:nvPr/>
          </p:nvSpPr>
          <p:spPr>
            <a:xfrm>
              <a:off x="9680230" y="1579604"/>
              <a:ext cx="108523" cy="108523"/>
            </a:xfrm>
            <a:prstGeom prst="ellipse">
              <a:avLst/>
            </a:prstGeom>
            <a:solidFill>
              <a:srgbClr val="5088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5" name="Straight Connector 134">
              <a:extLst>
                <a:ext uri="{FF2B5EF4-FFF2-40B4-BE49-F238E27FC236}">
                  <a16:creationId xmlns:a16="http://schemas.microsoft.com/office/drawing/2014/main" id="{6660053C-FF61-834D-9ECF-1ECF40595326}"/>
                </a:ext>
              </a:extLst>
            </p:cNvPr>
            <p:cNvCxnSpPr>
              <a:cxnSpLocks/>
            </p:cNvCxnSpPr>
            <p:nvPr/>
          </p:nvCxnSpPr>
          <p:spPr>
            <a:xfrm>
              <a:off x="9722959" y="520662"/>
              <a:ext cx="4873" cy="1049067"/>
            </a:xfrm>
            <a:prstGeom prst="line">
              <a:avLst/>
            </a:prstGeom>
            <a:ln w="15875">
              <a:solidFill>
                <a:srgbClr val="5088C6"/>
              </a:solidFill>
            </a:ln>
          </p:spPr>
          <p:style>
            <a:lnRef idx="1">
              <a:schemeClr val="accent1"/>
            </a:lnRef>
            <a:fillRef idx="0">
              <a:schemeClr val="accent1"/>
            </a:fillRef>
            <a:effectRef idx="0">
              <a:schemeClr val="accent1"/>
            </a:effectRef>
            <a:fontRef idx="minor">
              <a:schemeClr val="tx1"/>
            </a:fontRef>
          </p:style>
        </p:cxnSp>
      </p:grpSp>
      <p:pic>
        <p:nvPicPr>
          <p:cNvPr id="136" name="Picture 4" descr="Irrigation | DSI4MT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19267" y="3091207"/>
            <a:ext cx="1363136" cy="909201"/>
          </a:xfrm>
          <a:prstGeom prst="rect">
            <a:avLst/>
          </a:prstGeom>
          <a:noFill/>
          <a:extLst>
            <a:ext uri="{909E8E84-426E-40DD-AFC4-6F175D3DCCD1}">
              <a14:hiddenFill xmlns:a14="http://schemas.microsoft.com/office/drawing/2010/main">
                <a:solidFill>
                  <a:srgbClr val="FFFFFF"/>
                </a:solidFill>
              </a14:hiddenFill>
            </a:ext>
          </a:extLst>
        </p:spPr>
      </p:pic>
      <p:pic>
        <p:nvPicPr>
          <p:cNvPr id="137" name="Picture 136"/>
          <p:cNvPicPr>
            <a:picLocks noChangeAspect="1"/>
          </p:cNvPicPr>
          <p:nvPr/>
        </p:nvPicPr>
        <p:blipFill>
          <a:blip r:embed="rId4"/>
          <a:stretch>
            <a:fillRect/>
          </a:stretch>
        </p:blipFill>
        <p:spPr>
          <a:xfrm>
            <a:off x="5898996" y="1706254"/>
            <a:ext cx="822960" cy="1097280"/>
          </a:xfrm>
          <a:prstGeom prst="rect">
            <a:avLst/>
          </a:prstGeom>
        </p:spPr>
      </p:pic>
      <p:pic>
        <p:nvPicPr>
          <p:cNvPr id="138" name="Picture 2" descr="Photography — Steemi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54368" y="4254682"/>
            <a:ext cx="821901" cy="1097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05431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3439" y="498033"/>
            <a:ext cx="10515600" cy="1095507"/>
          </a:xfrm>
        </p:spPr>
        <p:txBody>
          <a:bodyPr/>
          <a:lstStyle/>
          <a:p>
            <a:r>
              <a:rPr lang="en-US" dirty="0" smtClean="0"/>
              <a:t>1. Context - Electrification </a:t>
            </a:r>
            <a:r>
              <a:rPr lang="en-US" dirty="0"/>
              <a:t>of agricultural </a:t>
            </a:r>
            <a:r>
              <a:rPr lang="en-US" dirty="0" err="1"/>
              <a:t>tubewells</a:t>
            </a:r>
            <a:endParaRPr lang="fr-FR" dirty="0"/>
          </a:p>
        </p:txBody>
      </p:sp>
      <p:graphicFrame>
        <p:nvGraphicFramePr>
          <p:cNvPr id="4" name="Chart 3"/>
          <p:cNvGraphicFramePr/>
          <p:nvPr>
            <p:extLst>
              <p:ext uri="{D42A27DB-BD31-4B8C-83A1-F6EECF244321}">
                <p14:modId xmlns:p14="http://schemas.microsoft.com/office/powerpoint/2010/main" val="2247242393"/>
              </p:ext>
            </p:extLst>
          </p:nvPr>
        </p:nvGraphicFramePr>
        <p:xfrm>
          <a:off x="598739" y="1898225"/>
          <a:ext cx="11290300" cy="4737100"/>
        </p:xfrm>
        <a:graphic>
          <a:graphicData uri="http://schemas.openxmlformats.org/drawingml/2006/chart">
            <c:chart xmlns:c="http://schemas.openxmlformats.org/drawingml/2006/chart" xmlns:r="http://schemas.openxmlformats.org/officeDocument/2006/relationships" r:id="rId2"/>
          </a:graphicData>
        </a:graphic>
      </p:graphicFrame>
      <p:grpSp>
        <p:nvGrpSpPr>
          <p:cNvPr id="5" name="Group 4"/>
          <p:cNvGrpSpPr/>
          <p:nvPr/>
        </p:nvGrpSpPr>
        <p:grpSpPr>
          <a:xfrm>
            <a:off x="2529733" y="1038121"/>
            <a:ext cx="8848560" cy="3785404"/>
            <a:chOff x="2578694" y="1816920"/>
            <a:chExt cx="8848560" cy="3785404"/>
          </a:xfrm>
        </p:grpSpPr>
        <p:grpSp>
          <p:nvGrpSpPr>
            <p:cNvPr id="8" name="Group 7"/>
            <p:cNvGrpSpPr/>
            <p:nvPr/>
          </p:nvGrpSpPr>
          <p:grpSpPr>
            <a:xfrm>
              <a:off x="2578694" y="3753088"/>
              <a:ext cx="2268492" cy="1849236"/>
              <a:chOff x="1726693" y="3665544"/>
              <a:chExt cx="2268492" cy="1849236"/>
            </a:xfrm>
          </p:grpSpPr>
          <p:grpSp>
            <p:nvGrpSpPr>
              <p:cNvPr id="30" name="Group 29"/>
              <p:cNvGrpSpPr/>
              <p:nvPr/>
            </p:nvGrpSpPr>
            <p:grpSpPr>
              <a:xfrm>
                <a:off x="2101192" y="3665544"/>
                <a:ext cx="271305" cy="1400811"/>
                <a:chOff x="850393" y="4092499"/>
                <a:chExt cx="271305" cy="1400811"/>
              </a:xfrm>
            </p:grpSpPr>
            <p:sp>
              <p:nvSpPr>
                <p:cNvPr id="35" name="Doughnut 8">
                  <a:extLst>
                    <a:ext uri="{FF2B5EF4-FFF2-40B4-BE49-F238E27FC236}">
                      <a16:creationId xmlns:a16="http://schemas.microsoft.com/office/drawing/2014/main" id="{73F6E6A1-43B5-C748-8B87-A0F2D08AA81B}"/>
                    </a:ext>
                  </a:extLst>
                </p:cNvPr>
                <p:cNvSpPr/>
                <p:nvPr/>
              </p:nvSpPr>
              <p:spPr>
                <a:xfrm>
                  <a:off x="850393" y="4092499"/>
                  <a:ext cx="271305" cy="271305"/>
                </a:xfrm>
                <a:prstGeom prst="donut">
                  <a:avLst/>
                </a:prstGeom>
                <a:solidFill>
                  <a:srgbClr val="2554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rgbClr val="25547D"/>
                    </a:solidFill>
                  </a:endParaRPr>
                </a:p>
              </p:txBody>
            </p:sp>
            <p:cxnSp>
              <p:nvCxnSpPr>
                <p:cNvPr id="36" name="Straight Connector 35">
                  <a:extLst>
                    <a:ext uri="{FF2B5EF4-FFF2-40B4-BE49-F238E27FC236}">
                      <a16:creationId xmlns:a16="http://schemas.microsoft.com/office/drawing/2014/main" id="{FDE1F4A3-345C-5E45-9D1F-E91CAF65EEBC}"/>
                    </a:ext>
                  </a:extLst>
                </p:cNvPr>
                <p:cNvCxnSpPr>
                  <a:cxnSpLocks/>
                </p:cNvCxnSpPr>
                <p:nvPr/>
              </p:nvCxnSpPr>
              <p:spPr>
                <a:xfrm>
                  <a:off x="988921" y="4335720"/>
                  <a:ext cx="4873" cy="1157590"/>
                </a:xfrm>
                <a:prstGeom prst="line">
                  <a:avLst/>
                </a:prstGeom>
                <a:ln w="15875">
                  <a:solidFill>
                    <a:srgbClr val="25547D"/>
                  </a:solidFill>
                </a:ln>
              </p:spPr>
              <p:style>
                <a:lnRef idx="1">
                  <a:schemeClr val="accent1"/>
                </a:lnRef>
                <a:fillRef idx="0">
                  <a:schemeClr val="accent1"/>
                </a:fillRef>
                <a:effectRef idx="0">
                  <a:schemeClr val="accent1"/>
                </a:effectRef>
                <a:fontRef idx="minor">
                  <a:schemeClr val="tx1"/>
                </a:fontRef>
              </p:style>
            </p:cxnSp>
          </p:grpSp>
          <p:grpSp>
            <p:nvGrpSpPr>
              <p:cNvPr id="31" name="Group 30"/>
              <p:cNvGrpSpPr/>
              <p:nvPr/>
            </p:nvGrpSpPr>
            <p:grpSpPr>
              <a:xfrm>
                <a:off x="1726693" y="3936809"/>
                <a:ext cx="2268492" cy="1577971"/>
                <a:chOff x="462542" y="4309503"/>
                <a:chExt cx="2268492" cy="1577971"/>
              </a:xfrm>
            </p:grpSpPr>
            <p:sp>
              <p:nvSpPr>
                <p:cNvPr id="32" name="Rectangle 31">
                  <a:extLst>
                    <a:ext uri="{FF2B5EF4-FFF2-40B4-BE49-F238E27FC236}">
                      <a16:creationId xmlns:a16="http://schemas.microsoft.com/office/drawing/2014/main" id="{61F0333B-AB5C-D04E-B11A-13AB197E752B}"/>
                    </a:ext>
                  </a:extLst>
                </p:cNvPr>
                <p:cNvSpPr/>
                <p:nvPr/>
              </p:nvSpPr>
              <p:spPr>
                <a:xfrm>
                  <a:off x="462542" y="5548920"/>
                  <a:ext cx="1080745" cy="338554"/>
                </a:xfrm>
                <a:prstGeom prst="rect">
                  <a:avLst/>
                </a:prstGeom>
                <a:ln>
                  <a:noFill/>
                </a:ln>
              </p:spPr>
              <p:txBody>
                <a:bodyPr wrap="none">
                  <a:spAutoFit/>
                </a:bodyPr>
                <a:lstStyle/>
                <a:p>
                  <a:r>
                    <a:rPr lang="en-US" sz="1600" b="1" dirty="0">
                      <a:solidFill>
                        <a:srgbClr val="25547D"/>
                      </a:solidFill>
                    </a:rPr>
                    <a:t>1980-2000</a:t>
                  </a:r>
                  <a:endParaRPr lang="en-US" sz="1600" dirty="0">
                    <a:solidFill>
                      <a:srgbClr val="25547D"/>
                    </a:solidFill>
                  </a:endParaRPr>
                </a:p>
              </p:txBody>
            </p:sp>
            <p:sp>
              <p:nvSpPr>
                <p:cNvPr id="33" name="Rectangle 32">
                  <a:extLst>
                    <a:ext uri="{FF2B5EF4-FFF2-40B4-BE49-F238E27FC236}">
                      <a16:creationId xmlns:a16="http://schemas.microsoft.com/office/drawing/2014/main" id="{7ECE622F-4FA6-9443-A8F2-EADF76D62875}"/>
                    </a:ext>
                  </a:extLst>
                </p:cNvPr>
                <p:cNvSpPr/>
                <p:nvPr/>
              </p:nvSpPr>
              <p:spPr>
                <a:xfrm>
                  <a:off x="1028737" y="4309503"/>
                  <a:ext cx="1702297" cy="677108"/>
                </a:xfrm>
                <a:prstGeom prst="rect">
                  <a:avLst/>
                </a:prstGeom>
              </p:spPr>
              <p:txBody>
                <a:bodyPr wrap="square" lIns="0" tIns="0" rIns="0" bIns="0" anchor="t">
                  <a:spAutoFit/>
                </a:bodyPr>
                <a:lstStyle/>
                <a:p>
                  <a:r>
                    <a:rPr lang="en-US" sz="1600" b="1" dirty="0">
                      <a:solidFill>
                        <a:srgbClr val="25547D"/>
                      </a:solidFill>
                    </a:rPr>
                    <a:t>Development of private irrigation</a:t>
                  </a:r>
                  <a:r>
                    <a:rPr lang="en-US" sz="1400" dirty="0"/>
                    <a:t> </a:t>
                  </a:r>
                  <a:br>
                    <a:rPr lang="en-US" sz="1400" dirty="0"/>
                  </a:br>
                  <a:endParaRPr lang="en-US" sz="1200" dirty="0">
                    <a:cs typeface="Calibri" panose="020F0502020204030204"/>
                  </a:endParaRPr>
                </a:p>
              </p:txBody>
            </p:sp>
            <p:sp>
              <p:nvSpPr>
                <p:cNvPr id="34" name="Oval 33">
                  <a:extLst>
                    <a:ext uri="{FF2B5EF4-FFF2-40B4-BE49-F238E27FC236}">
                      <a16:creationId xmlns:a16="http://schemas.microsoft.com/office/drawing/2014/main" id="{2C24AA15-F688-D14D-AC4B-2298F10565BA}"/>
                    </a:ext>
                  </a:extLst>
                </p:cNvPr>
                <p:cNvSpPr/>
                <p:nvPr/>
              </p:nvSpPr>
              <p:spPr>
                <a:xfrm>
                  <a:off x="932038" y="5468287"/>
                  <a:ext cx="108523" cy="108523"/>
                </a:xfrm>
                <a:prstGeom prst="ellipse">
                  <a:avLst/>
                </a:prstGeom>
                <a:solidFill>
                  <a:srgbClr val="2554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 name="Rectangle 8">
              <a:extLst>
                <a:ext uri="{FF2B5EF4-FFF2-40B4-BE49-F238E27FC236}">
                  <a16:creationId xmlns:a16="http://schemas.microsoft.com/office/drawing/2014/main" id="{2FBDD29B-8979-0544-BB40-F08FF7984B27}"/>
                </a:ext>
              </a:extLst>
            </p:cNvPr>
            <p:cNvSpPr/>
            <p:nvPr/>
          </p:nvSpPr>
          <p:spPr>
            <a:xfrm>
              <a:off x="6408813" y="3433184"/>
              <a:ext cx="683200" cy="338554"/>
            </a:xfrm>
            <a:prstGeom prst="rect">
              <a:avLst/>
            </a:prstGeom>
          </p:spPr>
          <p:txBody>
            <a:bodyPr wrap="none">
              <a:spAutoFit/>
            </a:bodyPr>
            <a:lstStyle/>
            <a:p>
              <a:r>
                <a:rPr lang="en-US" sz="1600" b="1" dirty="0">
                  <a:solidFill>
                    <a:srgbClr val="22AD7A"/>
                  </a:solidFill>
                </a:rPr>
                <a:t>2000s</a:t>
              </a:r>
              <a:endParaRPr lang="en-US" dirty="0">
                <a:solidFill>
                  <a:srgbClr val="22AD7A"/>
                </a:solidFill>
              </a:endParaRPr>
            </a:p>
          </p:txBody>
        </p:sp>
        <p:sp>
          <p:nvSpPr>
            <p:cNvPr id="10" name="Rectangle 9">
              <a:extLst>
                <a:ext uri="{FF2B5EF4-FFF2-40B4-BE49-F238E27FC236}">
                  <a16:creationId xmlns:a16="http://schemas.microsoft.com/office/drawing/2014/main" id="{3BE3FE66-80BC-3C42-B338-E9BF7650FC78}"/>
                </a:ext>
              </a:extLst>
            </p:cNvPr>
            <p:cNvSpPr/>
            <p:nvPr/>
          </p:nvSpPr>
          <p:spPr>
            <a:xfrm>
              <a:off x="5925868" y="2274942"/>
              <a:ext cx="1379717" cy="1015663"/>
            </a:xfrm>
            <a:prstGeom prst="rect">
              <a:avLst/>
            </a:prstGeom>
          </p:spPr>
          <p:txBody>
            <a:bodyPr wrap="square" lIns="91440" tIns="45720" rIns="91440" bIns="45720" anchor="t">
              <a:spAutoFit/>
            </a:bodyPr>
            <a:lstStyle/>
            <a:p>
              <a:r>
                <a:rPr lang="en-US" sz="1600" b="1" dirty="0">
                  <a:solidFill>
                    <a:srgbClr val="22AD7A"/>
                  </a:solidFill>
                </a:rPr>
                <a:t>Energy squeeze</a:t>
              </a:r>
            </a:p>
            <a:p>
              <a:r>
                <a:rPr lang="en-US" sz="1400" dirty="0"/>
                <a:t/>
              </a:r>
              <a:br>
                <a:rPr lang="en-US" sz="1400" dirty="0"/>
              </a:br>
              <a:endParaRPr lang="en-US" sz="1400" dirty="0">
                <a:cs typeface="Calibri"/>
              </a:endParaRPr>
            </a:p>
          </p:txBody>
        </p:sp>
        <p:sp>
          <p:nvSpPr>
            <p:cNvPr id="11" name="Doughnut 19">
              <a:extLst>
                <a:ext uri="{FF2B5EF4-FFF2-40B4-BE49-F238E27FC236}">
                  <a16:creationId xmlns:a16="http://schemas.microsoft.com/office/drawing/2014/main" id="{71E23722-A7AE-9347-AA45-273358ECC699}"/>
                </a:ext>
              </a:extLst>
            </p:cNvPr>
            <p:cNvSpPr/>
            <p:nvPr/>
          </p:nvSpPr>
          <p:spPr>
            <a:xfrm rot="10800000">
              <a:off x="6612989" y="2093619"/>
              <a:ext cx="271305" cy="271305"/>
            </a:xfrm>
            <a:prstGeom prst="donut">
              <a:avLst/>
            </a:prstGeom>
            <a:solidFill>
              <a:srgbClr val="22AD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12" name="Group 11"/>
            <p:cNvGrpSpPr/>
            <p:nvPr/>
          </p:nvGrpSpPr>
          <p:grpSpPr>
            <a:xfrm>
              <a:off x="6706415" y="2292357"/>
              <a:ext cx="108523" cy="1257873"/>
              <a:chOff x="2642650" y="2893377"/>
              <a:chExt cx="108523" cy="1257873"/>
            </a:xfrm>
          </p:grpSpPr>
          <p:cxnSp>
            <p:nvCxnSpPr>
              <p:cNvPr id="28" name="Straight Connector 27">
                <a:extLst>
                  <a:ext uri="{FF2B5EF4-FFF2-40B4-BE49-F238E27FC236}">
                    <a16:creationId xmlns:a16="http://schemas.microsoft.com/office/drawing/2014/main" id="{E231EDC5-6CF1-1E46-B467-A7BCE0D30B88}"/>
                  </a:ext>
                </a:extLst>
              </p:cNvPr>
              <p:cNvCxnSpPr>
                <a:cxnSpLocks/>
              </p:cNvCxnSpPr>
              <p:nvPr/>
            </p:nvCxnSpPr>
            <p:spPr>
              <a:xfrm rot="10800000">
                <a:off x="2681775" y="2893377"/>
                <a:ext cx="4873" cy="1157590"/>
              </a:xfrm>
              <a:prstGeom prst="line">
                <a:avLst/>
              </a:prstGeom>
              <a:ln w="15875">
                <a:solidFill>
                  <a:srgbClr val="22AD7A"/>
                </a:solidFill>
              </a:ln>
            </p:spPr>
            <p:style>
              <a:lnRef idx="1">
                <a:schemeClr val="accent1"/>
              </a:lnRef>
              <a:fillRef idx="0">
                <a:schemeClr val="accent1"/>
              </a:fillRef>
              <a:effectRef idx="0">
                <a:schemeClr val="accent1"/>
              </a:effectRef>
              <a:fontRef idx="minor">
                <a:schemeClr val="tx1"/>
              </a:fontRef>
            </p:style>
          </p:cxnSp>
          <p:sp>
            <p:nvSpPr>
              <p:cNvPr id="29" name="Oval 28">
                <a:extLst>
                  <a:ext uri="{FF2B5EF4-FFF2-40B4-BE49-F238E27FC236}">
                    <a16:creationId xmlns:a16="http://schemas.microsoft.com/office/drawing/2014/main" id="{002E3EBC-56BE-CD40-AC0B-006106DCE7FD}"/>
                  </a:ext>
                </a:extLst>
              </p:cNvPr>
              <p:cNvSpPr/>
              <p:nvPr/>
            </p:nvSpPr>
            <p:spPr>
              <a:xfrm rot="10800000">
                <a:off x="2642650" y="4042727"/>
                <a:ext cx="108523" cy="108523"/>
              </a:xfrm>
              <a:prstGeom prst="ellipse">
                <a:avLst/>
              </a:prstGeom>
              <a:solidFill>
                <a:srgbClr val="22AD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Rectangle 12">
              <a:extLst>
                <a:ext uri="{FF2B5EF4-FFF2-40B4-BE49-F238E27FC236}">
                  <a16:creationId xmlns:a16="http://schemas.microsoft.com/office/drawing/2014/main" id="{01DA2417-3E11-0649-9FE0-8B4741343056}"/>
                </a:ext>
              </a:extLst>
            </p:cNvPr>
            <p:cNvSpPr/>
            <p:nvPr/>
          </p:nvSpPr>
          <p:spPr>
            <a:xfrm>
              <a:off x="6761851" y="2939505"/>
              <a:ext cx="1793898" cy="615553"/>
            </a:xfrm>
            <a:prstGeom prst="rect">
              <a:avLst/>
            </a:prstGeom>
          </p:spPr>
          <p:txBody>
            <a:bodyPr wrap="square" lIns="91440" tIns="45720" rIns="91440" bIns="45720" anchor="t">
              <a:spAutoFit/>
            </a:bodyPr>
            <a:lstStyle/>
            <a:p>
              <a:pPr algn="r">
                <a:spcAft>
                  <a:spcPts val="900"/>
                </a:spcAft>
              </a:pPr>
              <a:r>
                <a:rPr lang="en-US" sz="1600" b="1" dirty="0">
                  <a:solidFill>
                    <a:srgbClr val="E86933"/>
                  </a:solidFill>
                </a:rPr>
                <a:t>Metering</a:t>
              </a:r>
              <a:r>
                <a:rPr lang="en-US" sz="1400" dirty="0"/>
                <a:t/>
              </a:r>
              <a:br>
                <a:rPr lang="en-US" sz="1400" dirty="0"/>
              </a:br>
              <a:endParaRPr lang="en-US" dirty="0">
                <a:cs typeface="Calibri" panose="020F0502020204030204"/>
              </a:endParaRPr>
            </a:p>
          </p:txBody>
        </p:sp>
        <p:cxnSp>
          <p:nvCxnSpPr>
            <p:cNvPr id="14" name="Straight Connector 13">
              <a:extLst>
                <a:ext uri="{FF2B5EF4-FFF2-40B4-BE49-F238E27FC236}">
                  <a16:creationId xmlns:a16="http://schemas.microsoft.com/office/drawing/2014/main" id="{36FD699E-91A2-0042-B1CB-0827CE1C08EF}"/>
                </a:ext>
              </a:extLst>
            </p:cNvPr>
            <p:cNvCxnSpPr>
              <a:cxnSpLocks/>
            </p:cNvCxnSpPr>
            <p:nvPr/>
          </p:nvCxnSpPr>
          <p:spPr>
            <a:xfrm flipV="1">
              <a:off x="8527068" y="2999873"/>
              <a:ext cx="17015" cy="770714"/>
            </a:xfrm>
            <a:prstGeom prst="line">
              <a:avLst/>
            </a:prstGeom>
            <a:ln w="15875">
              <a:solidFill>
                <a:srgbClr val="E86933"/>
              </a:solidFill>
            </a:ln>
          </p:spPr>
          <p:style>
            <a:lnRef idx="1">
              <a:schemeClr val="accent1"/>
            </a:lnRef>
            <a:fillRef idx="0">
              <a:schemeClr val="accent1"/>
            </a:fillRef>
            <a:effectRef idx="0">
              <a:schemeClr val="accent1"/>
            </a:effectRef>
            <a:fontRef idx="minor">
              <a:schemeClr val="tx1"/>
            </a:fontRef>
          </p:style>
        </p:cxnSp>
        <p:sp>
          <p:nvSpPr>
            <p:cNvPr id="15" name="Doughnut 22">
              <a:extLst>
                <a:ext uri="{FF2B5EF4-FFF2-40B4-BE49-F238E27FC236}">
                  <a16:creationId xmlns:a16="http://schemas.microsoft.com/office/drawing/2014/main" id="{F397C708-40AE-024E-B489-C9E45275D429}"/>
                </a:ext>
              </a:extLst>
            </p:cNvPr>
            <p:cNvSpPr/>
            <p:nvPr/>
          </p:nvSpPr>
          <p:spPr>
            <a:xfrm rot="10800000">
              <a:off x="8429783" y="2718338"/>
              <a:ext cx="271305" cy="271305"/>
            </a:xfrm>
            <a:prstGeom prst="donut">
              <a:avLst/>
            </a:prstGeom>
            <a:solidFill>
              <a:srgbClr val="E86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Oval 15">
              <a:extLst>
                <a:ext uri="{FF2B5EF4-FFF2-40B4-BE49-F238E27FC236}">
                  <a16:creationId xmlns:a16="http://schemas.microsoft.com/office/drawing/2014/main" id="{06C08A0E-5EB1-D64B-B7E1-B64BAB3925B3}"/>
                </a:ext>
              </a:extLst>
            </p:cNvPr>
            <p:cNvSpPr/>
            <p:nvPr/>
          </p:nvSpPr>
          <p:spPr>
            <a:xfrm rot="10800000">
              <a:off x="8489909" y="3690892"/>
              <a:ext cx="108523" cy="108523"/>
            </a:xfrm>
            <a:prstGeom prst="ellipse">
              <a:avLst/>
            </a:prstGeom>
            <a:solidFill>
              <a:srgbClr val="E86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DD6DD612-8B10-A443-82DE-2675BFE5ED8E}"/>
                </a:ext>
              </a:extLst>
            </p:cNvPr>
            <p:cNvSpPr/>
            <p:nvPr/>
          </p:nvSpPr>
          <p:spPr>
            <a:xfrm>
              <a:off x="8243360" y="3880620"/>
              <a:ext cx="601447" cy="338554"/>
            </a:xfrm>
            <a:prstGeom prst="rect">
              <a:avLst/>
            </a:prstGeom>
            <a:ln>
              <a:noFill/>
            </a:ln>
          </p:spPr>
          <p:txBody>
            <a:bodyPr wrap="none">
              <a:spAutoFit/>
            </a:bodyPr>
            <a:lstStyle/>
            <a:p>
              <a:r>
                <a:rPr lang="en-US" sz="1600" b="1" dirty="0">
                  <a:solidFill>
                    <a:srgbClr val="E86933"/>
                  </a:solidFill>
                </a:rPr>
                <a:t>2007</a:t>
              </a:r>
              <a:endParaRPr lang="en-US" sz="1600" dirty="0">
                <a:solidFill>
                  <a:srgbClr val="E86933"/>
                </a:solidFill>
              </a:endParaRPr>
            </a:p>
          </p:txBody>
        </p:sp>
        <p:sp>
          <p:nvSpPr>
            <p:cNvPr id="18" name="Rectangle 17">
              <a:extLst>
                <a:ext uri="{FF2B5EF4-FFF2-40B4-BE49-F238E27FC236}">
                  <a16:creationId xmlns:a16="http://schemas.microsoft.com/office/drawing/2014/main" id="{A49470DC-0733-B340-822E-15BC15052590}"/>
                </a:ext>
              </a:extLst>
            </p:cNvPr>
            <p:cNvSpPr/>
            <p:nvPr/>
          </p:nvSpPr>
          <p:spPr>
            <a:xfrm>
              <a:off x="9019866" y="3799153"/>
              <a:ext cx="601447" cy="338554"/>
            </a:xfrm>
            <a:prstGeom prst="rect">
              <a:avLst/>
            </a:prstGeom>
          </p:spPr>
          <p:txBody>
            <a:bodyPr wrap="none">
              <a:spAutoFit/>
            </a:bodyPr>
            <a:lstStyle/>
            <a:p>
              <a:r>
                <a:rPr lang="en-US" sz="1600" b="1" dirty="0">
                  <a:solidFill>
                    <a:srgbClr val="0297A6"/>
                  </a:solidFill>
                </a:rPr>
                <a:t>2011</a:t>
              </a:r>
              <a:endParaRPr lang="en-US" sz="1600" dirty="0">
                <a:solidFill>
                  <a:srgbClr val="0297A6"/>
                </a:solidFill>
              </a:endParaRPr>
            </a:p>
          </p:txBody>
        </p:sp>
        <p:sp>
          <p:nvSpPr>
            <p:cNvPr id="19" name="Rectangle 18">
              <a:extLst>
                <a:ext uri="{FF2B5EF4-FFF2-40B4-BE49-F238E27FC236}">
                  <a16:creationId xmlns:a16="http://schemas.microsoft.com/office/drawing/2014/main" id="{F80E45F1-FBA8-0347-9807-8423E9C8A95E}"/>
                </a:ext>
              </a:extLst>
            </p:cNvPr>
            <p:cNvSpPr/>
            <p:nvPr/>
          </p:nvSpPr>
          <p:spPr>
            <a:xfrm>
              <a:off x="8105787" y="2062195"/>
              <a:ext cx="1295365" cy="769441"/>
            </a:xfrm>
            <a:prstGeom prst="rect">
              <a:avLst/>
            </a:prstGeom>
          </p:spPr>
          <p:txBody>
            <a:bodyPr wrap="square" lIns="91440" tIns="45720" rIns="91440" bIns="45720" anchor="t">
              <a:spAutoFit/>
            </a:bodyPr>
            <a:lstStyle/>
            <a:p>
              <a:pPr algn="r"/>
              <a:r>
                <a:rPr lang="en-US" sz="1600" b="1" dirty="0" smtClean="0">
                  <a:solidFill>
                    <a:srgbClr val="0297A6"/>
                  </a:solidFill>
                </a:rPr>
                <a:t>Removal of permits</a:t>
              </a:r>
              <a:r>
                <a:rPr lang="en-US" sz="1400" dirty="0" smtClean="0"/>
                <a:t>  </a:t>
              </a:r>
              <a:br>
                <a:rPr lang="en-US" sz="1400" dirty="0" smtClean="0"/>
              </a:br>
              <a:endParaRPr lang="en-IN" sz="1200" dirty="0">
                <a:cs typeface="Calibri"/>
              </a:endParaRPr>
            </a:p>
          </p:txBody>
        </p:sp>
        <p:sp>
          <p:nvSpPr>
            <p:cNvPr id="20" name="Doughnut 24">
              <a:extLst>
                <a:ext uri="{FF2B5EF4-FFF2-40B4-BE49-F238E27FC236}">
                  <a16:creationId xmlns:a16="http://schemas.microsoft.com/office/drawing/2014/main" id="{5FFB1599-CF07-7B4A-B700-3A93CF14CF01}"/>
                </a:ext>
              </a:extLst>
            </p:cNvPr>
            <p:cNvSpPr/>
            <p:nvPr/>
          </p:nvSpPr>
          <p:spPr>
            <a:xfrm>
              <a:off x="9249365" y="1816920"/>
              <a:ext cx="271305" cy="271305"/>
            </a:xfrm>
            <a:prstGeom prst="donut">
              <a:avLst/>
            </a:prstGeom>
            <a:solidFill>
              <a:srgbClr val="0297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1" name="Straight Connector 20">
              <a:extLst>
                <a:ext uri="{FF2B5EF4-FFF2-40B4-BE49-F238E27FC236}">
                  <a16:creationId xmlns:a16="http://schemas.microsoft.com/office/drawing/2014/main" id="{C8250210-57B3-8046-B6E4-68523A7DF5AF}"/>
                </a:ext>
              </a:extLst>
            </p:cNvPr>
            <p:cNvCxnSpPr>
              <a:cxnSpLocks/>
            </p:cNvCxnSpPr>
            <p:nvPr/>
          </p:nvCxnSpPr>
          <p:spPr>
            <a:xfrm flipH="1">
              <a:off x="9359343" y="2090263"/>
              <a:ext cx="15508" cy="1649515"/>
            </a:xfrm>
            <a:prstGeom prst="line">
              <a:avLst/>
            </a:prstGeom>
            <a:ln w="15875">
              <a:solidFill>
                <a:srgbClr val="0297A6"/>
              </a:solidFill>
            </a:ln>
          </p:spPr>
          <p:style>
            <a:lnRef idx="1">
              <a:schemeClr val="accent1"/>
            </a:lnRef>
            <a:fillRef idx="0">
              <a:schemeClr val="accent1"/>
            </a:fillRef>
            <a:effectRef idx="0">
              <a:schemeClr val="accent1"/>
            </a:effectRef>
            <a:fontRef idx="minor">
              <a:schemeClr val="tx1"/>
            </a:fontRef>
          </p:style>
        </p:cxnSp>
        <p:sp>
          <p:nvSpPr>
            <p:cNvPr id="22" name="Oval 21">
              <a:extLst>
                <a:ext uri="{FF2B5EF4-FFF2-40B4-BE49-F238E27FC236}">
                  <a16:creationId xmlns:a16="http://schemas.microsoft.com/office/drawing/2014/main" id="{03016F2D-1914-E44D-851A-0035FF2F265D}"/>
                </a:ext>
              </a:extLst>
            </p:cNvPr>
            <p:cNvSpPr/>
            <p:nvPr/>
          </p:nvSpPr>
          <p:spPr>
            <a:xfrm>
              <a:off x="9320590" y="3624084"/>
              <a:ext cx="108523" cy="108523"/>
            </a:xfrm>
            <a:prstGeom prst="ellipse">
              <a:avLst/>
            </a:prstGeom>
            <a:solidFill>
              <a:srgbClr val="0297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B1B58D35-CBE7-DE42-8E9B-734D079D1694}"/>
                </a:ext>
              </a:extLst>
            </p:cNvPr>
            <p:cNvSpPr/>
            <p:nvPr/>
          </p:nvSpPr>
          <p:spPr>
            <a:xfrm>
              <a:off x="9332256" y="3441707"/>
              <a:ext cx="601447" cy="338554"/>
            </a:xfrm>
            <a:prstGeom prst="rect">
              <a:avLst/>
            </a:prstGeom>
          </p:spPr>
          <p:txBody>
            <a:bodyPr wrap="none">
              <a:spAutoFit/>
            </a:bodyPr>
            <a:lstStyle/>
            <a:p>
              <a:r>
                <a:rPr lang="en-US" sz="1600" b="1" dirty="0">
                  <a:solidFill>
                    <a:srgbClr val="5088C6"/>
                  </a:solidFill>
                </a:rPr>
                <a:t>2012</a:t>
              </a:r>
            </a:p>
          </p:txBody>
        </p:sp>
        <p:sp>
          <p:nvSpPr>
            <p:cNvPr id="24" name="Rectangle 23">
              <a:extLst>
                <a:ext uri="{FF2B5EF4-FFF2-40B4-BE49-F238E27FC236}">
                  <a16:creationId xmlns:a16="http://schemas.microsoft.com/office/drawing/2014/main" id="{CB830CDA-29F2-7E4B-B5AE-BCC01E2E268C}"/>
                </a:ext>
              </a:extLst>
            </p:cNvPr>
            <p:cNvSpPr/>
            <p:nvPr/>
          </p:nvSpPr>
          <p:spPr>
            <a:xfrm>
              <a:off x="9612124" y="2461551"/>
              <a:ext cx="1815130" cy="338554"/>
            </a:xfrm>
            <a:prstGeom prst="rect">
              <a:avLst/>
            </a:prstGeom>
          </p:spPr>
          <p:txBody>
            <a:bodyPr wrap="square">
              <a:spAutoFit/>
            </a:bodyPr>
            <a:lstStyle/>
            <a:p>
              <a:r>
                <a:rPr lang="en-US" sz="1600" b="1" dirty="0" smtClean="0">
                  <a:solidFill>
                    <a:srgbClr val="5088C6"/>
                  </a:solidFill>
                </a:rPr>
                <a:t>Subsidy</a:t>
              </a:r>
              <a:endParaRPr lang="en-US" sz="1200" dirty="0"/>
            </a:p>
          </p:txBody>
        </p:sp>
        <p:sp>
          <p:nvSpPr>
            <p:cNvPr id="25" name="Doughnut 27">
              <a:extLst>
                <a:ext uri="{FF2B5EF4-FFF2-40B4-BE49-F238E27FC236}">
                  <a16:creationId xmlns:a16="http://schemas.microsoft.com/office/drawing/2014/main" id="{4C66C5A7-4900-6140-95EE-F68EC7F729E5}"/>
                </a:ext>
              </a:extLst>
            </p:cNvPr>
            <p:cNvSpPr/>
            <p:nvPr/>
          </p:nvSpPr>
          <p:spPr>
            <a:xfrm>
              <a:off x="9508694" y="2232370"/>
              <a:ext cx="271305" cy="271305"/>
            </a:xfrm>
            <a:prstGeom prst="donut">
              <a:avLst/>
            </a:prstGeom>
            <a:solidFill>
              <a:srgbClr val="5088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Oval 25">
              <a:extLst>
                <a:ext uri="{FF2B5EF4-FFF2-40B4-BE49-F238E27FC236}">
                  <a16:creationId xmlns:a16="http://schemas.microsoft.com/office/drawing/2014/main" id="{F8FB572E-FDAA-2A4D-B3BC-C64EE1BE5151}"/>
                </a:ext>
              </a:extLst>
            </p:cNvPr>
            <p:cNvSpPr/>
            <p:nvPr/>
          </p:nvSpPr>
          <p:spPr>
            <a:xfrm>
              <a:off x="9589263" y="3383315"/>
              <a:ext cx="108523" cy="108523"/>
            </a:xfrm>
            <a:prstGeom prst="ellipse">
              <a:avLst/>
            </a:prstGeom>
            <a:solidFill>
              <a:srgbClr val="5088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Connector 26">
              <a:extLst>
                <a:ext uri="{FF2B5EF4-FFF2-40B4-BE49-F238E27FC236}">
                  <a16:creationId xmlns:a16="http://schemas.microsoft.com/office/drawing/2014/main" id="{6660053C-FF61-834D-9ECF-1ECF40595326}"/>
                </a:ext>
              </a:extLst>
            </p:cNvPr>
            <p:cNvCxnSpPr>
              <a:cxnSpLocks/>
              <a:stCxn id="25" idx="4"/>
            </p:cNvCxnSpPr>
            <p:nvPr/>
          </p:nvCxnSpPr>
          <p:spPr>
            <a:xfrm flipH="1">
              <a:off x="9637765" y="2503675"/>
              <a:ext cx="6582" cy="985951"/>
            </a:xfrm>
            <a:prstGeom prst="line">
              <a:avLst/>
            </a:prstGeom>
            <a:ln w="15875">
              <a:solidFill>
                <a:srgbClr val="5088C6"/>
              </a:solidFill>
            </a:ln>
          </p:spPr>
          <p:style>
            <a:lnRef idx="1">
              <a:schemeClr val="accent1"/>
            </a:lnRef>
            <a:fillRef idx="0">
              <a:schemeClr val="accent1"/>
            </a:fillRef>
            <a:effectRef idx="0">
              <a:schemeClr val="accent1"/>
            </a:effectRef>
            <a:fontRef idx="minor">
              <a:schemeClr val="tx1"/>
            </a:fontRef>
          </p:style>
        </p:cxnSp>
      </p:grpSp>
      <p:sp>
        <p:nvSpPr>
          <p:cNvPr id="43" name="Rectangle 42">
            <a:extLst>
              <a:ext uri="{FF2B5EF4-FFF2-40B4-BE49-F238E27FC236}">
                <a16:creationId xmlns:a16="http://schemas.microsoft.com/office/drawing/2014/main" id="{2C57BC2D-6F85-8B44-843D-34845FBF6B71}"/>
              </a:ext>
            </a:extLst>
          </p:cNvPr>
          <p:cNvSpPr/>
          <p:nvPr/>
        </p:nvSpPr>
        <p:spPr>
          <a:xfrm>
            <a:off x="598739" y="6507584"/>
            <a:ext cx="7458087" cy="357790"/>
          </a:xfrm>
          <a:prstGeom prst="rect">
            <a:avLst/>
          </a:prstGeom>
        </p:spPr>
        <p:txBody>
          <a:bodyPr wrap="square">
            <a:spAutoFit/>
          </a:bodyPr>
          <a:lstStyle/>
          <a:p>
            <a:pPr>
              <a:lnSpc>
                <a:spcPct val="115000"/>
              </a:lnSpc>
              <a:spcAft>
                <a:spcPts val="1000"/>
              </a:spcAft>
            </a:pPr>
            <a:r>
              <a:rPr lang="en-US" sz="1500" b="1" kern="1200"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Fig 2 </a:t>
            </a:r>
            <a:r>
              <a:rPr lang="en-US" sz="15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Number of shallow </a:t>
            </a:r>
            <a:r>
              <a:rPr lang="en-US" sz="1500" b="1" kern="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tubewells</a:t>
            </a:r>
            <a:r>
              <a:rPr lang="en-US" sz="15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permanently </a:t>
            </a:r>
            <a:r>
              <a:rPr lang="en-US" sz="1500" b="1" kern="1200"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electrified and yields of winter rice (</a:t>
            </a:r>
            <a:r>
              <a:rPr lang="en-US" sz="1500" b="1" i="1" kern="1200" dirty="0" err="1"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boro</a:t>
            </a:r>
            <a:r>
              <a:rPr lang="en-US" sz="1500" b="1" kern="1200"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t>
            </a:r>
            <a:endParaRPr lang="en-IN" sz="1500" dirty="0">
              <a:effectLst/>
              <a:latin typeface="Calibri Light" panose="020F0302020204030204" pitchFamily="34" charset="0"/>
              <a:ea typeface="Calibri" panose="020F0502020204030204" pitchFamily="34" charset="0"/>
              <a:cs typeface="Times New Roman" panose="02020603050405020304" pitchFamily="18" charset="0"/>
            </a:endParaRPr>
          </a:p>
        </p:txBody>
      </p:sp>
      <p:sp>
        <p:nvSpPr>
          <p:cNvPr id="44" name="TextBox 43"/>
          <p:cNvSpPr txBox="1"/>
          <p:nvPr/>
        </p:nvSpPr>
        <p:spPr>
          <a:xfrm>
            <a:off x="9494496" y="3919321"/>
            <a:ext cx="1571004" cy="1754326"/>
          </a:xfrm>
          <a:prstGeom prst="rect">
            <a:avLst/>
          </a:prstGeom>
          <a:noFill/>
        </p:spPr>
        <p:txBody>
          <a:bodyPr wrap="square" rtlCol="0">
            <a:spAutoFit/>
          </a:bodyPr>
          <a:lstStyle/>
          <a:p>
            <a:pPr algn="ctr"/>
            <a:r>
              <a:rPr lang="en-US" b="1" dirty="0" smtClean="0">
                <a:solidFill>
                  <a:srgbClr val="002060"/>
                </a:solidFill>
              </a:rPr>
              <a:t>216,000 </a:t>
            </a:r>
            <a:r>
              <a:rPr lang="en-US" b="1" dirty="0" err="1">
                <a:solidFill>
                  <a:srgbClr val="002060"/>
                </a:solidFill>
              </a:rPr>
              <a:t>tubewells</a:t>
            </a:r>
            <a:r>
              <a:rPr lang="en-US" b="1" dirty="0">
                <a:solidFill>
                  <a:srgbClr val="002060"/>
                </a:solidFill>
              </a:rPr>
              <a:t> permanently electrified from 2011 to 2019</a:t>
            </a:r>
          </a:p>
        </p:txBody>
      </p:sp>
    </p:spTree>
    <p:extLst>
      <p:ext uri="{BB962C8B-B14F-4D97-AF65-F5344CB8AC3E}">
        <p14:creationId xmlns:p14="http://schemas.microsoft.com/office/powerpoint/2010/main" val="29710033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10"/>
          </p:nvPr>
        </p:nvSpPr>
        <p:spPr>
          <a:xfrm>
            <a:off x="483386" y="2209478"/>
            <a:ext cx="11204287" cy="4348704"/>
          </a:xfrm>
          <a:noFill/>
        </p:spPr>
        <p:txBody>
          <a:bodyPr numCol="1">
            <a:noAutofit/>
          </a:bodyPr>
          <a:lstStyle/>
          <a:p>
            <a:pPr marL="285750" indent="-285750">
              <a:buFont typeface="Arial" panose="020B0604020202020204" pitchFamily="34" charset="0"/>
              <a:buChar char="•"/>
            </a:pPr>
            <a:r>
              <a:rPr lang="en-US" dirty="0" smtClean="0">
                <a:latin typeface="+mn-lt"/>
              </a:rPr>
              <a:t>Electrified pumps considered as a </a:t>
            </a:r>
            <a:r>
              <a:rPr lang="en-US" b="1" dirty="0" smtClean="0">
                <a:latin typeface="+mn-lt"/>
              </a:rPr>
              <a:t>composite good</a:t>
            </a:r>
          </a:p>
          <a:p>
            <a:pPr marL="285750" indent="-285750">
              <a:buFont typeface="Arial" panose="020B0604020202020204" pitchFamily="34" charset="0"/>
              <a:buChar char="•"/>
            </a:pPr>
            <a:r>
              <a:rPr lang="en-US" dirty="0" smtClean="0">
                <a:latin typeface="+mn-lt"/>
              </a:rPr>
              <a:t>Attributes as compared to diesel pumps</a:t>
            </a:r>
          </a:p>
          <a:p>
            <a:pPr marL="2114550" lvl="4" indent="-285750">
              <a:buFont typeface="Arial" panose="020B0604020202020204" pitchFamily="34" charset="0"/>
              <a:buChar char="•"/>
            </a:pPr>
            <a:r>
              <a:rPr lang="en-US" sz="1800" b="1" dirty="0" smtClean="0">
                <a:latin typeface="+mn-lt"/>
              </a:rPr>
              <a:t>Lower operational cost</a:t>
            </a:r>
          </a:p>
          <a:p>
            <a:pPr marL="2114550" lvl="4" indent="-285750">
              <a:buFont typeface="Arial" panose="020B0604020202020204" pitchFamily="34" charset="0"/>
              <a:buChar char="•"/>
            </a:pPr>
            <a:r>
              <a:rPr lang="en-US" sz="1800" dirty="0" smtClean="0">
                <a:latin typeface="+mn-lt"/>
              </a:rPr>
              <a:t>Lower repair and maintenance cost</a:t>
            </a:r>
          </a:p>
          <a:p>
            <a:pPr marL="2114550" lvl="4" indent="-285750">
              <a:buFont typeface="Arial" panose="020B0604020202020204" pitchFamily="34" charset="0"/>
              <a:buChar char="•"/>
            </a:pPr>
            <a:r>
              <a:rPr lang="en-US" sz="1800" dirty="0" smtClean="0">
                <a:latin typeface="+mn-lt"/>
              </a:rPr>
              <a:t>Less labor intensive</a:t>
            </a:r>
          </a:p>
          <a:p>
            <a:pPr marL="2114550" lvl="4" indent="-285750">
              <a:buFont typeface="Arial" panose="020B0604020202020204" pitchFamily="34" charset="0"/>
              <a:buChar char="•"/>
            </a:pPr>
            <a:r>
              <a:rPr lang="en-US" sz="1800" dirty="0" smtClean="0">
                <a:latin typeface="+mn-lt"/>
              </a:rPr>
              <a:t>Higher energy efficiency</a:t>
            </a:r>
          </a:p>
          <a:p>
            <a:pPr marL="2114550" lvl="4" indent="-285750">
              <a:buFont typeface="Arial" panose="020B0604020202020204" pitchFamily="34" charset="0"/>
              <a:buChar char="•"/>
            </a:pPr>
            <a:r>
              <a:rPr lang="en-US" sz="1800" dirty="0">
                <a:latin typeface="+mn-lt"/>
              </a:rPr>
              <a:t>Permanently fixed</a:t>
            </a:r>
          </a:p>
          <a:p>
            <a:pPr marL="1200150" lvl="2" indent="-285750">
              <a:buFont typeface="Arial" panose="020B0604020202020204" pitchFamily="34" charset="0"/>
              <a:buChar char="•"/>
            </a:pPr>
            <a:endParaRPr lang="en-US" sz="1600" dirty="0" smtClean="0">
              <a:latin typeface="+mn-lt"/>
            </a:endParaRPr>
          </a:p>
          <a:p>
            <a:pPr marL="285750" indent="-285750">
              <a:buFontTx/>
              <a:buChar char="-"/>
            </a:pPr>
            <a:endParaRPr lang="en-US" dirty="0" smtClean="0">
              <a:latin typeface="+mn-lt"/>
            </a:endParaRPr>
          </a:p>
        </p:txBody>
      </p:sp>
      <p:sp>
        <p:nvSpPr>
          <p:cNvPr id="2" name="Title 1"/>
          <p:cNvSpPr>
            <a:spLocks noGrp="1"/>
          </p:cNvSpPr>
          <p:nvPr>
            <p:ph type="title"/>
          </p:nvPr>
        </p:nvSpPr>
        <p:spPr>
          <a:xfrm>
            <a:off x="1272309" y="542896"/>
            <a:ext cx="10515600" cy="1095507"/>
          </a:xfrm>
        </p:spPr>
        <p:txBody>
          <a:bodyPr/>
          <a:lstStyle/>
          <a:p>
            <a:r>
              <a:rPr lang="en-US" dirty="0" smtClean="0"/>
              <a:t>2. Research question and conceptual framework</a:t>
            </a:r>
            <a:endParaRPr lang="en-US" dirty="0"/>
          </a:p>
        </p:txBody>
      </p:sp>
      <p:sp>
        <p:nvSpPr>
          <p:cNvPr id="4" name="TextBox 3"/>
          <p:cNvSpPr txBox="1"/>
          <p:nvPr/>
        </p:nvSpPr>
        <p:spPr>
          <a:xfrm>
            <a:off x="1006685" y="1335658"/>
            <a:ext cx="10157691" cy="70788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2000" dirty="0" smtClean="0">
                <a:solidFill>
                  <a:srgbClr val="002060"/>
                </a:solidFill>
              </a:rPr>
              <a:t>Two hypothesis</a:t>
            </a:r>
            <a:r>
              <a:rPr lang="en-US" sz="2000" dirty="0">
                <a:solidFill>
                  <a:srgbClr val="002060"/>
                </a:solidFill>
              </a:rPr>
              <a:t>:</a:t>
            </a:r>
            <a:r>
              <a:rPr lang="en-US" sz="2000" i="1" dirty="0">
                <a:solidFill>
                  <a:srgbClr val="002060"/>
                </a:solidFill>
              </a:rPr>
              <a:t> (a) </a:t>
            </a:r>
            <a:r>
              <a:rPr lang="en-US" sz="2000" b="1" dirty="0" smtClean="0">
                <a:solidFill>
                  <a:srgbClr val="002060"/>
                </a:solidFill>
              </a:rPr>
              <a:t>Electric </a:t>
            </a:r>
            <a:r>
              <a:rPr lang="en-US" sz="2000" b="1" dirty="0">
                <a:solidFill>
                  <a:srgbClr val="002060"/>
                </a:solidFill>
              </a:rPr>
              <a:t>pumps affect agricultural outcomes of pump </a:t>
            </a:r>
            <a:r>
              <a:rPr lang="en-US" sz="2000" b="1" dirty="0" smtClean="0">
                <a:solidFill>
                  <a:srgbClr val="002060"/>
                </a:solidFill>
              </a:rPr>
              <a:t>owners.</a:t>
            </a:r>
          </a:p>
          <a:p>
            <a:pPr algn="ctr"/>
            <a:r>
              <a:rPr lang="en-US" sz="2000" b="1" dirty="0">
                <a:solidFill>
                  <a:srgbClr val="002060"/>
                </a:solidFill>
              </a:rPr>
              <a:t>	</a:t>
            </a:r>
            <a:r>
              <a:rPr lang="en-US" sz="2000" b="1" dirty="0" smtClean="0">
                <a:solidFill>
                  <a:srgbClr val="002060"/>
                </a:solidFill>
              </a:rPr>
              <a:t>                          </a:t>
            </a:r>
            <a:r>
              <a:rPr lang="en-US" sz="2000" i="1" dirty="0" smtClean="0">
                <a:solidFill>
                  <a:srgbClr val="002060"/>
                </a:solidFill>
              </a:rPr>
              <a:t>(b) </a:t>
            </a:r>
            <a:r>
              <a:rPr lang="en-US" sz="2000" b="1" dirty="0">
                <a:solidFill>
                  <a:srgbClr val="002060"/>
                </a:solidFill>
              </a:rPr>
              <a:t>E</a:t>
            </a:r>
            <a:r>
              <a:rPr lang="en-US" sz="2000" b="1" dirty="0" smtClean="0">
                <a:solidFill>
                  <a:srgbClr val="002060"/>
                </a:solidFill>
              </a:rPr>
              <a:t>lectric </a:t>
            </a:r>
            <a:r>
              <a:rPr lang="en-US" sz="2000" b="1" dirty="0">
                <a:solidFill>
                  <a:srgbClr val="002060"/>
                </a:solidFill>
              </a:rPr>
              <a:t>pumps benefit to non-pump-owners through water </a:t>
            </a:r>
            <a:r>
              <a:rPr lang="en-US" sz="2000" b="1" dirty="0" smtClean="0">
                <a:solidFill>
                  <a:srgbClr val="002060"/>
                </a:solidFill>
              </a:rPr>
              <a:t>market. </a:t>
            </a:r>
            <a:endParaRPr lang="en-US" sz="2000" b="1" dirty="0">
              <a:solidFill>
                <a:srgbClr val="002060"/>
              </a:solidFill>
            </a:endParaRPr>
          </a:p>
        </p:txBody>
      </p:sp>
      <p:sp>
        <p:nvSpPr>
          <p:cNvPr id="5" name="TextBox 4"/>
          <p:cNvSpPr txBox="1"/>
          <p:nvPr/>
        </p:nvSpPr>
        <p:spPr>
          <a:xfrm>
            <a:off x="6275819" y="2313121"/>
            <a:ext cx="5535224" cy="2308324"/>
          </a:xfrm>
          <a:prstGeom prst="rect">
            <a:avLst/>
          </a:prstGeom>
          <a:noFill/>
        </p:spPr>
        <p:txBody>
          <a:bodyPr wrap="square" rtlCol="0">
            <a:spAutoFit/>
          </a:bodyPr>
          <a:lstStyle/>
          <a:p>
            <a:pPr marL="285750" indent="-285750">
              <a:buFont typeface="Arial" panose="020B0604020202020204" pitchFamily="34" charset="0"/>
              <a:buChar char="•"/>
            </a:pPr>
            <a:r>
              <a:rPr lang="en-US" b="1" dirty="0" smtClean="0"/>
              <a:t>Direct effect</a:t>
            </a:r>
            <a:r>
              <a:rPr lang="en-US" dirty="0" smtClean="0"/>
              <a:t> on pump owner’s agricultural outcomes:</a:t>
            </a:r>
          </a:p>
          <a:p>
            <a:pPr marL="742950" lvl="1" indent="-285750">
              <a:buFont typeface="Arial" panose="020B0604020202020204" pitchFamily="34" charset="0"/>
              <a:buChar char="•"/>
            </a:pPr>
            <a:r>
              <a:rPr lang="en-US" dirty="0" smtClean="0"/>
              <a:t>Agricultural choices: cropping intensity, cropping patterns</a:t>
            </a:r>
          </a:p>
          <a:p>
            <a:pPr marL="742950" lvl="1" indent="-285750">
              <a:buFont typeface="Arial" panose="020B0604020202020204" pitchFamily="34" charset="0"/>
              <a:buChar char="•"/>
            </a:pPr>
            <a:r>
              <a:rPr lang="en-US" dirty="0" smtClean="0"/>
              <a:t>Profitability of the farm: yields, value added</a:t>
            </a:r>
          </a:p>
          <a:p>
            <a:pPr marL="742950" lvl="1" indent="-285750">
              <a:buFont typeface="Arial" panose="020B0604020202020204" pitchFamily="34" charset="0"/>
              <a:buChar char="•"/>
            </a:pPr>
            <a:r>
              <a:rPr lang="en-US" dirty="0" smtClean="0"/>
              <a:t>Irrigation practices</a:t>
            </a:r>
          </a:p>
          <a:p>
            <a:pPr marL="285750" indent="-285750">
              <a:buFontTx/>
              <a:buChar char="-"/>
            </a:pPr>
            <a:endParaRPr lang="en-US" dirty="0"/>
          </a:p>
          <a:p>
            <a:pPr marL="285750" indent="-285750">
              <a:buFont typeface="Arial" panose="020B0604020202020204" pitchFamily="34" charset="0"/>
              <a:buChar char="•"/>
            </a:pPr>
            <a:r>
              <a:rPr lang="en-US" b="1" dirty="0" smtClean="0"/>
              <a:t>Indirect effect </a:t>
            </a:r>
            <a:r>
              <a:rPr lang="en-US" dirty="0" smtClean="0"/>
              <a:t>on water buyers</a:t>
            </a:r>
          </a:p>
          <a:p>
            <a:pPr marL="285750" indent="-285750">
              <a:buFontTx/>
              <a:buChar char="-"/>
            </a:pPr>
            <a:endParaRPr lang="en-US" dirty="0"/>
          </a:p>
        </p:txBody>
      </p:sp>
      <p:sp>
        <p:nvSpPr>
          <p:cNvPr id="9" name="Chevron 8"/>
          <p:cNvSpPr/>
          <p:nvPr/>
        </p:nvSpPr>
        <p:spPr>
          <a:xfrm>
            <a:off x="6079508" y="2820510"/>
            <a:ext cx="246739" cy="936172"/>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TextBox 9"/>
          <p:cNvSpPr txBox="1"/>
          <p:nvPr/>
        </p:nvSpPr>
        <p:spPr>
          <a:xfrm>
            <a:off x="774533" y="4617240"/>
            <a:ext cx="11103428" cy="2031325"/>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en-US" b="1" dirty="0" smtClean="0">
                <a:solidFill>
                  <a:srgbClr val="002060"/>
                </a:solidFill>
              </a:rPr>
              <a:t>Literature from the Water-Energy-Food nexus</a:t>
            </a:r>
          </a:p>
          <a:p>
            <a:r>
              <a:rPr lang="en-US" dirty="0" smtClean="0"/>
              <a:t>Easing the access to energy for agriculture (mostly through </a:t>
            </a:r>
            <a:r>
              <a:rPr lang="en-US" b="1" dirty="0" smtClean="0"/>
              <a:t>subsidies </a:t>
            </a:r>
            <a:r>
              <a:rPr lang="en-US" b="1" dirty="0"/>
              <a:t>on electricity </a:t>
            </a:r>
            <a:r>
              <a:rPr lang="en-US" b="1" dirty="0" smtClean="0"/>
              <a:t>tariffs</a:t>
            </a:r>
            <a:r>
              <a:rPr lang="en-US" dirty="0" smtClean="0"/>
              <a:t>) </a:t>
            </a:r>
            <a:r>
              <a:rPr lang="en-US" dirty="0"/>
              <a:t>tend to </a:t>
            </a:r>
            <a:r>
              <a:rPr lang="en-US" dirty="0" smtClean="0"/>
              <a:t>increase: </a:t>
            </a:r>
          </a:p>
          <a:p>
            <a:pPr marL="742950" lvl="1" indent="-285750">
              <a:buFont typeface="Arial" panose="020B0604020202020204" pitchFamily="34" charset="0"/>
              <a:buChar char="•"/>
            </a:pPr>
            <a:r>
              <a:rPr lang="en-US" dirty="0"/>
              <a:t>F</a:t>
            </a:r>
            <a:r>
              <a:rPr lang="en-US" dirty="0" smtClean="0"/>
              <a:t>arm </a:t>
            </a:r>
            <a:r>
              <a:rPr lang="en-US" dirty="0"/>
              <a:t>value-added (</a:t>
            </a:r>
            <a:r>
              <a:rPr lang="en-US" dirty="0" err="1"/>
              <a:t>Bardhan</a:t>
            </a:r>
            <a:r>
              <a:rPr lang="en-US" dirty="0"/>
              <a:t> </a:t>
            </a:r>
            <a:r>
              <a:rPr lang="en-US" i="1" dirty="0"/>
              <a:t>et al</a:t>
            </a:r>
            <a:r>
              <a:rPr lang="en-US" dirty="0"/>
              <a:t>., 2014) </a:t>
            </a:r>
            <a:endParaRPr lang="en-US" dirty="0" smtClean="0"/>
          </a:p>
          <a:p>
            <a:pPr marL="742950" lvl="1" indent="-285750">
              <a:buFont typeface="Arial" panose="020B0604020202020204" pitchFamily="34" charset="0"/>
              <a:buChar char="•"/>
            </a:pPr>
            <a:r>
              <a:rPr lang="en-US" dirty="0"/>
              <a:t>C</a:t>
            </a:r>
            <a:r>
              <a:rPr lang="en-US" dirty="0" smtClean="0"/>
              <a:t>ultivated </a:t>
            </a:r>
            <a:r>
              <a:rPr lang="en-US" dirty="0"/>
              <a:t>area allocated to water-intensive crops (</a:t>
            </a:r>
            <a:r>
              <a:rPr lang="en-US" dirty="0" err="1"/>
              <a:t>Badiani</a:t>
            </a:r>
            <a:r>
              <a:rPr lang="en-US" dirty="0"/>
              <a:t> and </a:t>
            </a:r>
            <a:r>
              <a:rPr lang="en-US" dirty="0" err="1"/>
              <a:t>Jessoe</a:t>
            </a:r>
            <a:r>
              <a:rPr lang="en-US" dirty="0"/>
              <a:t>, 2018</a:t>
            </a:r>
            <a:r>
              <a:rPr lang="en-US" dirty="0" smtClean="0"/>
              <a:t>)</a:t>
            </a:r>
          </a:p>
          <a:p>
            <a:pPr marL="742950" lvl="1" indent="-285750">
              <a:buFont typeface="Arial" panose="020B0604020202020204" pitchFamily="34" charset="0"/>
              <a:buChar char="•"/>
            </a:pPr>
            <a:r>
              <a:rPr lang="en-US" dirty="0"/>
              <a:t>G</a:t>
            </a:r>
            <a:r>
              <a:rPr lang="en-US" dirty="0" smtClean="0"/>
              <a:t>roundwater </a:t>
            </a:r>
            <a:r>
              <a:rPr lang="en-US" dirty="0"/>
              <a:t>use </a:t>
            </a:r>
            <a:r>
              <a:rPr lang="en-US" dirty="0" smtClean="0"/>
              <a:t>(</a:t>
            </a:r>
            <a:r>
              <a:rPr lang="en-US" dirty="0" err="1" smtClean="0"/>
              <a:t>Birner</a:t>
            </a:r>
            <a:r>
              <a:rPr lang="en-US" dirty="0" smtClean="0"/>
              <a:t> </a:t>
            </a:r>
            <a:r>
              <a:rPr lang="en-US" i="1" dirty="0"/>
              <a:t>et al.</a:t>
            </a:r>
            <a:r>
              <a:rPr lang="en-US" dirty="0"/>
              <a:t> 2011; </a:t>
            </a:r>
            <a:r>
              <a:rPr lang="en-US" dirty="0" err="1"/>
              <a:t>Janakarajan</a:t>
            </a:r>
            <a:r>
              <a:rPr lang="en-US" dirty="0"/>
              <a:t> and </a:t>
            </a:r>
            <a:r>
              <a:rPr lang="en-US" dirty="0" err="1"/>
              <a:t>Moench</a:t>
            </a:r>
            <a:r>
              <a:rPr lang="en-US" dirty="0"/>
              <a:t>, 2006; </a:t>
            </a:r>
            <a:r>
              <a:rPr lang="en-US" dirty="0" err="1"/>
              <a:t>Moench</a:t>
            </a:r>
            <a:r>
              <a:rPr lang="en-US" dirty="0"/>
              <a:t>, 2007; Sarkar, 2011; </a:t>
            </a:r>
            <a:r>
              <a:rPr lang="en-US" dirty="0" err="1"/>
              <a:t>Somanathan</a:t>
            </a:r>
            <a:r>
              <a:rPr lang="en-US" dirty="0"/>
              <a:t> and </a:t>
            </a:r>
            <a:r>
              <a:rPr lang="en-US" dirty="0" err="1"/>
              <a:t>Ravindranath</a:t>
            </a:r>
            <a:r>
              <a:rPr lang="en-US" dirty="0"/>
              <a:t>, 2006; </a:t>
            </a:r>
            <a:r>
              <a:rPr lang="en-US" dirty="0" err="1"/>
              <a:t>Balali</a:t>
            </a:r>
            <a:r>
              <a:rPr lang="en-US" dirty="0"/>
              <a:t> </a:t>
            </a:r>
            <a:r>
              <a:rPr lang="en-US" i="1" dirty="0"/>
              <a:t>et al.</a:t>
            </a:r>
            <a:r>
              <a:rPr lang="en-US" dirty="0"/>
              <a:t> 2011). </a:t>
            </a:r>
            <a:endParaRPr lang="en-US" dirty="0" smtClean="0"/>
          </a:p>
          <a:p>
            <a:r>
              <a:rPr lang="en-US" dirty="0" smtClean="0">
                <a:sym typeface="Wingdings" panose="05000000000000000000" pitchFamily="2" charset="2"/>
              </a:rPr>
              <a:t></a:t>
            </a:r>
            <a:r>
              <a:rPr lang="en-US" dirty="0" smtClean="0"/>
              <a:t>Net effect can </a:t>
            </a:r>
            <a:r>
              <a:rPr lang="en-US" dirty="0"/>
              <a:t>be limited when </a:t>
            </a:r>
            <a:r>
              <a:rPr lang="en-US" b="1" dirty="0"/>
              <a:t>social and environmental </a:t>
            </a:r>
            <a:r>
              <a:rPr lang="en-US" dirty="0"/>
              <a:t>effects are accounted </a:t>
            </a:r>
            <a:r>
              <a:rPr lang="en-US" dirty="0" smtClean="0"/>
              <a:t>for. </a:t>
            </a:r>
            <a:r>
              <a:rPr lang="en-US" dirty="0"/>
              <a:t>(</a:t>
            </a:r>
            <a:r>
              <a:rPr lang="en-US" dirty="0" err="1"/>
              <a:t>Kahil</a:t>
            </a:r>
            <a:r>
              <a:rPr lang="en-US" dirty="0"/>
              <a:t> </a:t>
            </a:r>
            <a:r>
              <a:rPr lang="en-US" i="1" dirty="0"/>
              <a:t>et al. </a:t>
            </a:r>
            <a:r>
              <a:rPr lang="en-US" dirty="0"/>
              <a:t>2015).</a:t>
            </a:r>
          </a:p>
        </p:txBody>
      </p:sp>
      <p:pic>
        <p:nvPicPr>
          <p:cNvPr id="6" name="Picture 5"/>
          <p:cNvPicPr>
            <a:picLocks noChangeAspect="1"/>
          </p:cNvPicPr>
          <p:nvPr/>
        </p:nvPicPr>
        <p:blipFill rotWithShape="1">
          <a:blip r:embed="rId2"/>
          <a:srcRect t="4167" b="3198"/>
          <a:stretch/>
        </p:blipFill>
        <p:spPr>
          <a:xfrm>
            <a:off x="158572" y="3193585"/>
            <a:ext cx="2016480" cy="852580"/>
          </a:xfrm>
          <a:prstGeom prst="rect">
            <a:avLst/>
          </a:prstGeom>
        </p:spPr>
      </p:pic>
    </p:spTree>
    <p:extLst>
      <p:ext uri="{BB962C8B-B14F-4D97-AF65-F5344CB8AC3E}">
        <p14:creationId xmlns:p14="http://schemas.microsoft.com/office/powerpoint/2010/main" val="16399090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1417834" y="481332"/>
            <a:ext cx="10515600" cy="1095507"/>
          </a:xfrm>
        </p:spPr>
        <p:txBody>
          <a:bodyPr/>
          <a:lstStyle/>
          <a:p>
            <a:r>
              <a:rPr lang="en-US" dirty="0" smtClean="0"/>
              <a:t>3. Data</a:t>
            </a:r>
            <a:endParaRPr lang="en-US" dirty="0"/>
          </a:p>
        </p:txBody>
      </p:sp>
      <p:sp>
        <p:nvSpPr>
          <p:cNvPr id="9" name="Text Placeholder 8"/>
          <p:cNvSpPr>
            <a:spLocks noGrp="1"/>
          </p:cNvSpPr>
          <p:nvPr>
            <p:ph type="body" sz="half" idx="10"/>
          </p:nvPr>
        </p:nvSpPr>
        <p:spPr>
          <a:xfrm>
            <a:off x="4716869" y="1629678"/>
            <a:ext cx="7343898" cy="3279048"/>
          </a:xfrm>
        </p:spPr>
        <p:txBody>
          <a:bodyPr numCol="1">
            <a:noAutofit/>
          </a:bodyPr>
          <a:lstStyle/>
          <a:p>
            <a:pPr marL="285750" indent="-285750">
              <a:buFont typeface="Arial" panose="020B0604020202020204" pitchFamily="34" charset="0"/>
              <a:buChar char="•"/>
            </a:pPr>
            <a:r>
              <a:rPr lang="en-US" sz="2000" dirty="0" smtClean="0">
                <a:latin typeface="+mn-lt"/>
              </a:rPr>
              <a:t>Sample of </a:t>
            </a:r>
            <a:r>
              <a:rPr lang="en-US" sz="2000" b="1" dirty="0" smtClean="0">
                <a:latin typeface="+mn-lt"/>
              </a:rPr>
              <a:t>1396 farming households </a:t>
            </a:r>
            <a:r>
              <a:rPr lang="en-US" sz="2000" dirty="0" smtClean="0">
                <a:latin typeface="+mn-lt"/>
              </a:rPr>
              <a:t>from 93 villages</a:t>
            </a:r>
          </a:p>
          <a:p>
            <a:pPr marL="285750" indent="-285750">
              <a:buFont typeface="Arial" panose="020B0604020202020204" pitchFamily="34" charset="0"/>
              <a:buChar char="•"/>
            </a:pPr>
            <a:r>
              <a:rPr lang="en-US" sz="2000" dirty="0" smtClean="0">
                <a:latin typeface="+mn-lt"/>
              </a:rPr>
              <a:t>14 </a:t>
            </a:r>
            <a:r>
              <a:rPr lang="en-US" sz="2000" b="1" dirty="0" smtClean="0">
                <a:latin typeface="+mn-lt"/>
              </a:rPr>
              <a:t>safe</a:t>
            </a:r>
            <a:r>
              <a:rPr lang="en-US" sz="2000" dirty="0" smtClean="0">
                <a:latin typeface="+mn-lt"/>
              </a:rPr>
              <a:t> blocks, 10 </a:t>
            </a:r>
            <a:r>
              <a:rPr lang="en-US" sz="2000" b="1" dirty="0" smtClean="0">
                <a:latin typeface="+mn-lt"/>
              </a:rPr>
              <a:t>semi-critical</a:t>
            </a:r>
            <a:r>
              <a:rPr lang="en-US" sz="2000" dirty="0" smtClean="0">
                <a:latin typeface="+mn-lt"/>
              </a:rPr>
              <a:t> blocks purposively selected</a:t>
            </a:r>
          </a:p>
          <a:p>
            <a:pPr marL="285750" indent="-285750">
              <a:buFont typeface="Arial" panose="020B0604020202020204" pitchFamily="34" charset="0"/>
              <a:buChar char="•"/>
            </a:pPr>
            <a:r>
              <a:rPr lang="en-US" sz="2000" dirty="0" smtClean="0">
                <a:latin typeface="+mn-lt"/>
              </a:rPr>
              <a:t>Village census of electric and diesel pump owners used for a </a:t>
            </a:r>
            <a:r>
              <a:rPr lang="en-US" sz="2000" b="1" dirty="0" smtClean="0">
                <a:latin typeface="+mn-lt"/>
              </a:rPr>
              <a:t>proportional random sampling</a:t>
            </a:r>
            <a:r>
              <a:rPr lang="en-US" sz="2000" dirty="0" smtClean="0">
                <a:latin typeface="+mn-lt"/>
              </a:rPr>
              <a:t> in each village:</a:t>
            </a:r>
          </a:p>
          <a:p>
            <a:pPr marL="1257300" lvl="2" indent="-342900">
              <a:buFont typeface="Arial" panose="020B0604020202020204" pitchFamily="34" charset="0"/>
              <a:buChar char="•"/>
            </a:pPr>
            <a:r>
              <a:rPr lang="en-US" sz="1800" dirty="0" smtClean="0">
                <a:latin typeface="+mn-lt"/>
              </a:rPr>
              <a:t>26.5% electric pump owners</a:t>
            </a:r>
          </a:p>
          <a:p>
            <a:pPr marL="1257300" lvl="2" indent="-342900">
              <a:buFont typeface="Arial" panose="020B0604020202020204" pitchFamily="34" charset="0"/>
              <a:buChar char="•"/>
            </a:pPr>
            <a:r>
              <a:rPr lang="en-US" sz="1800" dirty="0" smtClean="0">
                <a:latin typeface="+mn-lt"/>
              </a:rPr>
              <a:t>28.5% diesel pump owners</a:t>
            </a:r>
          </a:p>
          <a:p>
            <a:pPr marL="1257300" lvl="2" indent="-342900">
              <a:buFont typeface="Arial" panose="020B0604020202020204" pitchFamily="34" charset="0"/>
              <a:buChar char="•"/>
            </a:pPr>
            <a:r>
              <a:rPr lang="en-US" sz="1800" dirty="0" smtClean="0">
                <a:latin typeface="+mn-lt"/>
              </a:rPr>
              <a:t>45.0% water buyers</a:t>
            </a:r>
          </a:p>
          <a:p>
            <a:pPr marL="1257300" lvl="2" indent="-342900">
              <a:buFont typeface="Arial" panose="020B0604020202020204" pitchFamily="34" charset="0"/>
              <a:buChar char="•"/>
            </a:pPr>
            <a:endParaRPr lang="en-US" sz="800" dirty="0">
              <a:latin typeface="+mn-lt"/>
            </a:endParaRPr>
          </a:p>
          <a:p>
            <a:pPr marL="285750" indent="-285750">
              <a:buFont typeface="Arial" panose="020B0604020202020204" pitchFamily="34" charset="0"/>
              <a:buChar char="•"/>
            </a:pPr>
            <a:r>
              <a:rPr lang="en-US" sz="2000" dirty="0" smtClean="0">
                <a:latin typeface="+mn-lt"/>
              </a:rPr>
              <a:t>Survey conducted in May and June 2013 with detailed crop economics </a:t>
            </a:r>
            <a:r>
              <a:rPr lang="en-US" sz="2000" b="1" dirty="0" smtClean="0">
                <a:latin typeface="+mn-lt"/>
              </a:rPr>
              <a:t>questionnaire</a:t>
            </a:r>
            <a:r>
              <a:rPr lang="en-US" sz="2000" dirty="0" smtClean="0">
                <a:latin typeface="+mn-lt"/>
              </a:rPr>
              <a:t>:</a:t>
            </a:r>
          </a:p>
          <a:p>
            <a:pPr marL="1257300" lvl="2" indent="-342900">
              <a:buFont typeface="Arial" panose="020B0604020202020204" pitchFamily="34" charset="0"/>
              <a:buChar char="•"/>
            </a:pPr>
            <a:r>
              <a:rPr lang="en-US" sz="1800" dirty="0">
                <a:latin typeface="+mn-lt"/>
              </a:rPr>
              <a:t>Information on three cropping seasons</a:t>
            </a:r>
          </a:p>
          <a:p>
            <a:pPr marL="1257300" lvl="2" indent="-342900">
              <a:buFont typeface="Arial" panose="020B0604020202020204" pitchFamily="34" charset="0"/>
              <a:buChar char="•"/>
            </a:pPr>
            <a:r>
              <a:rPr lang="en-US" sz="1800" dirty="0">
                <a:latin typeface="+mn-lt"/>
              </a:rPr>
              <a:t>One plot per household with easiest access to irrigation (42% of the </a:t>
            </a:r>
            <a:r>
              <a:rPr lang="en-US" sz="1800" dirty="0" smtClean="0">
                <a:latin typeface="+mn-lt"/>
              </a:rPr>
              <a:t>total </a:t>
            </a:r>
            <a:r>
              <a:rPr lang="en-US" sz="1800" dirty="0">
                <a:latin typeface="+mn-lt"/>
              </a:rPr>
              <a:t>cultivated area</a:t>
            </a:r>
            <a:r>
              <a:rPr lang="en-US" sz="2000" dirty="0">
                <a:latin typeface="+mn-lt"/>
              </a:rPr>
              <a:t>)</a:t>
            </a:r>
          </a:p>
        </p:txBody>
      </p:sp>
      <p:sp>
        <p:nvSpPr>
          <p:cNvPr id="10" name="Rectangle 9"/>
          <p:cNvSpPr/>
          <p:nvPr/>
        </p:nvSpPr>
        <p:spPr>
          <a:xfrm>
            <a:off x="241300" y="6536216"/>
            <a:ext cx="5382474" cy="323165"/>
          </a:xfrm>
          <a:prstGeom prst="rect">
            <a:avLst/>
          </a:prstGeom>
        </p:spPr>
        <p:txBody>
          <a:bodyPr wrap="square">
            <a:spAutoFit/>
          </a:bodyPr>
          <a:lstStyle/>
          <a:p>
            <a:r>
              <a:rPr lang="en-US" sz="1500" b="1" dirty="0" smtClean="0">
                <a:solidFill>
                  <a:prstClr val="black"/>
                </a:solidFill>
              </a:rPr>
              <a:t>Fig 3 – </a:t>
            </a:r>
            <a:r>
              <a:rPr lang="en-US" sz="1500" b="1" dirty="0">
                <a:solidFill>
                  <a:prstClr val="black"/>
                </a:solidFill>
              </a:rPr>
              <a:t>Map of blocks categorization in 2009 and sample selection</a:t>
            </a:r>
            <a:endParaRPr lang="en-GB" sz="1500" b="1" dirty="0">
              <a:solidFill>
                <a:prstClr val="black"/>
              </a:solidFill>
            </a:endParaRPr>
          </a:p>
        </p:txBody>
      </p:sp>
      <p:pic>
        <p:nvPicPr>
          <p:cNvPr id="6" name="Picture 5" descr="C:\Users\m.buisson\AppData\Local\Microsoft\Windows\INetCache\Content.Word\MC_w_bengal_maps2.jpg"/>
          <p:cNvPicPr>
            <a:picLocks noChangeAspect="1"/>
          </p:cNvPicPr>
          <p:nvPr/>
        </p:nvPicPr>
        <p:blipFill rotWithShape="1">
          <a:blip r:embed="rId2" cstate="print">
            <a:extLst>
              <a:ext uri="{28A0092B-C50C-407E-A947-70E740481C1C}">
                <a14:useLocalDpi xmlns:a14="http://schemas.microsoft.com/office/drawing/2010/main" val="0"/>
              </a:ext>
            </a:extLst>
          </a:blip>
          <a:srcRect l="1386" t="695" r="1830" b="1600"/>
          <a:stretch/>
        </p:blipFill>
        <p:spPr bwMode="auto">
          <a:xfrm>
            <a:off x="680552" y="1028396"/>
            <a:ext cx="3832529" cy="5470498"/>
          </a:xfrm>
          <a:prstGeom prst="rect">
            <a:avLst/>
          </a:prstGeom>
          <a:noFill/>
          <a:ln>
            <a:noFill/>
          </a:ln>
        </p:spPr>
      </p:pic>
      <p:sp>
        <p:nvSpPr>
          <p:cNvPr id="2" name="Rectangle 1"/>
          <p:cNvSpPr/>
          <p:nvPr/>
        </p:nvSpPr>
        <p:spPr>
          <a:xfrm>
            <a:off x="611251" y="1054485"/>
            <a:ext cx="1243497" cy="176635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Picture 6" descr="C:\Users\m.buisson\AppData\Local\Microsoft\Windows\INetCache\Content.Word\MC_w_bengal_maps2.jpg"/>
          <p:cNvPicPr>
            <a:picLocks noChangeAspect="1"/>
          </p:cNvPicPr>
          <p:nvPr/>
        </p:nvPicPr>
        <p:blipFill rotWithShape="1">
          <a:blip r:embed="rId2" cstate="print">
            <a:extLst>
              <a:ext uri="{28A0092B-C50C-407E-A947-70E740481C1C}">
                <a14:useLocalDpi xmlns:a14="http://schemas.microsoft.com/office/drawing/2010/main" val="0"/>
              </a:ext>
            </a:extLst>
          </a:blip>
          <a:srcRect l="1386" t="695" r="67532" b="67802"/>
          <a:stretch/>
        </p:blipFill>
        <p:spPr bwMode="auto">
          <a:xfrm>
            <a:off x="776389" y="1595610"/>
            <a:ext cx="1230797" cy="1763851"/>
          </a:xfrm>
          <a:prstGeom prst="rect">
            <a:avLst/>
          </a:prstGeom>
          <a:noFill/>
          <a:ln>
            <a:noFill/>
          </a:ln>
        </p:spPr>
      </p:pic>
    </p:spTree>
    <p:extLst>
      <p:ext uri="{BB962C8B-B14F-4D97-AF65-F5344CB8AC3E}">
        <p14:creationId xmlns:p14="http://schemas.microsoft.com/office/powerpoint/2010/main" val="18213956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6734" y="755751"/>
            <a:ext cx="11330516" cy="1095507"/>
          </a:xfrm>
        </p:spPr>
        <p:txBody>
          <a:bodyPr>
            <a:normAutofit/>
          </a:bodyPr>
          <a:lstStyle/>
          <a:p>
            <a:r>
              <a:rPr lang="en-US" sz="3400" dirty="0" smtClean="0"/>
              <a:t>4. Empirical strategy – Non-random electrification policy</a:t>
            </a:r>
            <a:endParaRPr lang="en-US" sz="3400" dirty="0"/>
          </a:p>
        </p:txBody>
      </p:sp>
      <p:sp>
        <p:nvSpPr>
          <p:cNvPr id="3" name="Text Placeholder 2"/>
          <p:cNvSpPr>
            <a:spLocks noGrp="1"/>
          </p:cNvSpPr>
          <p:nvPr>
            <p:ph type="body" sz="half" idx="10"/>
          </p:nvPr>
        </p:nvSpPr>
        <p:spPr>
          <a:xfrm>
            <a:off x="679753" y="2005492"/>
            <a:ext cx="5942239" cy="3279048"/>
          </a:xfrm>
        </p:spPr>
        <p:txBody>
          <a:bodyPr numCol="1">
            <a:noAutofit/>
          </a:bodyPr>
          <a:lstStyle/>
          <a:p>
            <a:pPr marL="285750" indent="-285750">
              <a:buFont typeface="Arial" panose="020B0604020202020204" pitchFamily="34" charset="0"/>
              <a:buChar char="•"/>
            </a:pPr>
            <a:r>
              <a:rPr lang="en-US" sz="2000" b="1" dirty="0" err="1" smtClean="0">
                <a:latin typeface="+mn-lt"/>
              </a:rPr>
              <a:t>Endogeneity</a:t>
            </a:r>
            <a:r>
              <a:rPr lang="en-US" sz="2000" b="1" dirty="0" smtClean="0">
                <a:latin typeface="+mn-lt"/>
              </a:rPr>
              <a:t> bias </a:t>
            </a:r>
            <a:r>
              <a:rPr lang="en-US" sz="2000" dirty="0" smtClean="0">
                <a:latin typeface="+mn-lt"/>
              </a:rPr>
              <a:t>at block level</a:t>
            </a:r>
          </a:p>
          <a:p>
            <a:pPr marL="285750" indent="-285750">
              <a:buFont typeface="Arial" panose="020B0604020202020204" pitchFamily="34" charset="0"/>
              <a:buChar char="•"/>
            </a:pPr>
            <a:r>
              <a:rPr lang="en-US" sz="2000" dirty="0">
                <a:latin typeface="+mn-lt"/>
              </a:rPr>
              <a:t>N</a:t>
            </a:r>
            <a:r>
              <a:rPr lang="en-US" sz="2000" dirty="0" smtClean="0">
                <a:latin typeface="+mn-lt"/>
              </a:rPr>
              <a:t>on-random </a:t>
            </a:r>
            <a:r>
              <a:rPr lang="en-US" sz="2000" dirty="0">
                <a:latin typeface="+mn-lt"/>
              </a:rPr>
              <a:t>relaxation of </a:t>
            </a:r>
            <a:r>
              <a:rPr lang="en-US" sz="2000" dirty="0" smtClean="0">
                <a:latin typeface="+mn-lt"/>
              </a:rPr>
              <a:t>permit </a:t>
            </a:r>
            <a:r>
              <a:rPr lang="en-US" sz="2000" dirty="0">
                <a:latin typeface="+mn-lt"/>
              </a:rPr>
              <a:t>requirement and </a:t>
            </a:r>
            <a:r>
              <a:rPr lang="en-US" sz="2000" dirty="0" smtClean="0">
                <a:latin typeface="+mn-lt"/>
              </a:rPr>
              <a:t>provision of capital </a:t>
            </a:r>
            <a:r>
              <a:rPr lang="en-US" sz="2000" dirty="0">
                <a:latin typeface="+mn-lt"/>
              </a:rPr>
              <a:t>cost </a:t>
            </a:r>
            <a:r>
              <a:rPr lang="en-US" sz="2000" dirty="0" smtClean="0">
                <a:latin typeface="+mn-lt"/>
              </a:rPr>
              <a:t>subsidy</a:t>
            </a:r>
          </a:p>
          <a:p>
            <a:pPr marL="285750" indent="-285750">
              <a:buFont typeface="Arial" panose="020B0604020202020204" pitchFamily="34" charset="0"/>
              <a:buChar char="•"/>
            </a:pPr>
            <a:endParaRPr lang="en-US" sz="2000" dirty="0">
              <a:latin typeface="+mn-lt"/>
            </a:endParaRPr>
          </a:p>
          <a:p>
            <a:pPr marL="285750" indent="-285750">
              <a:buFont typeface="Arial" panose="020B0604020202020204" pitchFamily="34" charset="0"/>
              <a:buChar char="•"/>
            </a:pPr>
            <a:r>
              <a:rPr lang="en-US" sz="2000" b="1" dirty="0" smtClean="0">
                <a:latin typeface="+mn-lt"/>
              </a:rPr>
              <a:t>Discontinuity </a:t>
            </a:r>
            <a:r>
              <a:rPr lang="en-US" sz="2000" dirty="0" smtClean="0">
                <a:latin typeface="+mn-lt"/>
              </a:rPr>
              <a:t>used sample selection</a:t>
            </a:r>
          </a:p>
          <a:p>
            <a:pPr marL="285750" indent="-285750">
              <a:buFont typeface="Arial" panose="020B0604020202020204" pitchFamily="34" charset="0"/>
              <a:buChar char="•"/>
            </a:pPr>
            <a:r>
              <a:rPr lang="en-US" sz="2000" dirty="0" smtClean="0">
                <a:latin typeface="+mn-lt"/>
              </a:rPr>
              <a:t>Selection of </a:t>
            </a:r>
            <a:r>
              <a:rPr lang="en-US" sz="2000" dirty="0">
                <a:latin typeface="+mn-lt"/>
              </a:rPr>
              <a:t>blocks </a:t>
            </a:r>
            <a:r>
              <a:rPr lang="en-US" sz="2000" dirty="0" smtClean="0">
                <a:latin typeface="+mn-lt"/>
              </a:rPr>
              <a:t>just </a:t>
            </a:r>
            <a:r>
              <a:rPr lang="en-US" sz="2000" dirty="0">
                <a:latin typeface="+mn-lt"/>
              </a:rPr>
              <a:t>above and just below the hydrological </a:t>
            </a:r>
            <a:r>
              <a:rPr lang="en-US" sz="2000" dirty="0" smtClean="0">
                <a:latin typeface="+mn-lt"/>
              </a:rPr>
              <a:t>thresholds </a:t>
            </a:r>
            <a:r>
              <a:rPr lang="en-US" sz="2000" dirty="0">
                <a:latin typeface="+mn-lt"/>
              </a:rPr>
              <a:t>that separates ‘safe’ from ‘semi-critical’ </a:t>
            </a:r>
            <a:r>
              <a:rPr lang="en-US" sz="2000" dirty="0" smtClean="0">
                <a:latin typeface="+mn-lt"/>
              </a:rPr>
              <a:t>blocks</a:t>
            </a:r>
          </a:p>
          <a:p>
            <a:pPr marL="285750" indent="-285750">
              <a:buFont typeface="Arial" panose="020B0604020202020204" pitchFamily="34" charset="0"/>
              <a:buChar char="•"/>
            </a:pPr>
            <a:r>
              <a:rPr lang="en-US" sz="2000" dirty="0" smtClean="0">
                <a:latin typeface="+mn-lt"/>
              </a:rPr>
              <a:t>Farmers with similar hydrological conditions but exogenous differences in access to electric-pump ownership</a:t>
            </a:r>
          </a:p>
        </p:txBody>
      </p:sp>
      <p:sp>
        <p:nvSpPr>
          <p:cNvPr id="5" name="Rectangle 4"/>
          <p:cNvSpPr/>
          <p:nvPr/>
        </p:nvSpPr>
        <p:spPr>
          <a:xfrm>
            <a:off x="7365400" y="5193235"/>
            <a:ext cx="4143372" cy="323165"/>
          </a:xfrm>
          <a:prstGeom prst="rect">
            <a:avLst/>
          </a:prstGeom>
        </p:spPr>
        <p:txBody>
          <a:bodyPr wrap="square">
            <a:spAutoFit/>
          </a:bodyPr>
          <a:lstStyle/>
          <a:p>
            <a:r>
              <a:rPr lang="en-US" sz="1500" b="1" dirty="0" smtClean="0">
                <a:solidFill>
                  <a:prstClr val="black"/>
                </a:solidFill>
              </a:rPr>
              <a:t>Fig </a:t>
            </a:r>
            <a:r>
              <a:rPr lang="en-US" sz="1500" b="1" dirty="0">
                <a:solidFill>
                  <a:prstClr val="black"/>
                </a:solidFill>
              </a:rPr>
              <a:t>4</a:t>
            </a:r>
            <a:r>
              <a:rPr lang="en-US" sz="1500" b="1" dirty="0" smtClean="0">
                <a:solidFill>
                  <a:prstClr val="black"/>
                </a:solidFill>
              </a:rPr>
              <a:t> – Categorization and selection of the blocks</a:t>
            </a:r>
            <a:endParaRPr lang="en-GB" sz="1500" dirty="0"/>
          </a:p>
        </p:txBody>
      </p:sp>
      <p:pic>
        <p:nvPicPr>
          <p:cNvPr id="6" name="Picture 5" descr="C:\Users\d.stifel\OneDrive - CGIAR\dstifel\west_bengal_electrification\paper\Fig4.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99885" y="1527630"/>
            <a:ext cx="5116830" cy="3657600"/>
          </a:xfrm>
          <a:prstGeom prst="rect">
            <a:avLst/>
          </a:prstGeom>
          <a:noFill/>
          <a:ln>
            <a:noFill/>
          </a:ln>
        </p:spPr>
      </p:pic>
    </p:spTree>
    <p:extLst>
      <p:ext uri="{BB962C8B-B14F-4D97-AF65-F5344CB8AC3E}">
        <p14:creationId xmlns:p14="http://schemas.microsoft.com/office/powerpoint/2010/main" val="2044481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267" y="482266"/>
            <a:ext cx="11116733" cy="1095507"/>
          </a:xfrm>
        </p:spPr>
        <p:txBody>
          <a:bodyPr/>
          <a:lstStyle/>
          <a:p>
            <a:r>
              <a:rPr lang="en-US" dirty="0" smtClean="0"/>
              <a:t>4. Empirical strategy – Non-random pump ownership</a:t>
            </a:r>
            <a:endParaRPr lang="en-US" dirty="0"/>
          </a:p>
        </p:txBody>
      </p:sp>
      <p:sp>
        <p:nvSpPr>
          <p:cNvPr id="3" name="Text Placeholder 2"/>
          <p:cNvSpPr>
            <a:spLocks noGrp="1"/>
          </p:cNvSpPr>
          <p:nvPr>
            <p:ph type="body" sz="half" idx="10"/>
          </p:nvPr>
        </p:nvSpPr>
        <p:spPr>
          <a:xfrm>
            <a:off x="425904" y="1795488"/>
            <a:ext cx="5353050" cy="3279048"/>
          </a:xfrm>
        </p:spPr>
        <p:txBody>
          <a:bodyPr numCol="1">
            <a:noAutofit/>
          </a:bodyPr>
          <a:lstStyle/>
          <a:p>
            <a:pPr marL="285750" indent="-285750">
              <a:buFont typeface="Arial" panose="020B0604020202020204" pitchFamily="34" charset="0"/>
              <a:buChar char="•"/>
            </a:pPr>
            <a:r>
              <a:rPr lang="en-US" sz="2000" b="1" dirty="0" smtClean="0">
                <a:latin typeface="+mn-lt"/>
              </a:rPr>
              <a:t>Propensity score matching </a:t>
            </a:r>
            <a:r>
              <a:rPr lang="en-US" sz="2000" dirty="0" smtClean="0">
                <a:latin typeface="+mn-lt"/>
              </a:rPr>
              <a:t>to account for non random electric pump ownership (Rosenbaum, 2002</a:t>
            </a:r>
            <a:r>
              <a:rPr lang="en-US" sz="2000" dirty="0">
                <a:latin typeface="+mn-lt"/>
              </a:rPr>
              <a:t>)</a:t>
            </a:r>
            <a:endParaRPr lang="en-US" sz="2000" dirty="0" smtClean="0">
              <a:latin typeface="+mn-lt"/>
            </a:endParaRPr>
          </a:p>
          <a:p>
            <a:pPr marL="285750" indent="-285750">
              <a:buFont typeface="Arial" panose="020B0604020202020204" pitchFamily="34" charset="0"/>
              <a:buChar char="•"/>
            </a:pPr>
            <a:r>
              <a:rPr lang="fr-FR" sz="2000" b="1" dirty="0" smtClean="0">
                <a:latin typeface="+mn-lt"/>
              </a:rPr>
              <a:t>Model of </a:t>
            </a:r>
            <a:r>
              <a:rPr lang="en-US" sz="2000" b="1" dirty="0" smtClean="0">
                <a:latin typeface="+mn-lt"/>
              </a:rPr>
              <a:t>treatment</a:t>
            </a:r>
          </a:p>
          <a:p>
            <a:pPr marL="742950" lvl="1" indent="-285750">
              <a:buFont typeface="Arial" panose="020B0604020202020204" pitchFamily="34" charset="0"/>
              <a:buChar char="•"/>
            </a:pPr>
            <a:r>
              <a:rPr lang="fr-FR" sz="1800" dirty="0" smtClean="0">
                <a:latin typeface="+mn-lt"/>
              </a:rPr>
              <a:t>Agricultural and </a:t>
            </a:r>
            <a:r>
              <a:rPr lang="en-US" sz="1800" dirty="0" smtClean="0">
                <a:latin typeface="+mn-lt"/>
              </a:rPr>
              <a:t>economic</a:t>
            </a:r>
            <a:r>
              <a:rPr lang="fr-FR" sz="1800" dirty="0" smtClean="0">
                <a:latin typeface="+mn-lt"/>
              </a:rPr>
              <a:t> </a:t>
            </a:r>
            <a:r>
              <a:rPr lang="en-US" sz="1800" dirty="0" smtClean="0">
                <a:latin typeface="+mn-lt"/>
              </a:rPr>
              <a:t>wealth</a:t>
            </a:r>
          </a:p>
          <a:p>
            <a:pPr marL="742950" lvl="1" indent="-285750">
              <a:buFont typeface="Arial" panose="020B0604020202020204" pitchFamily="34" charset="0"/>
              <a:buChar char="•"/>
            </a:pPr>
            <a:r>
              <a:rPr lang="fr-FR" sz="1800" dirty="0" smtClean="0">
                <a:latin typeface="+mn-lt"/>
              </a:rPr>
              <a:t>Social capital</a:t>
            </a:r>
          </a:p>
          <a:p>
            <a:pPr marL="742950" lvl="1" indent="-285750">
              <a:buFont typeface="Arial" panose="020B0604020202020204" pitchFamily="34" charset="0"/>
              <a:buChar char="•"/>
            </a:pPr>
            <a:r>
              <a:rPr lang="en-US" sz="1800" dirty="0" smtClean="0">
                <a:latin typeface="+mn-lt"/>
              </a:rPr>
              <a:t>Environmental</a:t>
            </a:r>
            <a:r>
              <a:rPr lang="fr-FR" sz="1800" dirty="0" smtClean="0">
                <a:latin typeface="+mn-lt"/>
              </a:rPr>
              <a:t> and </a:t>
            </a:r>
            <a:r>
              <a:rPr lang="en-US" sz="1800" dirty="0" smtClean="0">
                <a:latin typeface="+mn-lt"/>
              </a:rPr>
              <a:t>technical</a:t>
            </a:r>
            <a:r>
              <a:rPr lang="fr-FR" sz="1800" dirty="0" smtClean="0">
                <a:latin typeface="+mn-lt"/>
              </a:rPr>
              <a:t> </a:t>
            </a:r>
            <a:r>
              <a:rPr lang="en-US" sz="1800" dirty="0" smtClean="0">
                <a:latin typeface="+mn-lt"/>
              </a:rPr>
              <a:t>feasibility</a:t>
            </a:r>
          </a:p>
          <a:p>
            <a:pPr marL="742950" lvl="1" indent="-285750">
              <a:buFont typeface="Arial" panose="020B0604020202020204" pitchFamily="34" charset="0"/>
              <a:buChar char="•"/>
            </a:pPr>
            <a:r>
              <a:rPr lang="fr-FR" sz="1800" dirty="0" smtClean="0">
                <a:latin typeface="+mn-lt"/>
              </a:rPr>
              <a:t>Distance to </a:t>
            </a:r>
            <a:r>
              <a:rPr lang="en-US" sz="1800" dirty="0" smtClean="0">
                <a:latin typeface="+mn-lt"/>
              </a:rPr>
              <a:t>cut-off</a:t>
            </a:r>
            <a:r>
              <a:rPr lang="fr-FR" sz="1800" dirty="0" smtClean="0">
                <a:latin typeface="+mn-lt"/>
              </a:rPr>
              <a:t> </a:t>
            </a:r>
            <a:r>
              <a:rPr lang="en-US" sz="1800" dirty="0" smtClean="0">
                <a:latin typeface="+mn-lt"/>
              </a:rPr>
              <a:t>indicators</a:t>
            </a:r>
          </a:p>
          <a:p>
            <a:pPr marL="742950" lvl="1" indent="-285750">
              <a:buFont typeface="Arial" panose="020B0604020202020204" pitchFamily="34" charset="0"/>
              <a:buChar char="•"/>
            </a:pPr>
            <a:endParaRPr lang="en-US" sz="1600" dirty="0" smtClean="0">
              <a:latin typeface="+mn-lt"/>
            </a:endParaRPr>
          </a:p>
          <a:p>
            <a:pPr marL="285750" indent="-285750">
              <a:buFont typeface="Arial" panose="020B0604020202020204" pitchFamily="34" charset="0"/>
              <a:buChar char="•"/>
            </a:pPr>
            <a:r>
              <a:rPr lang="en-US" sz="2000" b="1" dirty="0" smtClean="0">
                <a:latin typeface="+mn-lt"/>
              </a:rPr>
              <a:t>Matching</a:t>
            </a:r>
            <a:r>
              <a:rPr lang="fr-FR" sz="2000" b="1" dirty="0" smtClean="0">
                <a:latin typeface="+mn-lt"/>
              </a:rPr>
              <a:t> </a:t>
            </a:r>
            <a:r>
              <a:rPr lang="fr-FR" sz="2000" b="1" dirty="0" err="1" smtClean="0">
                <a:latin typeface="+mn-lt"/>
              </a:rPr>
              <a:t>using</a:t>
            </a:r>
            <a:r>
              <a:rPr lang="fr-FR" sz="2000" b="1" dirty="0" smtClean="0">
                <a:latin typeface="+mn-lt"/>
              </a:rPr>
              <a:t> </a:t>
            </a:r>
            <a:r>
              <a:rPr lang="en-US" sz="2000" b="1" dirty="0" smtClean="0">
                <a:latin typeface="+mn-lt"/>
              </a:rPr>
              <a:t>propensity</a:t>
            </a:r>
            <a:r>
              <a:rPr lang="fr-FR" sz="2000" b="1" dirty="0" smtClean="0">
                <a:latin typeface="+mn-lt"/>
              </a:rPr>
              <a:t> </a:t>
            </a:r>
            <a:r>
              <a:rPr lang="fr-FR" sz="2000" b="1" dirty="0">
                <a:latin typeface="+mn-lt"/>
              </a:rPr>
              <a:t>score</a:t>
            </a:r>
            <a:r>
              <a:rPr lang="fr-FR" sz="2000" dirty="0">
                <a:latin typeface="+mn-lt"/>
              </a:rPr>
              <a:t>, </a:t>
            </a:r>
            <a:r>
              <a:rPr lang="en-US" sz="2000" dirty="0" smtClean="0">
                <a:latin typeface="+mn-lt"/>
              </a:rPr>
              <a:t>probability</a:t>
            </a:r>
            <a:r>
              <a:rPr lang="fr-FR" sz="2000" dirty="0" smtClean="0">
                <a:latin typeface="+mn-lt"/>
              </a:rPr>
              <a:t> </a:t>
            </a:r>
            <a:r>
              <a:rPr lang="fr-FR" sz="2000" dirty="0">
                <a:latin typeface="+mn-lt"/>
              </a:rPr>
              <a:t>of </a:t>
            </a:r>
            <a:r>
              <a:rPr lang="en-US" sz="2000" dirty="0" smtClean="0">
                <a:latin typeface="+mn-lt"/>
              </a:rPr>
              <a:t>owning </a:t>
            </a:r>
            <a:r>
              <a:rPr lang="fr-FR" sz="2000" dirty="0" smtClean="0">
                <a:latin typeface="+mn-lt"/>
              </a:rPr>
              <a:t>an </a:t>
            </a:r>
            <a:r>
              <a:rPr lang="en-US" sz="2000" dirty="0" smtClean="0">
                <a:latin typeface="+mn-lt"/>
              </a:rPr>
              <a:t>electric</a:t>
            </a:r>
            <a:r>
              <a:rPr lang="fr-FR" sz="2000" dirty="0" smtClean="0">
                <a:latin typeface="+mn-lt"/>
              </a:rPr>
              <a:t> </a:t>
            </a:r>
            <a:r>
              <a:rPr lang="en-US" sz="2000" dirty="0" smtClean="0">
                <a:latin typeface="+mn-lt"/>
              </a:rPr>
              <a:t>pump</a:t>
            </a:r>
          </a:p>
          <a:p>
            <a:pPr marL="285750" indent="-285750">
              <a:buFont typeface="Arial" panose="020B0604020202020204" pitchFamily="34" charset="0"/>
              <a:buChar char="•"/>
            </a:pPr>
            <a:r>
              <a:rPr lang="fr-FR" sz="2000" b="1" dirty="0" smtClean="0">
                <a:latin typeface="+mn-lt"/>
              </a:rPr>
              <a:t>Method</a:t>
            </a:r>
          </a:p>
          <a:p>
            <a:pPr marL="742950" lvl="1" indent="-285750">
              <a:buFont typeface="Arial" panose="020B0604020202020204" pitchFamily="34" charset="0"/>
              <a:buChar char="•"/>
            </a:pPr>
            <a:r>
              <a:rPr lang="fr-FR" sz="1800" dirty="0" smtClean="0">
                <a:latin typeface="+mn-lt"/>
              </a:rPr>
              <a:t>5 </a:t>
            </a:r>
            <a:r>
              <a:rPr lang="en-US" sz="1800" dirty="0" smtClean="0">
                <a:latin typeface="+mn-lt"/>
              </a:rPr>
              <a:t>nearest</a:t>
            </a:r>
            <a:r>
              <a:rPr lang="fr-FR" sz="1800" dirty="0" smtClean="0">
                <a:latin typeface="+mn-lt"/>
              </a:rPr>
              <a:t> </a:t>
            </a:r>
            <a:r>
              <a:rPr lang="en-US" sz="1800" dirty="0" smtClean="0">
                <a:latin typeface="+mn-lt"/>
              </a:rPr>
              <a:t>neighbors</a:t>
            </a:r>
            <a:r>
              <a:rPr lang="fr-FR" sz="1800" dirty="0" smtClean="0">
                <a:latin typeface="+mn-lt"/>
              </a:rPr>
              <a:t>, </a:t>
            </a:r>
            <a:r>
              <a:rPr lang="en-US" sz="1800" dirty="0" smtClean="0">
                <a:latin typeface="+mn-lt"/>
              </a:rPr>
              <a:t>caliper</a:t>
            </a:r>
            <a:r>
              <a:rPr lang="fr-FR" sz="1800" dirty="0" smtClean="0">
                <a:latin typeface="+mn-lt"/>
              </a:rPr>
              <a:t> </a:t>
            </a:r>
            <a:r>
              <a:rPr lang="fr-FR" sz="1800" dirty="0">
                <a:latin typeface="+mn-lt"/>
              </a:rPr>
              <a:t>0.01 </a:t>
            </a:r>
            <a:endParaRPr lang="fr-FR" sz="1800" dirty="0" smtClean="0">
              <a:latin typeface="+mn-lt"/>
            </a:endParaRPr>
          </a:p>
          <a:p>
            <a:pPr marL="742950" lvl="1" indent="-285750">
              <a:buFont typeface="Arial" panose="020B0604020202020204" pitchFamily="34" charset="0"/>
              <a:buChar char="•"/>
            </a:pPr>
            <a:r>
              <a:rPr lang="en-US" sz="1800" dirty="0" smtClean="0">
                <a:latin typeface="+mn-lt"/>
              </a:rPr>
              <a:t>Sensitivity</a:t>
            </a:r>
            <a:r>
              <a:rPr lang="fr-FR" sz="1800" dirty="0" smtClean="0">
                <a:latin typeface="+mn-lt"/>
              </a:rPr>
              <a:t> </a:t>
            </a:r>
            <a:r>
              <a:rPr lang="en-US" sz="1800" dirty="0" smtClean="0">
                <a:latin typeface="+mn-lt"/>
              </a:rPr>
              <a:t>analysis</a:t>
            </a:r>
          </a:p>
          <a:p>
            <a:pPr marL="285750" indent="-285750">
              <a:buFont typeface="Arial" panose="020B0604020202020204" pitchFamily="34" charset="0"/>
              <a:buChar char="•"/>
            </a:pPr>
            <a:endParaRPr lang="en-US" sz="2000" dirty="0">
              <a:latin typeface="+mn-lt"/>
            </a:endParaRPr>
          </a:p>
        </p:txBody>
      </p:sp>
      <p:sp>
        <p:nvSpPr>
          <p:cNvPr id="4" name="TextBox 3"/>
          <p:cNvSpPr txBox="1"/>
          <p:nvPr/>
        </p:nvSpPr>
        <p:spPr>
          <a:xfrm>
            <a:off x="5943601" y="1127991"/>
            <a:ext cx="5878286" cy="5570756"/>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US" sz="2000" b="1" dirty="0" smtClean="0">
                <a:solidFill>
                  <a:srgbClr val="002060"/>
                </a:solidFill>
              </a:rPr>
              <a:t>TESTS</a:t>
            </a:r>
          </a:p>
          <a:p>
            <a:pPr algn="ctr"/>
            <a:endParaRPr lang="en-US" sz="1600" b="1" dirty="0" smtClean="0">
              <a:solidFill>
                <a:srgbClr val="002060"/>
              </a:solidFill>
            </a:endParaRPr>
          </a:p>
          <a:p>
            <a:pPr marL="285750" indent="-285750">
              <a:buFont typeface="Arial" panose="020B0604020202020204" pitchFamily="34" charset="0"/>
              <a:buChar char="•"/>
            </a:pPr>
            <a:r>
              <a:rPr lang="en-US" sz="1600" b="1" dirty="0" smtClean="0"/>
              <a:t>Conditional independence </a:t>
            </a:r>
          </a:p>
          <a:p>
            <a:pPr marL="742950" lvl="1" indent="-285750">
              <a:buFont typeface="Arial" panose="020B0604020202020204" pitchFamily="34" charset="0"/>
              <a:buChar char="•"/>
            </a:pPr>
            <a:r>
              <a:rPr lang="en-US" sz="1600" dirty="0" smtClean="0"/>
              <a:t>Durbin-Wu-</a:t>
            </a:r>
            <a:r>
              <a:rPr lang="en-US" sz="1600" dirty="0" err="1" smtClean="0"/>
              <a:t>Hausman</a:t>
            </a:r>
            <a:r>
              <a:rPr lang="en-US" sz="1600" dirty="0" smtClean="0"/>
              <a:t> test</a:t>
            </a:r>
          </a:p>
          <a:p>
            <a:pPr marL="742950" lvl="1" indent="-285750">
              <a:buFont typeface="Arial" panose="020B0604020202020204" pitchFamily="34" charset="0"/>
              <a:buChar char="•"/>
            </a:pPr>
            <a:r>
              <a:rPr lang="en-US" sz="1600" dirty="0" smtClean="0"/>
              <a:t>Rosenbaum-bound significance levels (Rosenbaum, 2002)</a:t>
            </a:r>
          </a:p>
          <a:p>
            <a:pPr marL="742950" lvl="1" indent="-285750">
              <a:buFont typeface="Arial" panose="020B0604020202020204" pitchFamily="34" charset="0"/>
              <a:buChar char="•"/>
            </a:pPr>
            <a:endParaRPr lang="en-US" sz="1600" dirty="0" smtClean="0"/>
          </a:p>
          <a:p>
            <a:pPr marL="285750" indent="-285750">
              <a:buFont typeface="Arial" panose="020B0604020202020204" pitchFamily="34" charset="0"/>
              <a:buChar char="•"/>
            </a:pPr>
            <a:r>
              <a:rPr lang="en-US" sz="1600" b="1" dirty="0" smtClean="0"/>
              <a:t>Common support</a:t>
            </a:r>
          </a:p>
          <a:p>
            <a:pPr marL="742950" lvl="1" indent="-285750">
              <a:buFont typeface="Arial" panose="020B0604020202020204" pitchFamily="34" charset="0"/>
              <a:buChar char="•"/>
            </a:pPr>
            <a:r>
              <a:rPr lang="en-US" sz="1600" dirty="0" smtClean="0"/>
              <a:t>Kernel density distributions show large overlapping support</a:t>
            </a:r>
          </a:p>
          <a:p>
            <a:pPr marL="742950" lvl="1" indent="-285750">
              <a:buFont typeface="Arial" panose="020B0604020202020204" pitchFamily="34" charset="0"/>
              <a:buChar char="•"/>
            </a:pPr>
            <a:r>
              <a:rPr lang="en-US" sz="1600" dirty="0" smtClean="0"/>
              <a:t>Less 1% of the observations dropped (Heckman </a:t>
            </a:r>
            <a:r>
              <a:rPr lang="en-US" sz="1600" dirty="0"/>
              <a:t>et </a:t>
            </a:r>
            <a:r>
              <a:rPr lang="en-US" sz="1600" dirty="0" smtClean="0"/>
              <a:t>al., 1997</a:t>
            </a:r>
            <a:r>
              <a:rPr lang="en-US" sz="1600" dirty="0"/>
              <a:t>) </a:t>
            </a:r>
            <a:endParaRPr lang="en-US" sz="1600" dirty="0" smtClean="0"/>
          </a:p>
          <a:p>
            <a:pPr marL="742950" lvl="1" indent="-285750">
              <a:buFont typeface="Arial" panose="020B0604020202020204" pitchFamily="34" charset="0"/>
              <a:buChar char="•"/>
            </a:pPr>
            <a:endParaRPr lang="en-US" sz="1600" dirty="0"/>
          </a:p>
          <a:p>
            <a:pPr marL="285750" lvl="1" indent="-285750">
              <a:buFont typeface="Arial" panose="020B0604020202020204" pitchFamily="34" charset="0"/>
              <a:buChar char="•"/>
            </a:pPr>
            <a:r>
              <a:rPr lang="en-US" sz="1600" b="1" dirty="0"/>
              <a:t>Balancing </a:t>
            </a:r>
            <a:r>
              <a:rPr lang="en-US" sz="1600" b="1" dirty="0" smtClean="0"/>
              <a:t>tests</a:t>
            </a:r>
          </a:p>
          <a:p>
            <a:pPr marL="742950" lvl="1" indent="-285750">
              <a:buFont typeface="Arial" panose="020B0604020202020204" pitchFamily="34" charset="0"/>
              <a:buChar char="•"/>
            </a:pPr>
            <a:r>
              <a:rPr lang="en-US" sz="1600" dirty="0"/>
              <a:t>Minimal and non-significant differences on observable characteristics between electric pump owners and other farms after matching</a:t>
            </a:r>
          </a:p>
          <a:p>
            <a:pPr marL="742950" lvl="1" indent="-285750">
              <a:buFont typeface="Arial" panose="020B0604020202020204" pitchFamily="34" charset="0"/>
              <a:buChar char="•"/>
            </a:pPr>
            <a:r>
              <a:rPr lang="en-US" sz="1600" dirty="0"/>
              <a:t>Limited standardized percentage </a:t>
            </a:r>
            <a:r>
              <a:rPr lang="en-US" sz="1600" dirty="0" smtClean="0"/>
              <a:t>bias </a:t>
            </a:r>
            <a:r>
              <a:rPr lang="en-US" sz="1600" dirty="0"/>
              <a:t>after matching (</a:t>
            </a:r>
            <a:r>
              <a:rPr lang="en-US" sz="1600" dirty="0" err="1"/>
              <a:t>Imbens</a:t>
            </a:r>
            <a:r>
              <a:rPr lang="en-US" sz="1600" dirty="0"/>
              <a:t> and Wooldridge, 2009)</a:t>
            </a:r>
          </a:p>
          <a:p>
            <a:pPr marL="285750" lvl="1" indent="-285750">
              <a:buFont typeface="Arial" panose="020B0604020202020204" pitchFamily="34" charset="0"/>
              <a:buChar char="•"/>
            </a:pPr>
            <a:endParaRPr lang="en-US" sz="1600" b="1" dirty="0" smtClean="0"/>
          </a:p>
          <a:p>
            <a:pPr marL="285750" lvl="1" indent="-285750">
              <a:buFont typeface="Arial" panose="020B0604020202020204" pitchFamily="34" charset="0"/>
              <a:buChar char="•"/>
            </a:pPr>
            <a:r>
              <a:rPr lang="en-US" sz="1600" b="1" dirty="0" smtClean="0"/>
              <a:t>Robustness </a:t>
            </a:r>
            <a:r>
              <a:rPr lang="en-US" sz="1600" b="1" dirty="0"/>
              <a:t>test</a:t>
            </a:r>
            <a:r>
              <a:rPr lang="en-US" sz="1600" dirty="0"/>
              <a:t>: Weighted OLS (Chen, Mu and </a:t>
            </a:r>
            <a:r>
              <a:rPr lang="en-US" sz="1600" dirty="0" err="1"/>
              <a:t>Ravallion</a:t>
            </a:r>
            <a:r>
              <a:rPr lang="en-US" sz="1600" dirty="0"/>
              <a:t>, 2009; </a:t>
            </a:r>
            <a:r>
              <a:rPr lang="en-US" sz="1600" dirty="0" err="1"/>
              <a:t>Lechner</a:t>
            </a:r>
            <a:r>
              <a:rPr lang="en-US" sz="1600" dirty="0"/>
              <a:t>, 2001</a:t>
            </a:r>
            <a:r>
              <a:rPr lang="en-US" sz="1600" dirty="0" smtClean="0"/>
              <a:t>)</a:t>
            </a:r>
          </a:p>
          <a:p>
            <a:pPr marL="285750" lvl="1" indent="-285750">
              <a:buFont typeface="Arial" panose="020B0604020202020204" pitchFamily="34" charset="0"/>
              <a:buChar char="•"/>
            </a:pPr>
            <a:endParaRPr lang="en-US" sz="1600" dirty="0" smtClean="0"/>
          </a:p>
          <a:p>
            <a:pPr marL="285750" lvl="1" indent="-285750">
              <a:buFont typeface="Arial" panose="020B0604020202020204" pitchFamily="34" charset="0"/>
              <a:buChar char="•"/>
            </a:pPr>
            <a:r>
              <a:rPr lang="en-US" sz="1600" b="1" dirty="0" smtClean="0"/>
              <a:t>Test for multiple hypothesis </a:t>
            </a:r>
            <a:r>
              <a:rPr lang="en-US" sz="1600" dirty="0" smtClean="0"/>
              <a:t>(</a:t>
            </a:r>
            <a:r>
              <a:rPr lang="en-US" sz="1600" dirty="0" err="1" smtClean="0"/>
              <a:t>Bonferroni</a:t>
            </a:r>
            <a:r>
              <a:rPr lang="en-US" sz="1600" dirty="0" smtClean="0"/>
              <a:t>, 1935; Holm, 1979; List et al., 2016)</a:t>
            </a:r>
            <a:endParaRPr lang="en-US" sz="1600" dirty="0"/>
          </a:p>
        </p:txBody>
      </p:sp>
    </p:spTree>
    <p:extLst>
      <p:ext uri="{BB962C8B-B14F-4D97-AF65-F5344CB8AC3E}">
        <p14:creationId xmlns:p14="http://schemas.microsoft.com/office/powerpoint/2010/main" val="32785761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90693"/>
            <a:ext cx="10515600" cy="1095507"/>
          </a:xfrm>
        </p:spPr>
        <p:txBody>
          <a:bodyPr/>
          <a:lstStyle/>
          <a:p>
            <a:r>
              <a:rPr lang="en-US" dirty="0" smtClean="0"/>
              <a:t>5. Results – Cropping patterns</a:t>
            </a:r>
            <a:endParaRPr lang="en-US" dirty="0"/>
          </a:p>
        </p:txBody>
      </p:sp>
      <p:sp>
        <p:nvSpPr>
          <p:cNvPr id="3" name="Text Placeholder 2"/>
          <p:cNvSpPr>
            <a:spLocks noGrp="1"/>
          </p:cNvSpPr>
          <p:nvPr>
            <p:ph type="body" sz="half" idx="10"/>
          </p:nvPr>
        </p:nvSpPr>
        <p:spPr>
          <a:xfrm>
            <a:off x="4272642" y="4201892"/>
            <a:ext cx="7190015" cy="1933152"/>
          </a:xfrm>
        </p:spPr>
        <p:txBody>
          <a:bodyPr numCol="1">
            <a:normAutofit/>
          </a:bodyPr>
          <a:lstStyle/>
          <a:p>
            <a:r>
              <a:rPr lang="en-US" sz="2000" dirty="0" smtClean="0">
                <a:latin typeface="+mn-lt"/>
              </a:rPr>
              <a:t>Electric pumps owners use their land more intensively, +17.2 percentage point on crop intensity</a:t>
            </a:r>
          </a:p>
          <a:p>
            <a:r>
              <a:rPr lang="en-US" sz="2000" dirty="0" smtClean="0">
                <a:latin typeface="+mn-lt"/>
              </a:rPr>
              <a:t>Electric pump owners allocate 7.7 percentage points more of their net cultivated area to monsoon rice and 21 percentage points more to winter rice. </a:t>
            </a:r>
          </a:p>
          <a:p>
            <a:pPr marL="285750" indent="-285750">
              <a:buFontTx/>
              <a:buChar char="-"/>
            </a:pPr>
            <a:endParaRPr lang="en-US" sz="2000" dirty="0">
              <a:latin typeface="+mn-lt"/>
            </a:endParaRPr>
          </a:p>
        </p:txBody>
      </p:sp>
      <p:pic>
        <p:nvPicPr>
          <p:cNvPr id="10" name="Picture 9"/>
          <p:cNvPicPr>
            <a:picLocks noChangeAspect="1"/>
          </p:cNvPicPr>
          <p:nvPr/>
        </p:nvPicPr>
        <p:blipFill>
          <a:blip r:embed="rId2"/>
          <a:stretch>
            <a:fillRect/>
          </a:stretch>
        </p:blipFill>
        <p:spPr>
          <a:xfrm>
            <a:off x="1006928" y="1824039"/>
            <a:ext cx="9677400" cy="1838325"/>
          </a:xfrm>
          <a:prstGeom prst="rect">
            <a:avLst/>
          </a:prstGeom>
        </p:spPr>
      </p:pic>
      <p:sp>
        <p:nvSpPr>
          <p:cNvPr id="11" name="TextBox 10"/>
          <p:cNvSpPr txBox="1"/>
          <p:nvPr/>
        </p:nvSpPr>
        <p:spPr>
          <a:xfrm>
            <a:off x="1006928" y="4201892"/>
            <a:ext cx="3069771" cy="707886"/>
          </a:xfrm>
          <a:prstGeom prst="rect">
            <a:avLst/>
          </a:prstGeom>
          <a:noFill/>
        </p:spPr>
        <p:txBody>
          <a:bodyPr wrap="square" rtlCol="0">
            <a:spAutoFit/>
          </a:bodyPr>
          <a:lstStyle/>
          <a:p>
            <a:r>
              <a:rPr lang="en-US" sz="2000" b="1" dirty="0" smtClean="0">
                <a:solidFill>
                  <a:srgbClr val="002060"/>
                </a:solidFill>
              </a:rPr>
              <a:t>Higher cropping intensity</a:t>
            </a:r>
          </a:p>
          <a:p>
            <a:endParaRPr lang="en-US" sz="2000" b="1" dirty="0">
              <a:solidFill>
                <a:srgbClr val="002060"/>
              </a:solidFill>
            </a:endParaRPr>
          </a:p>
        </p:txBody>
      </p:sp>
      <p:sp>
        <p:nvSpPr>
          <p:cNvPr id="12" name="Rectangle 11"/>
          <p:cNvSpPr/>
          <p:nvPr/>
        </p:nvSpPr>
        <p:spPr>
          <a:xfrm>
            <a:off x="1006928" y="4831795"/>
            <a:ext cx="3094693" cy="400110"/>
          </a:xfrm>
          <a:prstGeom prst="rect">
            <a:avLst/>
          </a:prstGeom>
        </p:spPr>
        <p:txBody>
          <a:bodyPr wrap="none">
            <a:spAutoFit/>
          </a:bodyPr>
          <a:lstStyle/>
          <a:p>
            <a:r>
              <a:rPr lang="en-US" sz="2000" b="1" dirty="0">
                <a:solidFill>
                  <a:srgbClr val="002060"/>
                </a:solidFill>
              </a:rPr>
              <a:t>More water intensive crops</a:t>
            </a:r>
          </a:p>
        </p:txBody>
      </p:sp>
      <p:sp>
        <p:nvSpPr>
          <p:cNvPr id="13" name="Rectangle 12"/>
          <p:cNvSpPr/>
          <p:nvPr/>
        </p:nvSpPr>
        <p:spPr>
          <a:xfrm>
            <a:off x="1028698" y="3633899"/>
            <a:ext cx="9655629" cy="375487"/>
          </a:xfrm>
          <a:prstGeom prst="rect">
            <a:avLst/>
          </a:prstGeom>
        </p:spPr>
        <p:txBody>
          <a:bodyPr wrap="square">
            <a:spAutoFit/>
          </a:bodyPr>
          <a:lstStyle/>
          <a:p>
            <a:pPr algn="just">
              <a:lnSpc>
                <a:spcPct val="115000"/>
              </a:lnSpc>
            </a:pPr>
            <a:r>
              <a:rPr lang="en-GB" sz="800" dirty="0">
                <a:latin typeface="Times New Roman" panose="02020603050405020304" pitchFamily="18" charset="0"/>
                <a:ea typeface="Times New Roman" panose="02020603050405020304" pitchFamily="18" charset="0"/>
                <a:cs typeface="Vrinda"/>
              </a:rPr>
              <a:t>Note: ATE = Average Treatment Effect, OLS = Ordinary Least Squares. Figures in parentheses are analytical standard errors for the ATE and standard errors for the weighted OLS. The entire list of control variables was included in the weighted OLS regressions but results are omitted here. *** stands for 1% of significance, ** for 5% and * for 10%.</a:t>
            </a:r>
            <a:endParaRPr lang="en-US" sz="800" dirty="0">
              <a:effectLst/>
              <a:latin typeface="Garamond" panose="02020404030301010803" pitchFamily="18" charset="0"/>
              <a:ea typeface="Times New Roman" panose="02020603050405020304" pitchFamily="18" charset="0"/>
              <a:cs typeface="Vrinda"/>
            </a:endParaRPr>
          </a:p>
        </p:txBody>
      </p:sp>
      <p:sp>
        <p:nvSpPr>
          <p:cNvPr id="14" name="Rectangle 13"/>
          <p:cNvSpPr/>
          <p:nvPr/>
        </p:nvSpPr>
        <p:spPr>
          <a:xfrm>
            <a:off x="1006928" y="1609201"/>
            <a:ext cx="4143372" cy="276999"/>
          </a:xfrm>
          <a:prstGeom prst="rect">
            <a:avLst/>
          </a:prstGeom>
        </p:spPr>
        <p:txBody>
          <a:bodyPr wrap="square">
            <a:spAutoFit/>
          </a:bodyPr>
          <a:lstStyle/>
          <a:p>
            <a:r>
              <a:rPr lang="en-US" sz="1200" b="1" dirty="0" smtClean="0">
                <a:solidFill>
                  <a:prstClr val="black"/>
                </a:solidFill>
              </a:rPr>
              <a:t>Tab 1– </a:t>
            </a:r>
            <a:r>
              <a:rPr lang="en-US" sz="1200" b="1" dirty="0"/>
              <a:t>Effects of </a:t>
            </a:r>
            <a:r>
              <a:rPr lang="en-US" sz="1200" b="1" dirty="0" smtClean="0"/>
              <a:t>Pump Ownership on </a:t>
            </a:r>
            <a:r>
              <a:rPr lang="en-US" sz="1200" b="1" dirty="0"/>
              <a:t>Cropping Patterns</a:t>
            </a:r>
            <a:endParaRPr lang="en-GB" sz="1200" b="1" dirty="0"/>
          </a:p>
        </p:txBody>
      </p:sp>
    </p:spTree>
    <p:extLst>
      <p:ext uri="{BB962C8B-B14F-4D97-AF65-F5344CB8AC3E}">
        <p14:creationId xmlns:p14="http://schemas.microsoft.com/office/powerpoint/2010/main" val="7819678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1">
      <a:dk1>
        <a:srgbClr val="000000"/>
      </a:dk1>
      <a:lt1>
        <a:srgbClr val="FFFFFF"/>
      </a:lt1>
      <a:dk2>
        <a:srgbClr val="26517C"/>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WMI_Presentation_Template_WIDE-SCREEN-16x9-Blue-01-withPhoto.potx" id="{FAC6BD40-C429-4F67-AD2E-39B781016AE3}" vid="{22430183-394A-43B4-9C89-DB2DC664AB8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F4AE8E72E3FAC4492C4DEBD0A29DC0F" ma:contentTypeVersion="11" ma:contentTypeDescription="Create a new document." ma:contentTypeScope="" ma:versionID="26c5edfa680162cac9374a399d8be298">
  <xsd:schema xmlns:xsd="http://www.w3.org/2001/XMLSchema" xmlns:xs="http://www.w3.org/2001/XMLSchema" xmlns:p="http://schemas.microsoft.com/office/2006/metadata/properties" xmlns:ns2="72d7c92f-c48f-4979-b006-ef51940df798" xmlns:ns3="bf3e8a6b-275b-4e3f-b466-31e4060764f9" targetNamespace="http://schemas.microsoft.com/office/2006/metadata/properties" ma:root="true" ma:fieldsID="e13e733ea5d054452d47ce3d61c22089" ns2:_="" ns3:_="">
    <xsd:import namespace="72d7c92f-c48f-4979-b006-ef51940df798"/>
    <xsd:import namespace="bf3e8a6b-275b-4e3f-b466-31e4060764f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2d7c92f-c48f-4979-b006-ef51940df79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f3e8a6b-275b-4e3f-b466-31e4060764f9"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7850938-1042-478F-91C0-1C7F6E7F74AF}">
  <ds:schemaRefs>
    <ds:schemaRef ds:uri="http://schemas.microsoft.com/sharepoint/v3/contenttype/forms"/>
  </ds:schemaRefs>
</ds:datastoreItem>
</file>

<file path=customXml/itemProps2.xml><?xml version="1.0" encoding="utf-8"?>
<ds:datastoreItem xmlns:ds="http://schemas.openxmlformats.org/officeDocument/2006/customXml" ds:itemID="{6A7AA2C1-65A4-4A7F-B1B7-FDA76399BDD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2d7c92f-c48f-4979-b006-ef51940df798"/>
    <ds:schemaRef ds:uri="bf3e8a6b-275b-4e3f-b466-31e4060764f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794102E-5E24-404E-B89B-5C9B3F6E099D}">
  <ds:schemaRefs>
    <ds:schemaRef ds:uri="72d7c92f-c48f-4979-b006-ef51940df798"/>
    <ds:schemaRef ds:uri="http://schemas.openxmlformats.org/package/2006/metadata/core-properties"/>
    <ds:schemaRef ds:uri="http://schemas.microsoft.com/office/2006/documentManagement/types"/>
    <ds:schemaRef ds:uri="http://www.w3.org/XML/1998/namespace"/>
    <ds:schemaRef ds:uri="http://purl.org/dc/elements/1.1/"/>
    <ds:schemaRef ds:uri="http://purl.org/dc/terms/"/>
    <ds:schemaRef ds:uri="http://schemas.microsoft.com/office/infopath/2007/PartnerControls"/>
    <ds:schemaRef ds:uri="bf3e8a6b-275b-4e3f-b466-31e4060764f9"/>
    <ds:schemaRef ds:uri="http://schemas.microsoft.com/office/2006/metadata/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IWMI_Presentation_Template_WIDE-SCREEN-16x9-Blue-01-withPhoto (1)</Template>
  <TotalTime>3020</TotalTime>
  <Words>2025</Words>
  <Application>Microsoft Office PowerPoint</Application>
  <PresentationFormat>Widescreen</PresentationFormat>
  <Paragraphs>199</Paragraphs>
  <Slides>15</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15</vt:i4>
      </vt:variant>
    </vt:vector>
  </HeadingPairs>
  <TitlesOfParts>
    <vt:vector size="24" baseType="lpstr">
      <vt:lpstr>Arial</vt:lpstr>
      <vt:lpstr>Calibri</vt:lpstr>
      <vt:lpstr>Calibri Light</vt:lpstr>
      <vt:lpstr>Garamond</vt:lpstr>
      <vt:lpstr>Georgia</vt:lpstr>
      <vt:lpstr>Times New Roman</vt:lpstr>
      <vt:lpstr>Vrinda</vt:lpstr>
      <vt:lpstr>Wingdings</vt:lpstr>
      <vt:lpstr>Office Theme</vt:lpstr>
      <vt:lpstr> Effects of electric pumps on farm-level agricultural production and groundwater use in West Bengal </vt:lpstr>
      <vt:lpstr>Take away messages</vt:lpstr>
      <vt:lpstr>1. Context – Agricultural growth in West Bengal</vt:lpstr>
      <vt:lpstr>1. Context - Electrification of agricultural tubewells</vt:lpstr>
      <vt:lpstr>2. Research question and conceptual framework</vt:lpstr>
      <vt:lpstr>3. Data</vt:lpstr>
      <vt:lpstr>4. Empirical strategy – Non-random electrification policy</vt:lpstr>
      <vt:lpstr>4. Empirical strategy – Non-random pump ownership</vt:lpstr>
      <vt:lpstr>5. Results – Cropping patterns</vt:lpstr>
      <vt:lpstr>5. Results – Yields and value-added</vt:lpstr>
      <vt:lpstr>5. Results – Irrigation practices</vt:lpstr>
      <vt:lpstr>PowerPoint Presentation</vt:lpstr>
      <vt:lpstr>6. Summary of findings</vt:lpstr>
      <vt:lpstr>7. Discussion: Implications for climate change mitigation</vt:lpstr>
      <vt:lpstr>Thank you.</vt:lpstr>
    </vt:vector>
  </TitlesOfParts>
  <Company>HP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Buisson, Marie-Charlotte (IWMI)</dc:creator>
  <cp:lastModifiedBy>Buisson, Marie-Charlotte (IWMI)</cp:lastModifiedBy>
  <cp:revision>85</cp:revision>
  <dcterms:created xsi:type="dcterms:W3CDTF">2020-07-28T11:33:53Z</dcterms:created>
  <dcterms:modified xsi:type="dcterms:W3CDTF">2021-05-31T10:23:05Z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0x0101005F4AE8E72E3FAC4492C4DEBD0A29DC0F</vt:lpwstr>
  </property>
</Properties>
</file>