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8" r:id="rId1"/>
  </p:sldMasterIdLst>
  <p:notesMasterIdLst>
    <p:notesMasterId r:id="rId22"/>
  </p:notesMasterIdLst>
  <p:sldIdLst>
    <p:sldId id="495" r:id="rId2"/>
    <p:sldId id="539" r:id="rId3"/>
    <p:sldId id="490" r:id="rId4"/>
    <p:sldId id="525" r:id="rId5"/>
    <p:sldId id="526" r:id="rId6"/>
    <p:sldId id="528" r:id="rId7"/>
    <p:sldId id="540" r:id="rId8"/>
    <p:sldId id="534" r:id="rId9"/>
    <p:sldId id="536" r:id="rId10"/>
    <p:sldId id="530" r:id="rId11"/>
    <p:sldId id="532" r:id="rId12"/>
    <p:sldId id="533" r:id="rId13"/>
    <p:sldId id="541" r:id="rId14"/>
    <p:sldId id="542" r:id="rId15"/>
    <p:sldId id="537" r:id="rId16"/>
    <p:sldId id="531" r:id="rId17"/>
    <p:sldId id="502" r:id="rId18"/>
    <p:sldId id="519" r:id="rId19"/>
    <p:sldId id="543" r:id="rId20"/>
    <p:sldId id="53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91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6761" autoAdjust="0"/>
  </p:normalViewPr>
  <p:slideViewPr>
    <p:cSldViewPr snapToGrid="0">
      <p:cViewPr>
        <p:scale>
          <a:sx n="70" d="100"/>
          <a:sy n="70" d="100"/>
        </p:scale>
        <p:origin x="-508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 algn="r">
              <a:defRPr lang="fr-FR" sz="1800" b="1" u="none" kern="1200" dirty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fr-FR" sz="1800" b="1" u="none" kern="1200" dirty="0" smtClean="0">
                <a:solidFill>
                  <a:srgbClr val="002060"/>
                </a:solidFill>
                <a:latin typeface="+mj-lt"/>
                <a:ea typeface="+mn-ea"/>
                <a:cs typeface="+mn-cs"/>
              </a:rPr>
              <a:t>FINAL ENERGY CONSUMPTION BY SECTORS</a:t>
            </a:r>
            <a:r>
              <a:rPr lang="fr-FR" sz="1800" b="1" u="none" kern="1200" dirty="0">
                <a:solidFill>
                  <a:srgbClr val="002060"/>
                </a:solidFill>
                <a:latin typeface="+mj-lt"/>
                <a:ea typeface="+mn-ea"/>
                <a:cs typeface="+mn-cs"/>
              </a:rPr>
              <a:t>
TOTAL : 144 </a:t>
            </a:r>
            <a:r>
              <a:rPr lang="fr-FR" sz="1800" b="1" u="none" kern="1200" dirty="0" err="1">
                <a:solidFill>
                  <a:srgbClr val="002060"/>
                </a:solidFill>
                <a:latin typeface="+mj-lt"/>
                <a:ea typeface="+mn-ea"/>
                <a:cs typeface="+mn-cs"/>
              </a:rPr>
              <a:t>Mtep</a:t>
            </a:r>
            <a:r>
              <a:rPr lang="fr-FR" sz="1800" b="1" u="none" kern="1200" dirty="0">
                <a:solidFill>
                  <a:srgbClr val="002060"/>
                </a:solidFill>
                <a:latin typeface="+mj-lt"/>
                <a:ea typeface="+mn-ea"/>
                <a:cs typeface="+mn-cs"/>
              </a:rPr>
              <a:t> </a:t>
            </a:r>
            <a:r>
              <a:rPr lang="fr-FR" sz="1800" b="1" u="none" kern="1200" dirty="0" smtClean="0">
                <a:solidFill>
                  <a:srgbClr val="002060"/>
                </a:solidFill>
                <a:latin typeface="+mj-lt"/>
                <a:ea typeface="+mn-ea"/>
                <a:cs typeface="+mn-cs"/>
              </a:rPr>
              <a:t>in </a:t>
            </a:r>
            <a:r>
              <a:rPr lang="fr-FR" sz="1800" b="1" u="none" kern="1200" dirty="0">
                <a:solidFill>
                  <a:srgbClr val="002060"/>
                </a:solidFill>
                <a:latin typeface="+mj-lt"/>
                <a:ea typeface="+mn-ea"/>
                <a:cs typeface="+mn-cs"/>
              </a:rPr>
              <a:t>2018</a:t>
            </a:r>
          </a:p>
        </c:rich>
      </c:tx>
      <c:layout>
        <c:manualLayout>
          <c:xMode val="edge"/>
          <c:yMode val="edge"/>
          <c:x val="0.18906643700787401"/>
          <c:y val="2.787722135526859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9690292814960628"/>
          <c:y val="0.20175206056735803"/>
          <c:w val="0.54056914370078735"/>
          <c:h val="0.7418863102412232"/>
        </c:manualLayout>
      </c:layout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CONSOMMATION FINALE ÉNERGÉTIQUE PAR SECTEUR
TOTAL : 144 Mtep en 2018</c:v>
                </c:pt>
              </c:strCache>
            </c:strRef>
          </c:tx>
          <c:explosion val="27"/>
          <c:dLbls>
            <c:dLbl>
              <c:idx val="0"/>
              <c:layout/>
              <c:tx>
                <c:rich>
                  <a:bodyPr/>
                  <a:lstStyle/>
                  <a:p>
                    <a:pPr algn="ctr" rtl="0">
                      <a:defRPr lang="fr-FR" sz="18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Tertiary </a:t>
                    </a:r>
                    <a:r>
                      <a:rPr lang="en-US" smtClean="0"/>
                      <a:t>Residential</a:t>
                    </a:r>
                    <a:r>
                      <a:rPr lang="en-US" dirty="0"/>
                      <a:t>
46%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7.562789124015748E-2"/>
                  <c:y val="-0.10599895515296338"/>
                </c:manualLayout>
              </c:layout>
              <c:spPr/>
              <c:txPr>
                <a:bodyPr/>
                <a:lstStyle/>
                <a:p>
                  <a:pPr algn="ctr" rtl="0">
                    <a:defRPr lang="fr-FR" sz="1800" b="0" i="0" u="none" strike="noStrike" kern="1200" baseline="0">
                      <a:solidFill>
                        <a:prstClr val="black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pPr algn="ctr" rtl="0">
                      <a:defRPr lang="en-US" sz="1800" b="0" i="0" u="none" strike="noStrike" kern="1200" baseline="0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b="0" i="0" u="none" strike="noStrike" kern="1200" baseline="0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rPr>
                      <a:t>Transport
32%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4725092273622048"/>
                  <c:y val="4.551095687929112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Feuil1!$A$2:$A$5</c:f>
              <c:strCache>
                <c:ptCount val="4"/>
                <c:pt idx="0">
                  <c:v>Tertiary - Residential</c:v>
                </c:pt>
                <c:pt idx="1">
                  <c:v>Industry</c:v>
                </c:pt>
                <c:pt idx="2">
                  <c:v>Transport</c:v>
                </c:pt>
                <c:pt idx="3">
                  <c:v>Agriculture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46</c:v>
                </c:pt>
                <c:pt idx="1">
                  <c:v>19</c:v>
                </c:pt>
                <c:pt idx="2">
                  <c:v>32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n-US" noProof="0"/>
            </a:pPr>
            <a:r>
              <a:rPr lang="en-US" noProof="0" dirty="0" smtClean="0"/>
              <a:t>Energy</a:t>
            </a:r>
            <a:r>
              <a:rPr lang="en-US" baseline="0" noProof="0" dirty="0" smtClean="0"/>
              <a:t> savings based on behavior change for the different systems</a:t>
            </a:r>
            <a:endParaRPr lang="en-US" noProof="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Base case</c:v>
                </c:pt>
              </c:strCache>
            </c:strRef>
          </c:tx>
          <c:invertIfNegative val="0"/>
          <c:cat>
            <c:strRef>
              <c:f>Feuil1!$A$2:$A$6</c:f>
              <c:strCache>
                <c:ptCount val="5"/>
                <c:pt idx="0">
                  <c:v>Heating </c:v>
                </c:pt>
                <c:pt idx="1">
                  <c:v>Cooling </c:v>
                </c:pt>
                <c:pt idx="2">
                  <c:v>Lighting</c:v>
                </c:pt>
                <c:pt idx="3">
                  <c:v>Equipements</c:v>
                </c:pt>
                <c:pt idx="4">
                  <c:v>All systems</c:v>
                </c:pt>
              </c:strCache>
            </c:strRef>
          </c:cat>
          <c:val>
            <c:numRef>
              <c:f>Feuil1!$B$2:$B$6</c:f>
              <c:numCache>
                <c:formatCode>General</c:formatCode>
                <c:ptCount val="5"/>
                <c:pt idx="0">
                  <c:v>18932</c:v>
                </c:pt>
                <c:pt idx="1">
                  <c:v>20353</c:v>
                </c:pt>
                <c:pt idx="2">
                  <c:v>8875</c:v>
                </c:pt>
                <c:pt idx="3">
                  <c:v>24526</c:v>
                </c:pt>
                <c:pt idx="4">
                  <c:v>72685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Interventions 1</c:v>
                </c:pt>
              </c:strCache>
            </c:strRef>
          </c:tx>
          <c:invertIfNegative val="0"/>
          <c:cat>
            <c:strRef>
              <c:f>Feuil1!$A$2:$A$6</c:f>
              <c:strCache>
                <c:ptCount val="5"/>
                <c:pt idx="0">
                  <c:v>Heating </c:v>
                </c:pt>
                <c:pt idx="1">
                  <c:v>Cooling </c:v>
                </c:pt>
                <c:pt idx="2">
                  <c:v>Lighting</c:v>
                </c:pt>
                <c:pt idx="3">
                  <c:v>Equipements</c:v>
                </c:pt>
                <c:pt idx="4">
                  <c:v>All systems</c:v>
                </c:pt>
              </c:strCache>
            </c:strRef>
          </c:cat>
          <c:val>
            <c:numRef>
              <c:f>Feuil1!$C$2:$C$6</c:f>
              <c:numCache>
                <c:formatCode>General</c:formatCode>
                <c:ptCount val="5"/>
                <c:pt idx="0">
                  <c:v>10136</c:v>
                </c:pt>
                <c:pt idx="1">
                  <c:v>19165</c:v>
                </c:pt>
                <c:pt idx="2">
                  <c:v>4889</c:v>
                </c:pt>
                <c:pt idx="3">
                  <c:v>3356</c:v>
                </c:pt>
                <c:pt idx="4">
                  <c:v>53514</c:v>
                </c:pt>
              </c:numCache>
            </c:numRef>
          </c:val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Interventions 1 and 2</c:v>
                </c:pt>
              </c:strCache>
            </c:strRef>
          </c:tx>
          <c:invertIfNegative val="0"/>
          <c:cat>
            <c:strRef>
              <c:f>Feuil1!$A$2:$A$6</c:f>
              <c:strCache>
                <c:ptCount val="5"/>
                <c:pt idx="0">
                  <c:v>Heating </c:v>
                </c:pt>
                <c:pt idx="1">
                  <c:v>Cooling </c:v>
                </c:pt>
                <c:pt idx="2">
                  <c:v>Lighting</c:v>
                </c:pt>
                <c:pt idx="3">
                  <c:v>Equipements</c:v>
                </c:pt>
                <c:pt idx="4">
                  <c:v>All systems</c:v>
                </c:pt>
              </c:strCache>
            </c:strRef>
          </c:cat>
          <c:val>
            <c:numRef>
              <c:f>Feuil1!$D$2:$D$6</c:f>
              <c:numCache>
                <c:formatCode>General</c:formatCode>
                <c:ptCount val="5"/>
                <c:pt idx="0">
                  <c:v>9995</c:v>
                </c:pt>
                <c:pt idx="1">
                  <c:v>18928</c:v>
                </c:pt>
                <c:pt idx="4">
                  <c:v>53136</c:v>
                </c:pt>
              </c:numCache>
            </c:numRef>
          </c:val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Interventions 1, 2 and 3</c:v>
                </c:pt>
              </c:strCache>
            </c:strRef>
          </c:tx>
          <c:invertIfNegative val="0"/>
          <c:cat>
            <c:strRef>
              <c:f>Feuil1!$A$2:$A$6</c:f>
              <c:strCache>
                <c:ptCount val="5"/>
                <c:pt idx="0">
                  <c:v>Heating </c:v>
                </c:pt>
                <c:pt idx="1">
                  <c:v>Cooling </c:v>
                </c:pt>
                <c:pt idx="2">
                  <c:v>Lighting</c:v>
                </c:pt>
                <c:pt idx="3">
                  <c:v>Equipements</c:v>
                </c:pt>
                <c:pt idx="4">
                  <c:v>All systems</c:v>
                </c:pt>
              </c:strCache>
            </c:strRef>
          </c:cat>
          <c:val>
            <c:numRef>
              <c:f>Feuil1!$E$2:$E$6</c:f>
              <c:numCache>
                <c:formatCode>General</c:formatCode>
                <c:ptCount val="5"/>
                <c:pt idx="0">
                  <c:v>9432</c:v>
                </c:pt>
                <c:pt idx="4">
                  <c:v>52573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3491840"/>
        <c:axId val="163494912"/>
      </c:barChart>
      <c:catAx>
        <c:axId val="163491840"/>
        <c:scaling>
          <c:orientation val="minMax"/>
        </c:scaling>
        <c:delete val="0"/>
        <c:axPos val="b"/>
        <c:majorTickMark val="none"/>
        <c:minorTickMark val="none"/>
        <c:tickLblPos val="nextTo"/>
        <c:crossAx val="163494912"/>
        <c:crosses val="autoZero"/>
        <c:auto val="1"/>
        <c:lblAlgn val="ctr"/>
        <c:lblOffset val="100"/>
        <c:noMultiLvlLbl val="0"/>
      </c:catAx>
      <c:valAx>
        <c:axId val="16349491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lang="en-US" noProof="0"/>
                </a:pPr>
                <a:r>
                  <a:rPr lang="en-US" noProof="0" dirty="0" smtClean="0"/>
                  <a:t>Annual Energy consumption (Kwh)</a:t>
                </a:r>
                <a:endParaRPr lang="en-US" noProof="0" dirty="0"/>
              </a:p>
            </c:rich>
          </c:tx>
          <c:layout>
            <c:manualLayout>
              <c:xMode val="edge"/>
              <c:yMode val="edge"/>
              <c:x val="1.5625000000000001E-3"/>
              <c:y val="0.1107711546031524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1634918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n-US" noProof="0"/>
            </a:pPr>
            <a:r>
              <a:rPr lang="en-US" noProof="0" dirty="0" smtClean="0"/>
              <a:t>Energy</a:t>
            </a:r>
            <a:r>
              <a:rPr lang="en-US" baseline="0" noProof="0" dirty="0" smtClean="0"/>
              <a:t> savings based on behavior change in different offices</a:t>
            </a:r>
            <a:endParaRPr lang="en-US" noProof="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Base Case</c:v>
                </c:pt>
              </c:strCache>
            </c:strRef>
          </c:tx>
          <c:invertIfNegative val="0"/>
          <c:cat>
            <c:strRef>
              <c:f>Feuil1!$A$2:$A$4</c:f>
              <c:strCache>
                <c:ptCount val="3"/>
                <c:pt idx="0">
                  <c:v>All offices </c:v>
                </c:pt>
                <c:pt idx="1">
                  <c:v>South Offices </c:v>
                </c:pt>
                <c:pt idx="2">
                  <c:v>North Offices 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72685</c:v>
                </c:pt>
                <c:pt idx="1">
                  <c:v>72685</c:v>
                </c:pt>
                <c:pt idx="2">
                  <c:v>72685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Interventions 1</c:v>
                </c:pt>
              </c:strCache>
            </c:strRef>
          </c:tx>
          <c:invertIfNegative val="0"/>
          <c:cat>
            <c:strRef>
              <c:f>Feuil1!$A$2:$A$4</c:f>
              <c:strCache>
                <c:ptCount val="3"/>
                <c:pt idx="0">
                  <c:v>All offices </c:v>
                </c:pt>
                <c:pt idx="1">
                  <c:v>South Offices </c:v>
                </c:pt>
                <c:pt idx="2">
                  <c:v>North Offices </c:v>
                </c:pt>
              </c:strCache>
            </c:strRef>
          </c:cat>
          <c:val>
            <c:numRef>
              <c:f>Feuil1!$C$2:$C$4</c:f>
              <c:numCache>
                <c:formatCode>General</c:formatCode>
                <c:ptCount val="3"/>
                <c:pt idx="0">
                  <c:v>53514</c:v>
                </c:pt>
                <c:pt idx="1">
                  <c:v>68613</c:v>
                </c:pt>
                <c:pt idx="2">
                  <c:v>69574</c:v>
                </c:pt>
              </c:numCache>
            </c:numRef>
          </c:val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Interventions 1 and 2</c:v>
                </c:pt>
              </c:strCache>
            </c:strRef>
          </c:tx>
          <c:invertIfNegative val="0"/>
          <c:cat>
            <c:strRef>
              <c:f>Feuil1!$A$2:$A$4</c:f>
              <c:strCache>
                <c:ptCount val="3"/>
                <c:pt idx="0">
                  <c:v>All offices </c:v>
                </c:pt>
                <c:pt idx="1">
                  <c:v>South Offices </c:v>
                </c:pt>
                <c:pt idx="2">
                  <c:v>North Offices </c:v>
                </c:pt>
              </c:strCache>
            </c:strRef>
          </c:cat>
          <c:val>
            <c:numRef>
              <c:f>Feuil1!$D$2:$D$4</c:f>
              <c:numCache>
                <c:formatCode>General</c:formatCode>
                <c:ptCount val="3"/>
                <c:pt idx="0">
                  <c:v>53136</c:v>
                </c:pt>
                <c:pt idx="1">
                  <c:v>66933</c:v>
                </c:pt>
                <c:pt idx="2">
                  <c:v>67334</c:v>
                </c:pt>
              </c:numCache>
            </c:numRef>
          </c:val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Interventions 1 , 2 and 3</c:v>
                </c:pt>
              </c:strCache>
            </c:strRef>
          </c:tx>
          <c:invertIfNegative val="0"/>
          <c:cat>
            <c:strRef>
              <c:f>Feuil1!$A$2:$A$4</c:f>
              <c:strCache>
                <c:ptCount val="3"/>
                <c:pt idx="0">
                  <c:v>All offices </c:v>
                </c:pt>
                <c:pt idx="1">
                  <c:v>South Offices </c:v>
                </c:pt>
                <c:pt idx="2">
                  <c:v>North Offices </c:v>
                </c:pt>
              </c:strCache>
            </c:strRef>
          </c:cat>
          <c:val>
            <c:numRef>
              <c:f>Feuil1!$E$2:$E$4</c:f>
              <c:numCache>
                <c:formatCode>General</c:formatCode>
                <c:ptCount val="3"/>
                <c:pt idx="0">
                  <c:v>52573</c:v>
                </c:pt>
                <c:pt idx="1">
                  <c:v>65343</c:v>
                </c:pt>
                <c:pt idx="2">
                  <c:v>66445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8973824"/>
        <c:axId val="209804672"/>
      </c:barChart>
      <c:catAx>
        <c:axId val="188973824"/>
        <c:scaling>
          <c:orientation val="minMax"/>
        </c:scaling>
        <c:delete val="0"/>
        <c:axPos val="b"/>
        <c:majorTickMark val="out"/>
        <c:minorTickMark val="none"/>
        <c:tickLblPos val="nextTo"/>
        <c:crossAx val="209804672"/>
        <c:crosses val="autoZero"/>
        <c:auto val="1"/>
        <c:lblAlgn val="ctr"/>
        <c:lblOffset val="100"/>
        <c:noMultiLvlLbl val="0"/>
      </c:catAx>
      <c:valAx>
        <c:axId val="2098046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800" b="1" i="0" u="none" strike="noStrike" baseline="0" dirty="0" smtClean="0">
                    <a:effectLst/>
                  </a:rPr>
                  <a:t>Annual Energy consumption (Kwh)</a:t>
                </a:r>
                <a:endParaRPr lang="fr-FR" dirty="0"/>
              </a:p>
            </c:rich>
          </c:tx>
          <c:layout>
            <c:manualLayout>
              <c:xMode val="edge"/>
              <c:yMode val="edge"/>
              <c:x val="1.5625000000000001E-3"/>
              <c:y val="0.1446680521242586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889738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69B7CB-8F78-4507-BC30-926B269A9791}" type="doc">
      <dgm:prSet loTypeId="urn:microsoft.com/office/officeart/2005/8/layout/hChevron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A8A6AF09-3DE9-493E-82EF-223883E3CD54}">
      <dgm:prSet phldrT="[Texte]"/>
      <dgm:spPr/>
      <dgm:t>
        <a:bodyPr/>
        <a:lstStyle/>
        <a:p>
          <a:r>
            <a:rPr lang="en-US" noProof="0" dirty="0" smtClean="0">
              <a:solidFill>
                <a:schemeClr val="tx1"/>
              </a:solidFill>
            </a:rPr>
            <a:t>Understand </a:t>
          </a:r>
          <a:endParaRPr lang="en-US" noProof="0" dirty="0">
            <a:solidFill>
              <a:schemeClr val="tx1"/>
            </a:solidFill>
          </a:endParaRPr>
        </a:p>
      </dgm:t>
    </dgm:pt>
    <dgm:pt modelId="{256BC147-C30A-4028-8411-EE4011CA2FD1}" type="parTrans" cxnId="{22739B76-6AED-48A5-89EB-75CCCE41E736}">
      <dgm:prSet/>
      <dgm:spPr/>
      <dgm:t>
        <a:bodyPr/>
        <a:lstStyle/>
        <a:p>
          <a:endParaRPr lang="en-US" noProof="0" dirty="0"/>
        </a:p>
      </dgm:t>
    </dgm:pt>
    <dgm:pt modelId="{917CA9AE-6A68-4CC0-8876-9D860FBDAD8B}" type="sibTrans" cxnId="{22739B76-6AED-48A5-89EB-75CCCE41E736}">
      <dgm:prSet/>
      <dgm:spPr/>
      <dgm:t>
        <a:bodyPr/>
        <a:lstStyle/>
        <a:p>
          <a:endParaRPr lang="en-US" noProof="0" dirty="0"/>
        </a:p>
      </dgm:t>
    </dgm:pt>
    <dgm:pt modelId="{266B0996-D0AE-4E71-AF23-1E32CFCDEF94}">
      <dgm:prSet phldrT="[Texte]"/>
      <dgm:spPr/>
      <dgm:t>
        <a:bodyPr/>
        <a:lstStyle/>
        <a:p>
          <a:r>
            <a:rPr lang="en-US" noProof="0" dirty="0" smtClean="0">
              <a:solidFill>
                <a:schemeClr val="tx1"/>
              </a:solidFill>
            </a:rPr>
            <a:t>Model</a:t>
          </a:r>
          <a:endParaRPr lang="en-US" noProof="0" dirty="0">
            <a:solidFill>
              <a:schemeClr val="tx1"/>
            </a:solidFill>
          </a:endParaRPr>
        </a:p>
      </dgm:t>
    </dgm:pt>
    <dgm:pt modelId="{48D7C9FA-817C-49BA-B30D-7A14B3FEC99E}" type="parTrans" cxnId="{D8DF8AAD-D9DE-46F2-AC39-96D220D7F489}">
      <dgm:prSet/>
      <dgm:spPr/>
      <dgm:t>
        <a:bodyPr/>
        <a:lstStyle/>
        <a:p>
          <a:endParaRPr lang="en-US" noProof="0" dirty="0"/>
        </a:p>
      </dgm:t>
    </dgm:pt>
    <dgm:pt modelId="{A55441D1-E5C4-413A-92E6-1C53F62D76AE}" type="sibTrans" cxnId="{D8DF8AAD-D9DE-46F2-AC39-96D220D7F489}">
      <dgm:prSet/>
      <dgm:spPr/>
      <dgm:t>
        <a:bodyPr/>
        <a:lstStyle/>
        <a:p>
          <a:endParaRPr lang="en-US" noProof="0" dirty="0"/>
        </a:p>
      </dgm:t>
    </dgm:pt>
    <dgm:pt modelId="{EEBD480D-C9AC-4521-A683-0FA30BF51C8D}">
      <dgm:prSet phldrT="[Texte]"/>
      <dgm:spPr/>
      <dgm:t>
        <a:bodyPr/>
        <a:lstStyle/>
        <a:p>
          <a:r>
            <a:rPr lang="en-US" noProof="0" dirty="0" smtClean="0">
              <a:solidFill>
                <a:schemeClr val="tx1"/>
              </a:solidFill>
            </a:rPr>
            <a:t>Predict</a:t>
          </a:r>
          <a:endParaRPr lang="en-US" noProof="0" dirty="0">
            <a:solidFill>
              <a:schemeClr val="tx1"/>
            </a:solidFill>
          </a:endParaRPr>
        </a:p>
      </dgm:t>
    </dgm:pt>
    <dgm:pt modelId="{B1F6609C-2257-4463-926A-D9654C1363A3}" type="parTrans" cxnId="{5C582315-8D98-449E-953D-57A630B546A2}">
      <dgm:prSet/>
      <dgm:spPr/>
      <dgm:t>
        <a:bodyPr/>
        <a:lstStyle/>
        <a:p>
          <a:endParaRPr lang="en-US" noProof="0" dirty="0"/>
        </a:p>
      </dgm:t>
    </dgm:pt>
    <dgm:pt modelId="{DE5DA11B-7E64-4D92-8E8B-2CE6C8D7A87E}" type="sibTrans" cxnId="{5C582315-8D98-449E-953D-57A630B546A2}">
      <dgm:prSet/>
      <dgm:spPr/>
      <dgm:t>
        <a:bodyPr/>
        <a:lstStyle/>
        <a:p>
          <a:endParaRPr lang="en-US" noProof="0" dirty="0"/>
        </a:p>
      </dgm:t>
    </dgm:pt>
    <dgm:pt modelId="{72EDFA3A-622A-4E2C-B277-AE3447BE00B0}">
      <dgm:prSet phldrT="[Texte]"/>
      <dgm:spPr/>
      <dgm:t>
        <a:bodyPr/>
        <a:lstStyle/>
        <a:p>
          <a:r>
            <a:rPr lang="en-US" noProof="0" dirty="0" smtClean="0">
              <a:solidFill>
                <a:schemeClr val="tx1"/>
              </a:solidFill>
            </a:rPr>
            <a:t>Change</a:t>
          </a:r>
          <a:endParaRPr lang="en-US" noProof="0" dirty="0">
            <a:solidFill>
              <a:schemeClr val="tx1"/>
            </a:solidFill>
          </a:endParaRPr>
        </a:p>
      </dgm:t>
    </dgm:pt>
    <dgm:pt modelId="{9824084F-5DD6-4315-8264-3CF78DB5EDF9}" type="parTrans" cxnId="{40E44FB0-CACD-4AC3-B2B5-CD6170993B63}">
      <dgm:prSet/>
      <dgm:spPr/>
      <dgm:t>
        <a:bodyPr/>
        <a:lstStyle/>
        <a:p>
          <a:endParaRPr lang="en-US" noProof="0" dirty="0"/>
        </a:p>
      </dgm:t>
    </dgm:pt>
    <dgm:pt modelId="{396C33A8-7765-4398-A19F-D69A6ECAECBC}" type="sibTrans" cxnId="{40E44FB0-CACD-4AC3-B2B5-CD6170993B63}">
      <dgm:prSet/>
      <dgm:spPr/>
      <dgm:t>
        <a:bodyPr/>
        <a:lstStyle/>
        <a:p>
          <a:endParaRPr lang="en-US" noProof="0" dirty="0"/>
        </a:p>
      </dgm:t>
    </dgm:pt>
    <dgm:pt modelId="{8DAD7A73-94FD-4B11-96B9-40E39B972DB7}">
      <dgm:prSet phldrT="[Texte]"/>
      <dgm:spPr/>
      <dgm:t>
        <a:bodyPr/>
        <a:lstStyle/>
        <a:p>
          <a:r>
            <a:rPr lang="en-US" noProof="0" dirty="0" smtClean="0">
              <a:solidFill>
                <a:schemeClr val="tx1"/>
              </a:solidFill>
            </a:rPr>
            <a:t>Evaluate</a:t>
          </a:r>
          <a:endParaRPr lang="en-US" noProof="0" dirty="0">
            <a:solidFill>
              <a:schemeClr val="tx1"/>
            </a:solidFill>
          </a:endParaRPr>
        </a:p>
      </dgm:t>
    </dgm:pt>
    <dgm:pt modelId="{C6414318-D81E-4739-8AD4-37B6AFF8DC17}" type="sibTrans" cxnId="{F40114B2-CA4F-4549-B47D-54ED20E49769}">
      <dgm:prSet/>
      <dgm:spPr/>
      <dgm:t>
        <a:bodyPr/>
        <a:lstStyle/>
        <a:p>
          <a:endParaRPr lang="en-US" noProof="0" dirty="0"/>
        </a:p>
      </dgm:t>
    </dgm:pt>
    <dgm:pt modelId="{300C3BE9-0D50-4128-987E-8701DE27B5F6}" type="parTrans" cxnId="{F40114B2-CA4F-4549-B47D-54ED20E49769}">
      <dgm:prSet/>
      <dgm:spPr/>
      <dgm:t>
        <a:bodyPr/>
        <a:lstStyle/>
        <a:p>
          <a:endParaRPr lang="en-US" noProof="0" dirty="0"/>
        </a:p>
      </dgm:t>
    </dgm:pt>
    <dgm:pt modelId="{8BD0E651-CD7B-4697-AC8F-F66D726B82A9}" type="pres">
      <dgm:prSet presAssocID="{C469B7CB-8F78-4507-BC30-926B269A979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D56809-46C4-4CBE-9AD0-4DC04E3E6FC5}" type="pres">
      <dgm:prSet presAssocID="{A8A6AF09-3DE9-493E-82EF-223883E3CD54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D1BDA33-DC53-4D7D-A7F1-8676FD5DA9E2}" type="pres">
      <dgm:prSet presAssocID="{917CA9AE-6A68-4CC0-8876-9D860FBDAD8B}" presName="parSpace" presStyleCnt="0"/>
      <dgm:spPr/>
    </dgm:pt>
    <dgm:pt modelId="{90562398-FE1D-4C1C-B473-B5E349AFE06B}" type="pres">
      <dgm:prSet presAssocID="{266B0996-D0AE-4E71-AF23-1E32CFCDEF94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5C2AF05-14DD-470F-8934-8852B5736E25}" type="pres">
      <dgm:prSet presAssocID="{A55441D1-E5C4-413A-92E6-1C53F62D76AE}" presName="parSpace" presStyleCnt="0"/>
      <dgm:spPr/>
    </dgm:pt>
    <dgm:pt modelId="{7299E20D-A4E5-4BE1-8DDE-95D742795ECB}" type="pres">
      <dgm:prSet presAssocID="{EEBD480D-C9AC-4521-A683-0FA30BF51C8D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A4A0426-FE8C-4B2C-9AF6-14BAE061E23A}" type="pres">
      <dgm:prSet presAssocID="{DE5DA11B-7E64-4D92-8E8B-2CE6C8D7A87E}" presName="parSpace" presStyleCnt="0"/>
      <dgm:spPr/>
    </dgm:pt>
    <dgm:pt modelId="{7FB0E6AE-C71C-43C3-8359-ACCE63E853F8}" type="pres">
      <dgm:prSet presAssocID="{72EDFA3A-622A-4E2C-B277-AE3447BE00B0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DE2FDA-C1A3-4318-8E26-BCF75199A4FD}" type="pres">
      <dgm:prSet presAssocID="{396C33A8-7765-4398-A19F-D69A6ECAECBC}" presName="parSpace" presStyleCnt="0"/>
      <dgm:spPr/>
    </dgm:pt>
    <dgm:pt modelId="{1948E194-88E0-4742-B408-985E73C2F789}" type="pres">
      <dgm:prSet presAssocID="{8DAD7A73-94FD-4B11-96B9-40E39B972DB7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DF8AAD-D9DE-46F2-AC39-96D220D7F489}" srcId="{C469B7CB-8F78-4507-BC30-926B269A9791}" destId="{266B0996-D0AE-4E71-AF23-1E32CFCDEF94}" srcOrd="1" destOrd="0" parTransId="{48D7C9FA-817C-49BA-B30D-7A14B3FEC99E}" sibTransId="{A55441D1-E5C4-413A-92E6-1C53F62D76AE}"/>
    <dgm:cxn modelId="{1E53F91B-1D11-4BF6-869B-327EDBCC83F4}" type="presOf" srcId="{72EDFA3A-622A-4E2C-B277-AE3447BE00B0}" destId="{7FB0E6AE-C71C-43C3-8359-ACCE63E853F8}" srcOrd="0" destOrd="0" presId="urn:microsoft.com/office/officeart/2005/8/layout/hChevron3"/>
    <dgm:cxn modelId="{5A8DAD27-4213-41D9-BB8C-392BEF336A0A}" type="presOf" srcId="{266B0996-D0AE-4E71-AF23-1E32CFCDEF94}" destId="{90562398-FE1D-4C1C-B473-B5E349AFE06B}" srcOrd="0" destOrd="0" presId="urn:microsoft.com/office/officeart/2005/8/layout/hChevron3"/>
    <dgm:cxn modelId="{8CED86C2-D70D-4E8A-94FC-44C68C2C8082}" type="presOf" srcId="{EEBD480D-C9AC-4521-A683-0FA30BF51C8D}" destId="{7299E20D-A4E5-4BE1-8DDE-95D742795ECB}" srcOrd="0" destOrd="0" presId="urn:microsoft.com/office/officeart/2005/8/layout/hChevron3"/>
    <dgm:cxn modelId="{62104184-533A-4FF6-A4A3-A8E7F6607A30}" type="presOf" srcId="{A8A6AF09-3DE9-493E-82EF-223883E3CD54}" destId="{FCD56809-46C4-4CBE-9AD0-4DC04E3E6FC5}" srcOrd="0" destOrd="0" presId="urn:microsoft.com/office/officeart/2005/8/layout/hChevron3"/>
    <dgm:cxn modelId="{40E44FB0-CACD-4AC3-B2B5-CD6170993B63}" srcId="{C469B7CB-8F78-4507-BC30-926B269A9791}" destId="{72EDFA3A-622A-4E2C-B277-AE3447BE00B0}" srcOrd="3" destOrd="0" parTransId="{9824084F-5DD6-4315-8264-3CF78DB5EDF9}" sibTransId="{396C33A8-7765-4398-A19F-D69A6ECAECBC}"/>
    <dgm:cxn modelId="{73EDE92E-9FCA-4642-92C2-BCA55A21F269}" type="presOf" srcId="{8DAD7A73-94FD-4B11-96B9-40E39B972DB7}" destId="{1948E194-88E0-4742-B408-985E73C2F789}" srcOrd="0" destOrd="0" presId="urn:microsoft.com/office/officeart/2005/8/layout/hChevron3"/>
    <dgm:cxn modelId="{F40114B2-CA4F-4549-B47D-54ED20E49769}" srcId="{C469B7CB-8F78-4507-BC30-926B269A9791}" destId="{8DAD7A73-94FD-4B11-96B9-40E39B972DB7}" srcOrd="4" destOrd="0" parTransId="{300C3BE9-0D50-4128-987E-8701DE27B5F6}" sibTransId="{C6414318-D81E-4739-8AD4-37B6AFF8DC17}"/>
    <dgm:cxn modelId="{22739B76-6AED-48A5-89EB-75CCCE41E736}" srcId="{C469B7CB-8F78-4507-BC30-926B269A9791}" destId="{A8A6AF09-3DE9-493E-82EF-223883E3CD54}" srcOrd="0" destOrd="0" parTransId="{256BC147-C30A-4028-8411-EE4011CA2FD1}" sibTransId="{917CA9AE-6A68-4CC0-8876-9D860FBDAD8B}"/>
    <dgm:cxn modelId="{5C582315-8D98-449E-953D-57A630B546A2}" srcId="{C469B7CB-8F78-4507-BC30-926B269A9791}" destId="{EEBD480D-C9AC-4521-A683-0FA30BF51C8D}" srcOrd="2" destOrd="0" parTransId="{B1F6609C-2257-4463-926A-D9654C1363A3}" sibTransId="{DE5DA11B-7E64-4D92-8E8B-2CE6C8D7A87E}"/>
    <dgm:cxn modelId="{41519009-3E22-4AFC-BA75-8501A0996E0E}" type="presOf" srcId="{C469B7CB-8F78-4507-BC30-926B269A9791}" destId="{8BD0E651-CD7B-4697-AC8F-F66D726B82A9}" srcOrd="0" destOrd="0" presId="urn:microsoft.com/office/officeart/2005/8/layout/hChevron3"/>
    <dgm:cxn modelId="{E1684710-813E-4713-81A7-BA5FC5C839FC}" type="presParOf" srcId="{8BD0E651-CD7B-4697-AC8F-F66D726B82A9}" destId="{FCD56809-46C4-4CBE-9AD0-4DC04E3E6FC5}" srcOrd="0" destOrd="0" presId="urn:microsoft.com/office/officeart/2005/8/layout/hChevron3"/>
    <dgm:cxn modelId="{3C8AD51F-62AA-4149-80FA-B52883720A2A}" type="presParOf" srcId="{8BD0E651-CD7B-4697-AC8F-F66D726B82A9}" destId="{DD1BDA33-DC53-4D7D-A7F1-8676FD5DA9E2}" srcOrd="1" destOrd="0" presId="urn:microsoft.com/office/officeart/2005/8/layout/hChevron3"/>
    <dgm:cxn modelId="{CB989CFC-A1C5-4E94-A284-40A6AFD32063}" type="presParOf" srcId="{8BD0E651-CD7B-4697-AC8F-F66D726B82A9}" destId="{90562398-FE1D-4C1C-B473-B5E349AFE06B}" srcOrd="2" destOrd="0" presId="urn:microsoft.com/office/officeart/2005/8/layout/hChevron3"/>
    <dgm:cxn modelId="{8B98E8F2-DC8B-4DC6-B44D-050D16BE2CE8}" type="presParOf" srcId="{8BD0E651-CD7B-4697-AC8F-F66D726B82A9}" destId="{E5C2AF05-14DD-470F-8934-8852B5736E25}" srcOrd="3" destOrd="0" presId="urn:microsoft.com/office/officeart/2005/8/layout/hChevron3"/>
    <dgm:cxn modelId="{29DF7C91-1F3C-4B1C-872E-B6F7D8CC3F7D}" type="presParOf" srcId="{8BD0E651-CD7B-4697-AC8F-F66D726B82A9}" destId="{7299E20D-A4E5-4BE1-8DDE-95D742795ECB}" srcOrd="4" destOrd="0" presId="urn:microsoft.com/office/officeart/2005/8/layout/hChevron3"/>
    <dgm:cxn modelId="{7D1A3561-8EA8-426B-9CA1-C3F82FF6CBBA}" type="presParOf" srcId="{8BD0E651-CD7B-4697-AC8F-F66D726B82A9}" destId="{EA4A0426-FE8C-4B2C-9AF6-14BAE061E23A}" srcOrd="5" destOrd="0" presId="urn:microsoft.com/office/officeart/2005/8/layout/hChevron3"/>
    <dgm:cxn modelId="{E314D6D2-2FEE-46DD-B4CD-65970C593A39}" type="presParOf" srcId="{8BD0E651-CD7B-4697-AC8F-F66D726B82A9}" destId="{7FB0E6AE-C71C-43C3-8359-ACCE63E853F8}" srcOrd="6" destOrd="0" presId="urn:microsoft.com/office/officeart/2005/8/layout/hChevron3"/>
    <dgm:cxn modelId="{0C8006F0-459B-4207-9963-A60CFAA8D579}" type="presParOf" srcId="{8BD0E651-CD7B-4697-AC8F-F66D726B82A9}" destId="{23DE2FDA-C1A3-4318-8E26-BCF75199A4FD}" srcOrd="7" destOrd="0" presId="urn:microsoft.com/office/officeart/2005/8/layout/hChevron3"/>
    <dgm:cxn modelId="{B87D2604-A6A1-4478-917D-7C33EC41142B}" type="presParOf" srcId="{8BD0E651-CD7B-4697-AC8F-F66D726B82A9}" destId="{1948E194-88E0-4742-B408-985E73C2F789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1799C2-B938-4D4E-9A0B-96D0274BFE17}" type="doc">
      <dgm:prSet loTypeId="urn:microsoft.com/office/officeart/2005/8/layout/cycle7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5CC5578E-2935-4353-9B9B-2829BC2EC7FC}">
      <dgm:prSet phldrT="[Texte]"/>
      <dgm:spPr/>
      <dgm:t>
        <a:bodyPr/>
        <a:lstStyle/>
        <a:p>
          <a:r>
            <a:rPr lang="en-US" noProof="0" dirty="0" smtClean="0"/>
            <a:t>Nudges </a:t>
          </a:r>
          <a:endParaRPr lang="en-US" noProof="0" dirty="0"/>
        </a:p>
      </dgm:t>
    </dgm:pt>
    <dgm:pt modelId="{85059439-016D-4981-BEEF-C486E705F292}" type="parTrans" cxnId="{C9FC0517-8EAD-4C92-8BF8-C14A9C3A1A0F}">
      <dgm:prSet/>
      <dgm:spPr/>
      <dgm:t>
        <a:bodyPr/>
        <a:lstStyle/>
        <a:p>
          <a:endParaRPr lang="fr-FR"/>
        </a:p>
      </dgm:t>
    </dgm:pt>
    <dgm:pt modelId="{DE4EB938-4257-4989-B9C0-135ED252F86B}" type="sibTrans" cxnId="{C9FC0517-8EAD-4C92-8BF8-C14A9C3A1A0F}">
      <dgm:prSet/>
      <dgm:spPr/>
      <dgm:t>
        <a:bodyPr/>
        <a:lstStyle/>
        <a:p>
          <a:endParaRPr lang="fr-FR"/>
        </a:p>
      </dgm:t>
    </dgm:pt>
    <dgm:pt modelId="{2D361E28-D608-4960-9E39-83A47DBD7276}">
      <dgm:prSet phldrT="[Texte]"/>
      <dgm:spPr/>
      <dgm:t>
        <a:bodyPr/>
        <a:lstStyle/>
        <a:p>
          <a:r>
            <a:rPr lang="en-US" noProof="0" dirty="0" smtClean="0"/>
            <a:t>Experimentation</a:t>
          </a:r>
          <a:r>
            <a:rPr lang="fr-FR" dirty="0" smtClean="0"/>
            <a:t> </a:t>
          </a:r>
          <a:endParaRPr lang="fr-FR" dirty="0"/>
        </a:p>
      </dgm:t>
    </dgm:pt>
    <dgm:pt modelId="{3B860836-E3AD-416A-AFFD-8BD6EEDF96F2}" type="parTrans" cxnId="{DC1E7259-BFAE-47F6-95CB-690C1B2CF117}">
      <dgm:prSet/>
      <dgm:spPr/>
      <dgm:t>
        <a:bodyPr/>
        <a:lstStyle/>
        <a:p>
          <a:endParaRPr lang="fr-FR"/>
        </a:p>
      </dgm:t>
    </dgm:pt>
    <dgm:pt modelId="{B58CAD67-E087-46A3-A722-ADFE4B9687A9}" type="sibTrans" cxnId="{DC1E7259-BFAE-47F6-95CB-690C1B2CF117}">
      <dgm:prSet/>
      <dgm:spPr/>
      <dgm:t>
        <a:bodyPr/>
        <a:lstStyle/>
        <a:p>
          <a:endParaRPr lang="fr-FR"/>
        </a:p>
      </dgm:t>
    </dgm:pt>
    <dgm:pt modelId="{74E314C5-2C1F-467E-91F9-ACF741EC7E5B}">
      <dgm:prSet phldrT="[Texte]"/>
      <dgm:spPr/>
      <dgm:t>
        <a:bodyPr/>
        <a:lstStyle/>
        <a:p>
          <a:r>
            <a:rPr lang="en-US" dirty="0" smtClean="0"/>
            <a:t>Dynamic Thermal Simulation </a:t>
          </a:r>
          <a:endParaRPr lang="fr-FR" dirty="0"/>
        </a:p>
      </dgm:t>
    </dgm:pt>
    <dgm:pt modelId="{9889EB4F-09A4-4472-B595-A74594C14B9D}" type="parTrans" cxnId="{78FF84A8-AFB5-49D3-BA26-8A6AE808A4F9}">
      <dgm:prSet/>
      <dgm:spPr/>
      <dgm:t>
        <a:bodyPr/>
        <a:lstStyle/>
        <a:p>
          <a:endParaRPr lang="fr-FR"/>
        </a:p>
      </dgm:t>
    </dgm:pt>
    <dgm:pt modelId="{AEE7F347-F7E8-4BBA-B626-872A9AFEA3A7}" type="sibTrans" cxnId="{78FF84A8-AFB5-49D3-BA26-8A6AE808A4F9}">
      <dgm:prSet/>
      <dgm:spPr/>
      <dgm:t>
        <a:bodyPr/>
        <a:lstStyle/>
        <a:p>
          <a:endParaRPr lang="fr-FR"/>
        </a:p>
      </dgm:t>
    </dgm:pt>
    <dgm:pt modelId="{A94B337A-3994-4639-A622-AC143D0FAEB1}" type="pres">
      <dgm:prSet presAssocID="{381799C2-B938-4D4E-9A0B-96D0274BFE1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579DC40-0754-4B14-94C8-286C585F5B89}" type="pres">
      <dgm:prSet presAssocID="{5CC5578E-2935-4353-9B9B-2829BC2EC7FC}" presName="node" presStyleLbl="node1" presStyleIdx="0" presStyleCnt="3" custRadScaleRad="10207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0D0E561-8B8A-4E62-BC02-519954972CD6}" type="pres">
      <dgm:prSet presAssocID="{DE4EB938-4257-4989-B9C0-135ED252F86B}" presName="sibTrans" presStyleLbl="sibTrans2D1" presStyleIdx="0" presStyleCnt="3"/>
      <dgm:spPr/>
      <dgm:t>
        <a:bodyPr/>
        <a:lstStyle/>
        <a:p>
          <a:endParaRPr lang="fr-FR"/>
        </a:p>
      </dgm:t>
    </dgm:pt>
    <dgm:pt modelId="{44F0DBAF-81D0-4A38-95D9-72F667900E22}" type="pres">
      <dgm:prSet presAssocID="{DE4EB938-4257-4989-B9C0-135ED252F86B}" presName="connectorText" presStyleLbl="sibTrans2D1" presStyleIdx="0" presStyleCnt="3"/>
      <dgm:spPr/>
      <dgm:t>
        <a:bodyPr/>
        <a:lstStyle/>
        <a:p>
          <a:endParaRPr lang="fr-FR"/>
        </a:p>
      </dgm:t>
    </dgm:pt>
    <dgm:pt modelId="{CFE7EA58-C606-4EBF-ABCC-19F2D86B606E}" type="pres">
      <dgm:prSet presAssocID="{2D361E28-D608-4960-9E39-83A47DBD7276}" presName="node" presStyleLbl="node1" presStyleIdx="1" presStyleCnt="3" custRadScaleRad="88404" custRadScaleInc="-3394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14B2DCB-CB5B-456C-9BAE-640DA5CAEDB9}" type="pres">
      <dgm:prSet presAssocID="{B58CAD67-E087-46A3-A722-ADFE4B9687A9}" presName="sibTrans" presStyleLbl="sibTrans2D1" presStyleIdx="1" presStyleCnt="3"/>
      <dgm:spPr/>
      <dgm:t>
        <a:bodyPr/>
        <a:lstStyle/>
        <a:p>
          <a:endParaRPr lang="fr-FR"/>
        </a:p>
      </dgm:t>
    </dgm:pt>
    <dgm:pt modelId="{58FF105F-8109-4AAB-B888-840D53D73D50}" type="pres">
      <dgm:prSet presAssocID="{B58CAD67-E087-46A3-A722-ADFE4B9687A9}" presName="connectorText" presStyleLbl="sibTrans2D1" presStyleIdx="1" presStyleCnt="3"/>
      <dgm:spPr/>
      <dgm:t>
        <a:bodyPr/>
        <a:lstStyle/>
        <a:p>
          <a:endParaRPr lang="fr-FR"/>
        </a:p>
      </dgm:t>
    </dgm:pt>
    <dgm:pt modelId="{E0A9C722-88D7-4730-8B77-0F297B55C92D}" type="pres">
      <dgm:prSet presAssocID="{74E314C5-2C1F-467E-91F9-ACF741EC7E5B}" presName="node" presStyleLbl="node1" presStyleIdx="2" presStyleCnt="3" custRadScaleRad="84768" custRadScaleInc="3324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E5B1F0B-3DA4-495A-B273-BF58AB238B5D}" type="pres">
      <dgm:prSet presAssocID="{AEE7F347-F7E8-4BBA-B626-872A9AFEA3A7}" presName="sibTrans" presStyleLbl="sibTrans2D1" presStyleIdx="2" presStyleCnt="3"/>
      <dgm:spPr/>
      <dgm:t>
        <a:bodyPr/>
        <a:lstStyle/>
        <a:p>
          <a:endParaRPr lang="fr-FR"/>
        </a:p>
      </dgm:t>
    </dgm:pt>
    <dgm:pt modelId="{2B3968A6-89CF-43C5-AB1D-A2C89138A066}" type="pres">
      <dgm:prSet presAssocID="{AEE7F347-F7E8-4BBA-B626-872A9AFEA3A7}" presName="connectorText" presStyleLbl="sibTrans2D1" presStyleIdx="2" presStyleCnt="3"/>
      <dgm:spPr/>
      <dgm:t>
        <a:bodyPr/>
        <a:lstStyle/>
        <a:p>
          <a:endParaRPr lang="fr-FR"/>
        </a:p>
      </dgm:t>
    </dgm:pt>
  </dgm:ptLst>
  <dgm:cxnLst>
    <dgm:cxn modelId="{314B4611-FAC7-4AE0-8ADC-3034BF264674}" type="presOf" srcId="{DE4EB938-4257-4989-B9C0-135ED252F86B}" destId="{44F0DBAF-81D0-4A38-95D9-72F667900E22}" srcOrd="1" destOrd="0" presId="urn:microsoft.com/office/officeart/2005/8/layout/cycle7"/>
    <dgm:cxn modelId="{3CE5ECA7-332A-4A25-99CE-E9F528144CC9}" type="presOf" srcId="{DE4EB938-4257-4989-B9C0-135ED252F86B}" destId="{90D0E561-8B8A-4E62-BC02-519954972CD6}" srcOrd="0" destOrd="0" presId="urn:microsoft.com/office/officeart/2005/8/layout/cycle7"/>
    <dgm:cxn modelId="{A6A5B17B-D78F-43FA-9478-3C03181FB97E}" type="presOf" srcId="{381799C2-B938-4D4E-9A0B-96D0274BFE17}" destId="{A94B337A-3994-4639-A622-AC143D0FAEB1}" srcOrd="0" destOrd="0" presId="urn:microsoft.com/office/officeart/2005/8/layout/cycle7"/>
    <dgm:cxn modelId="{78FF84A8-AFB5-49D3-BA26-8A6AE808A4F9}" srcId="{381799C2-B938-4D4E-9A0B-96D0274BFE17}" destId="{74E314C5-2C1F-467E-91F9-ACF741EC7E5B}" srcOrd="2" destOrd="0" parTransId="{9889EB4F-09A4-4472-B595-A74594C14B9D}" sibTransId="{AEE7F347-F7E8-4BBA-B626-872A9AFEA3A7}"/>
    <dgm:cxn modelId="{C9FC0517-8EAD-4C92-8BF8-C14A9C3A1A0F}" srcId="{381799C2-B938-4D4E-9A0B-96D0274BFE17}" destId="{5CC5578E-2935-4353-9B9B-2829BC2EC7FC}" srcOrd="0" destOrd="0" parTransId="{85059439-016D-4981-BEEF-C486E705F292}" sibTransId="{DE4EB938-4257-4989-B9C0-135ED252F86B}"/>
    <dgm:cxn modelId="{9AA3B336-DD8E-4186-BE7E-AA1E9B78A6EA}" type="presOf" srcId="{AEE7F347-F7E8-4BBA-B626-872A9AFEA3A7}" destId="{2B3968A6-89CF-43C5-AB1D-A2C89138A066}" srcOrd="1" destOrd="0" presId="urn:microsoft.com/office/officeart/2005/8/layout/cycle7"/>
    <dgm:cxn modelId="{0660DD54-F9C2-4F56-A338-9E6ABA046D26}" type="presOf" srcId="{2D361E28-D608-4960-9E39-83A47DBD7276}" destId="{CFE7EA58-C606-4EBF-ABCC-19F2D86B606E}" srcOrd="0" destOrd="0" presId="urn:microsoft.com/office/officeart/2005/8/layout/cycle7"/>
    <dgm:cxn modelId="{DC1E7259-BFAE-47F6-95CB-690C1B2CF117}" srcId="{381799C2-B938-4D4E-9A0B-96D0274BFE17}" destId="{2D361E28-D608-4960-9E39-83A47DBD7276}" srcOrd="1" destOrd="0" parTransId="{3B860836-E3AD-416A-AFFD-8BD6EEDF96F2}" sibTransId="{B58CAD67-E087-46A3-A722-ADFE4B9687A9}"/>
    <dgm:cxn modelId="{3916FF31-BE66-4F97-BABA-28C5E8E7B4C5}" type="presOf" srcId="{AEE7F347-F7E8-4BBA-B626-872A9AFEA3A7}" destId="{EE5B1F0B-3DA4-495A-B273-BF58AB238B5D}" srcOrd="0" destOrd="0" presId="urn:microsoft.com/office/officeart/2005/8/layout/cycle7"/>
    <dgm:cxn modelId="{E5F01584-BEBD-4711-B1B1-92EEF12951B9}" type="presOf" srcId="{74E314C5-2C1F-467E-91F9-ACF741EC7E5B}" destId="{E0A9C722-88D7-4730-8B77-0F297B55C92D}" srcOrd="0" destOrd="0" presId="urn:microsoft.com/office/officeart/2005/8/layout/cycle7"/>
    <dgm:cxn modelId="{19241303-8FF5-4927-8FFD-B60345DAD54E}" type="presOf" srcId="{B58CAD67-E087-46A3-A722-ADFE4B9687A9}" destId="{58FF105F-8109-4AAB-B888-840D53D73D50}" srcOrd="1" destOrd="0" presId="urn:microsoft.com/office/officeart/2005/8/layout/cycle7"/>
    <dgm:cxn modelId="{5E21B1C3-7B19-47C8-93B8-D810073C4475}" type="presOf" srcId="{B58CAD67-E087-46A3-A722-ADFE4B9687A9}" destId="{014B2DCB-CB5B-456C-9BAE-640DA5CAEDB9}" srcOrd="0" destOrd="0" presId="urn:microsoft.com/office/officeart/2005/8/layout/cycle7"/>
    <dgm:cxn modelId="{5C66317C-1789-46EA-8AA6-708B4A766BC6}" type="presOf" srcId="{5CC5578E-2935-4353-9B9B-2829BC2EC7FC}" destId="{E579DC40-0754-4B14-94C8-286C585F5B89}" srcOrd="0" destOrd="0" presId="urn:microsoft.com/office/officeart/2005/8/layout/cycle7"/>
    <dgm:cxn modelId="{388B512D-94DE-4CBC-8B94-BA77DF354828}" type="presParOf" srcId="{A94B337A-3994-4639-A622-AC143D0FAEB1}" destId="{E579DC40-0754-4B14-94C8-286C585F5B89}" srcOrd="0" destOrd="0" presId="urn:microsoft.com/office/officeart/2005/8/layout/cycle7"/>
    <dgm:cxn modelId="{FC734E52-2190-4D18-ADDB-8D0DE9D8CACA}" type="presParOf" srcId="{A94B337A-3994-4639-A622-AC143D0FAEB1}" destId="{90D0E561-8B8A-4E62-BC02-519954972CD6}" srcOrd="1" destOrd="0" presId="urn:microsoft.com/office/officeart/2005/8/layout/cycle7"/>
    <dgm:cxn modelId="{152943F2-C8E6-4B3B-BCF3-7797A5C21B4C}" type="presParOf" srcId="{90D0E561-8B8A-4E62-BC02-519954972CD6}" destId="{44F0DBAF-81D0-4A38-95D9-72F667900E22}" srcOrd="0" destOrd="0" presId="urn:microsoft.com/office/officeart/2005/8/layout/cycle7"/>
    <dgm:cxn modelId="{D8C8292F-CE0A-47FD-B43A-025E994035DD}" type="presParOf" srcId="{A94B337A-3994-4639-A622-AC143D0FAEB1}" destId="{CFE7EA58-C606-4EBF-ABCC-19F2D86B606E}" srcOrd="2" destOrd="0" presId="urn:microsoft.com/office/officeart/2005/8/layout/cycle7"/>
    <dgm:cxn modelId="{E6791103-9FA1-4DA6-BF2D-A5D0A9D1CA18}" type="presParOf" srcId="{A94B337A-3994-4639-A622-AC143D0FAEB1}" destId="{014B2DCB-CB5B-456C-9BAE-640DA5CAEDB9}" srcOrd="3" destOrd="0" presId="urn:microsoft.com/office/officeart/2005/8/layout/cycle7"/>
    <dgm:cxn modelId="{B2CAFD61-CCAC-494C-8C85-1602B202BEBF}" type="presParOf" srcId="{014B2DCB-CB5B-456C-9BAE-640DA5CAEDB9}" destId="{58FF105F-8109-4AAB-B888-840D53D73D50}" srcOrd="0" destOrd="0" presId="urn:microsoft.com/office/officeart/2005/8/layout/cycle7"/>
    <dgm:cxn modelId="{A40D2273-19B7-4A83-8CFC-44A27E2493E4}" type="presParOf" srcId="{A94B337A-3994-4639-A622-AC143D0FAEB1}" destId="{E0A9C722-88D7-4730-8B77-0F297B55C92D}" srcOrd="4" destOrd="0" presId="urn:microsoft.com/office/officeart/2005/8/layout/cycle7"/>
    <dgm:cxn modelId="{C29C4051-74A7-4212-BBB4-314686A25B52}" type="presParOf" srcId="{A94B337A-3994-4639-A622-AC143D0FAEB1}" destId="{EE5B1F0B-3DA4-495A-B273-BF58AB238B5D}" srcOrd="5" destOrd="0" presId="urn:microsoft.com/office/officeart/2005/8/layout/cycle7"/>
    <dgm:cxn modelId="{D98AF137-8ECE-42C7-A949-78CAE24CD5BF}" type="presParOf" srcId="{EE5B1F0B-3DA4-495A-B273-BF58AB238B5D}" destId="{2B3968A6-89CF-43C5-AB1D-A2C89138A066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956248-053F-4FB3-B900-4489CF04D652}" type="doc">
      <dgm:prSet loTypeId="urn:microsoft.com/office/officeart/2005/8/layout/venn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856C17BA-1842-4516-A8C1-B84455E26800}">
      <dgm:prSet phldrT="[Texte]"/>
      <dgm:spPr/>
      <dgm:t>
        <a:bodyPr/>
        <a:lstStyle/>
        <a:p>
          <a:r>
            <a:rPr lang="fr-FR" dirty="0" smtClean="0"/>
            <a:t>Tell me about YOU</a:t>
          </a:r>
          <a:endParaRPr lang="fr-FR" dirty="0"/>
        </a:p>
      </dgm:t>
    </dgm:pt>
    <dgm:pt modelId="{CC3F9E35-3E5C-4DED-ADC6-DCB4CB2D0A0D}" type="parTrans" cxnId="{BED1EB40-90E9-423B-969F-C49E46CD7FF7}">
      <dgm:prSet/>
      <dgm:spPr/>
      <dgm:t>
        <a:bodyPr/>
        <a:lstStyle/>
        <a:p>
          <a:endParaRPr lang="fr-FR"/>
        </a:p>
      </dgm:t>
    </dgm:pt>
    <dgm:pt modelId="{D08E1E03-55D2-41CD-918F-D4E1862C6310}" type="sibTrans" cxnId="{BED1EB40-90E9-423B-969F-C49E46CD7FF7}">
      <dgm:prSet/>
      <dgm:spPr/>
      <dgm:t>
        <a:bodyPr/>
        <a:lstStyle/>
        <a:p>
          <a:endParaRPr lang="fr-FR"/>
        </a:p>
      </dgm:t>
    </dgm:pt>
    <dgm:pt modelId="{5F731F8E-1053-49DC-9D71-2C83B203C31C}">
      <dgm:prSet phldrT="[Texte]"/>
      <dgm:spPr/>
      <dgm:t>
        <a:bodyPr/>
        <a:lstStyle/>
        <a:p>
          <a:r>
            <a:rPr lang="fr-FR" dirty="0" smtClean="0"/>
            <a:t>Building and YOU</a:t>
          </a:r>
          <a:endParaRPr lang="fr-FR" dirty="0"/>
        </a:p>
      </dgm:t>
    </dgm:pt>
    <dgm:pt modelId="{CFF72FAF-3FD2-47BA-B8AA-8F4636DE1C9C}" type="parTrans" cxnId="{1D5185D3-1ECA-4E78-8737-0325F8C5CCE6}">
      <dgm:prSet/>
      <dgm:spPr/>
      <dgm:t>
        <a:bodyPr/>
        <a:lstStyle/>
        <a:p>
          <a:endParaRPr lang="fr-FR"/>
        </a:p>
      </dgm:t>
    </dgm:pt>
    <dgm:pt modelId="{41BB13B4-25BB-458A-B493-C4861D0D2B70}" type="sibTrans" cxnId="{1D5185D3-1ECA-4E78-8737-0325F8C5CCE6}">
      <dgm:prSet/>
      <dgm:spPr/>
      <dgm:t>
        <a:bodyPr/>
        <a:lstStyle/>
        <a:p>
          <a:endParaRPr lang="fr-FR"/>
        </a:p>
      </dgm:t>
    </dgm:pt>
    <dgm:pt modelId="{CC8D4073-6825-4675-9323-5502CB809DF8}">
      <dgm:prSet phldrT="[Texte]"/>
      <dgm:spPr/>
      <dgm:t>
        <a:bodyPr/>
        <a:lstStyle/>
        <a:p>
          <a:r>
            <a:rPr lang="fr-FR" dirty="0" err="1" smtClean="0"/>
            <a:t>Comfort</a:t>
          </a:r>
          <a:r>
            <a:rPr lang="fr-FR" dirty="0" smtClean="0"/>
            <a:t> and YOU</a:t>
          </a:r>
          <a:endParaRPr lang="fr-FR" dirty="0"/>
        </a:p>
      </dgm:t>
    </dgm:pt>
    <dgm:pt modelId="{70959BC8-49DE-4570-88FC-8C4F1B363FDA}" type="parTrans" cxnId="{4EE7B51D-7276-48A3-958C-1F0BFAE307CB}">
      <dgm:prSet/>
      <dgm:spPr/>
      <dgm:t>
        <a:bodyPr/>
        <a:lstStyle/>
        <a:p>
          <a:endParaRPr lang="fr-FR"/>
        </a:p>
      </dgm:t>
    </dgm:pt>
    <dgm:pt modelId="{F5C0E297-5529-4A2C-8ABA-04D90FFDAB64}" type="sibTrans" cxnId="{4EE7B51D-7276-48A3-958C-1F0BFAE307CB}">
      <dgm:prSet/>
      <dgm:spPr/>
      <dgm:t>
        <a:bodyPr/>
        <a:lstStyle/>
        <a:p>
          <a:endParaRPr lang="fr-FR"/>
        </a:p>
      </dgm:t>
    </dgm:pt>
    <dgm:pt modelId="{52D435A2-6560-489B-9164-DF3F29B9CC17}">
      <dgm:prSet phldrT="[Texte]"/>
      <dgm:spPr/>
      <dgm:t>
        <a:bodyPr/>
        <a:lstStyle/>
        <a:p>
          <a:r>
            <a:rPr lang="fr-FR" dirty="0" err="1" smtClean="0"/>
            <a:t>Energy</a:t>
          </a:r>
          <a:r>
            <a:rPr lang="fr-FR" dirty="0" smtClean="0"/>
            <a:t> and YOU</a:t>
          </a:r>
          <a:endParaRPr lang="fr-FR" dirty="0"/>
        </a:p>
      </dgm:t>
    </dgm:pt>
    <dgm:pt modelId="{446A1064-527F-4697-B81A-86441C74980F}" type="parTrans" cxnId="{A8B0CD9A-0E9E-4E9A-B88E-6CAD05C391ED}">
      <dgm:prSet/>
      <dgm:spPr/>
      <dgm:t>
        <a:bodyPr/>
        <a:lstStyle/>
        <a:p>
          <a:endParaRPr lang="fr-FR"/>
        </a:p>
      </dgm:t>
    </dgm:pt>
    <dgm:pt modelId="{F0706CC7-FE4E-4BD5-B2F1-94C0968A414A}" type="sibTrans" cxnId="{A8B0CD9A-0E9E-4E9A-B88E-6CAD05C391ED}">
      <dgm:prSet/>
      <dgm:spPr/>
      <dgm:t>
        <a:bodyPr/>
        <a:lstStyle/>
        <a:p>
          <a:endParaRPr lang="fr-FR"/>
        </a:p>
      </dgm:t>
    </dgm:pt>
    <dgm:pt modelId="{519BDBB6-D6E9-4646-B79C-5875351D4F63}">
      <dgm:prSet phldrT="[Texte]"/>
      <dgm:spPr/>
      <dgm:t>
        <a:bodyPr/>
        <a:lstStyle/>
        <a:p>
          <a:r>
            <a:rPr lang="fr-FR" dirty="0" smtClean="0"/>
            <a:t>Intentions VS Actions</a:t>
          </a:r>
          <a:endParaRPr lang="fr-FR" dirty="0"/>
        </a:p>
      </dgm:t>
    </dgm:pt>
    <dgm:pt modelId="{F7EE10C7-A554-4E26-9EC3-0E3A328285A2}" type="parTrans" cxnId="{A6D45295-720F-4C72-B2A5-D468880A5E70}">
      <dgm:prSet/>
      <dgm:spPr/>
      <dgm:t>
        <a:bodyPr/>
        <a:lstStyle/>
        <a:p>
          <a:endParaRPr lang="fr-FR"/>
        </a:p>
      </dgm:t>
    </dgm:pt>
    <dgm:pt modelId="{C7FA15C9-E521-4A89-AA9E-4A1A3AEE3D4E}" type="sibTrans" cxnId="{A6D45295-720F-4C72-B2A5-D468880A5E70}">
      <dgm:prSet/>
      <dgm:spPr/>
      <dgm:t>
        <a:bodyPr/>
        <a:lstStyle/>
        <a:p>
          <a:endParaRPr lang="fr-FR"/>
        </a:p>
      </dgm:t>
    </dgm:pt>
    <dgm:pt modelId="{BB4FAFE1-2915-437F-BF7E-5E2BB1EF45C3}" type="pres">
      <dgm:prSet presAssocID="{B0956248-053F-4FB3-B900-4489CF04D65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27F5927-6B40-48AC-9149-2B971B316D3A}" type="pres">
      <dgm:prSet presAssocID="{856C17BA-1842-4516-A8C1-B84455E26800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22D82F9-33E3-465B-A952-151BE656F99B}" type="pres">
      <dgm:prSet presAssocID="{D08E1E03-55D2-41CD-918F-D4E1862C6310}" presName="space" presStyleCnt="0"/>
      <dgm:spPr/>
    </dgm:pt>
    <dgm:pt modelId="{0AE4DB0D-E2FF-4D59-86DC-FF35DE12DA2E}" type="pres">
      <dgm:prSet presAssocID="{5F731F8E-1053-49DC-9D71-2C83B203C31C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D1A8F49-E2B8-41C7-8A6C-057FA51ADD03}" type="pres">
      <dgm:prSet presAssocID="{41BB13B4-25BB-458A-B493-C4861D0D2B70}" presName="space" presStyleCnt="0"/>
      <dgm:spPr/>
    </dgm:pt>
    <dgm:pt modelId="{92D3A2D9-DCC6-47B6-B5C4-D40D9EF328FE}" type="pres">
      <dgm:prSet presAssocID="{CC8D4073-6825-4675-9323-5502CB809DF8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741A492-B833-48AF-8B48-2EB8D1BF53EA}" type="pres">
      <dgm:prSet presAssocID="{F5C0E297-5529-4A2C-8ABA-04D90FFDAB64}" presName="space" presStyleCnt="0"/>
      <dgm:spPr/>
    </dgm:pt>
    <dgm:pt modelId="{8412486F-B759-4581-9C24-874E138A9B11}" type="pres">
      <dgm:prSet presAssocID="{52D435A2-6560-489B-9164-DF3F29B9CC17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6CA020C-B7EB-4B93-B56B-D3C8E1D2AAFB}" type="pres">
      <dgm:prSet presAssocID="{F0706CC7-FE4E-4BD5-B2F1-94C0968A414A}" presName="space" presStyleCnt="0"/>
      <dgm:spPr/>
    </dgm:pt>
    <dgm:pt modelId="{68EC2010-59C3-4556-A39F-0E7ED0E73A01}" type="pres">
      <dgm:prSet presAssocID="{519BDBB6-D6E9-4646-B79C-5875351D4F63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8B0CD9A-0E9E-4E9A-B88E-6CAD05C391ED}" srcId="{B0956248-053F-4FB3-B900-4489CF04D652}" destId="{52D435A2-6560-489B-9164-DF3F29B9CC17}" srcOrd="3" destOrd="0" parTransId="{446A1064-527F-4697-B81A-86441C74980F}" sibTransId="{F0706CC7-FE4E-4BD5-B2F1-94C0968A414A}"/>
    <dgm:cxn modelId="{4EE7B51D-7276-48A3-958C-1F0BFAE307CB}" srcId="{B0956248-053F-4FB3-B900-4489CF04D652}" destId="{CC8D4073-6825-4675-9323-5502CB809DF8}" srcOrd="2" destOrd="0" parTransId="{70959BC8-49DE-4570-88FC-8C4F1B363FDA}" sibTransId="{F5C0E297-5529-4A2C-8ABA-04D90FFDAB64}"/>
    <dgm:cxn modelId="{45FD9596-1DBA-41F5-B96D-92BC36A2C5AF}" type="presOf" srcId="{B0956248-053F-4FB3-B900-4489CF04D652}" destId="{BB4FAFE1-2915-437F-BF7E-5E2BB1EF45C3}" srcOrd="0" destOrd="0" presId="urn:microsoft.com/office/officeart/2005/8/layout/venn3"/>
    <dgm:cxn modelId="{F2235B8E-3D29-46F8-8A80-8308B720B456}" type="presOf" srcId="{519BDBB6-D6E9-4646-B79C-5875351D4F63}" destId="{68EC2010-59C3-4556-A39F-0E7ED0E73A01}" srcOrd="0" destOrd="0" presId="urn:microsoft.com/office/officeart/2005/8/layout/venn3"/>
    <dgm:cxn modelId="{A6D45295-720F-4C72-B2A5-D468880A5E70}" srcId="{B0956248-053F-4FB3-B900-4489CF04D652}" destId="{519BDBB6-D6E9-4646-B79C-5875351D4F63}" srcOrd="4" destOrd="0" parTransId="{F7EE10C7-A554-4E26-9EC3-0E3A328285A2}" sibTransId="{C7FA15C9-E521-4A89-AA9E-4A1A3AEE3D4E}"/>
    <dgm:cxn modelId="{3516F51F-295E-413E-8D93-82B009BC1F38}" type="presOf" srcId="{856C17BA-1842-4516-A8C1-B84455E26800}" destId="{027F5927-6B40-48AC-9149-2B971B316D3A}" srcOrd="0" destOrd="0" presId="urn:microsoft.com/office/officeart/2005/8/layout/venn3"/>
    <dgm:cxn modelId="{7EC5B1FF-A0FF-426E-B49B-E6D90F19C66A}" type="presOf" srcId="{5F731F8E-1053-49DC-9D71-2C83B203C31C}" destId="{0AE4DB0D-E2FF-4D59-86DC-FF35DE12DA2E}" srcOrd="0" destOrd="0" presId="urn:microsoft.com/office/officeart/2005/8/layout/venn3"/>
    <dgm:cxn modelId="{BED1EB40-90E9-423B-969F-C49E46CD7FF7}" srcId="{B0956248-053F-4FB3-B900-4489CF04D652}" destId="{856C17BA-1842-4516-A8C1-B84455E26800}" srcOrd="0" destOrd="0" parTransId="{CC3F9E35-3E5C-4DED-ADC6-DCB4CB2D0A0D}" sibTransId="{D08E1E03-55D2-41CD-918F-D4E1862C6310}"/>
    <dgm:cxn modelId="{CB760679-4F4A-4088-9EAD-B5B984FC3441}" type="presOf" srcId="{CC8D4073-6825-4675-9323-5502CB809DF8}" destId="{92D3A2D9-DCC6-47B6-B5C4-D40D9EF328FE}" srcOrd="0" destOrd="0" presId="urn:microsoft.com/office/officeart/2005/8/layout/venn3"/>
    <dgm:cxn modelId="{1D5185D3-1ECA-4E78-8737-0325F8C5CCE6}" srcId="{B0956248-053F-4FB3-B900-4489CF04D652}" destId="{5F731F8E-1053-49DC-9D71-2C83B203C31C}" srcOrd="1" destOrd="0" parTransId="{CFF72FAF-3FD2-47BA-B8AA-8F4636DE1C9C}" sibTransId="{41BB13B4-25BB-458A-B493-C4861D0D2B70}"/>
    <dgm:cxn modelId="{553B9D6D-292E-491A-8B3C-6D9CB9FE3473}" type="presOf" srcId="{52D435A2-6560-489B-9164-DF3F29B9CC17}" destId="{8412486F-B759-4581-9C24-874E138A9B11}" srcOrd="0" destOrd="0" presId="urn:microsoft.com/office/officeart/2005/8/layout/venn3"/>
    <dgm:cxn modelId="{858ACE20-34CD-4215-B60F-CF4E05DCDBF6}" type="presParOf" srcId="{BB4FAFE1-2915-437F-BF7E-5E2BB1EF45C3}" destId="{027F5927-6B40-48AC-9149-2B971B316D3A}" srcOrd="0" destOrd="0" presId="urn:microsoft.com/office/officeart/2005/8/layout/venn3"/>
    <dgm:cxn modelId="{1AAF6D87-4FBE-41DD-802D-E2278065BF7E}" type="presParOf" srcId="{BB4FAFE1-2915-437F-BF7E-5E2BB1EF45C3}" destId="{F22D82F9-33E3-465B-A952-151BE656F99B}" srcOrd="1" destOrd="0" presId="urn:microsoft.com/office/officeart/2005/8/layout/venn3"/>
    <dgm:cxn modelId="{BC793C89-D3F6-4880-96D7-7BB4EE46DF85}" type="presParOf" srcId="{BB4FAFE1-2915-437F-BF7E-5E2BB1EF45C3}" destId="{0AE4DB0D-E2FF-4D59-86DC-FF35DE12DA2E}" srcOrd="2" destOrd="0" presId="urn:microsoft.com/office/officeart/2005/8/layout/venn3"/>
    <dgm:cxn modelId="{EA0790F1-DE70-40A0-BAD7-FA1881750640}" type="presParOf" srcId="{BB4FAFE1-2915-437F-BF7E-5E2BB1EF45C3}" destId="{9D1A8F49-E2B8-41C7-8A6C-057FA51ADD03}" srcOrd="3" destOrd="0" presId="urn:microsoft.com/office/officeart/2005/8/layout/venn3"/>
    <dgm:cxn modelId="{BBCF0A2A-4601-40CB-8F79-1DA249977253}" type="presParOf" srcId="{BB4FAFE1-2915-437F-BF7E-5E2BB1EF45C3}" destId="{92D3A2D9-DCC6-47B6-B5C4-D40D9EF328FE}" srcOrd="4" destOrd="0" presId="urn:microsoft.com/office/officeart/2005/8/layout/venn3"/>
    <dgm:cxn modelId="{2A10E1A5-D189-403A-9E7F-95302544A634}" type="presParOf" srcId="{BB4FAFE1-2915-437F-BF7E-5E2BB1EF45C3}" destId="{4741A492-B833-48AF-8B48-2EB8D1BF53EA}" srcOrd="5" destOrd="0" presId="urn:microsoft.com/office/officeart/2005/8/layout/venn3"/>
    <dgm:cxn modelId="{0437F873-1AA4-4EDD-9569-ED0CC401F0FD}" type="presParOf" srcId="{BB4FAFE1-2915-437F-BF7E-5E2BB1EF45C3}" destId="{8412486F-B759-4581-9C24-874E138A9B11}" srcOrd="6" destOrd="0" presId="urn:microsoft.com/office/officeart/2005/8/layout/venn3"/>
    <dgm:cxn modelId="{1D5A53B0-D400-4049-BE58-931575076B77}" type="presParOf" srcId="{BB4FAFE1-2915-437F-BF7E-5E2BB1EF45C3}" destId="{36CA020C-B7EB-4B93-B56B-D3C8E1D2AAFB}" srcOrd="7" destOrd="0" presId="urn:microsoft.com/office/officeart/2005/8/layout/venn3"/>
    <dgm:cxn modelId="{9F6AD47C-F961-4580-8B03-A13951AAE27F}" type="presParOf" srcId="{BB4FAFE1-2915-437F-BF7E-5E2BB1EF45C3}" destId="{68EC2010-59C3-4556-A39F-0E7ED0E73A01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BF880EF-41E3-4202-9A51-C2783851B79F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2DA0A4B-3468-404B-886B-88F86EFBD446}">
      <dgm:prSet phldrT="[Texte]"/>
      <dgm:spPr/>
      <dgm:t>
        <a:bodyPr/>
        <a:lstStyle/>
        <a:p>
          <a:r>
            <a:rPr lang="en-US" noProof="0" dirty="0" smtClean="0"/>
            <a:t>Data Collection </a:t>
          </a:r>
          <a:endParaRPr lang="en-US" noProof="0" dirty="0"/>
        </a:p>
      </dgm:t>
    </dgm:pt>
    <dgm:pt modelId="{8CD13055-B178-4597-ACEB-2C41CFFA94FD}" type="parTrans" cxnId="{3344AB72-1900-4EF3-913F-B87F973FD9D8}">
      <dgm:prSet/>
      <dgm:spPr/>
      <dgm:t>
        <a:bodyPr/>
        <a:lstStyle/>
        <a:p>
          <a:endParaRPr lang="en-US" noProof="0" dirty="0"/>
        </a:p>
      </dgm:t>
    </dgm:pt>
    <dgm:pt modelId="{34B059D9-42C7-4CF0-8EFC-97052A2B1496}" type="sibTrans" cxnId="{3344AB72-1900-4EF3-913F-B87F973FD9D8}">
      <dgm:prSet/>
      <dgm:spPr/>
      <dgm:t>
        <a:bodyPr/>
        <a:lstStyle/>
        <a:p>
          <a:endParaRPr lang="en-US" noProof="0" dirty="0"/>
        </a:p>
      </dgm:t>
    </dgm:pt>
    <dgm:pt modelId="{B57B3511-4F74-4427-8DC6-BE5446B033B0}">
      <dgm:prSet/>
      <dgm:spPr/>
      <dgm:t>
        <a:bodyPr/>
        <a:lstStyle/>
        <a:p>
          <a:r>
            <a:rPr lang="en-US" noProof="0" dirty="0" smtClean="0"/>
            <a:t>Door opening</a:t>
          </a:r>
          <a:endParaRPr lang="en-US" noProof="0" dirty="0"/>
        </a:p>
      </dgm:t>
    </dgm:pt>
    <dgm:pt modelId="{521F05DA-3849-4ECE-AE54-4A8D3F502AAC}" type="parTrans" cxnId="{4A631CCD-E350-4C65-BA8A-EC521F20B1C1}">
      <dgm:prSet/>
      <dgm:spPr/>
      <dgm:t>
        <a:bodyPr/>
        <a:lstStyle/>
        <a:p>
          <a:endParaRPr lang="fr-FR"/>
        </a:p>
      </dgm:t>
    </dgm:pt>
    <dgm:pt modelId="{94C6EFEA-87C2-4592-8E6B-5C74DAE5622A}" type="sibTrans" cxnId="{4A631CCD-E350-4C65-BA8A-EC521F20B1C1}">
      <dgm:prSet/>
      <dgm:spPr/>
      <dgm:t>
        <a:bodyPr/>
        <a:lstStyle/>
        <a:p>
          <a:endParaRPr lang="fr-FR"/>
        </a:p>
      </dgm:t>
    </dgm:pt>
    <dgm:pt modelId="{06F56AE1-01D0-4AB7-8BF2-04F76109A52F}">
      <dgm:prSet/>
      <dgm:spPr/>
      <dgm:t>
        <a:bodyPr/>
        <a:lstStyle/>
        <a:p>
          <a:r>
            <a:rPr lang="en-US" noProof="0" smtClean="0"/>
            <a:t>Window opening</a:t>
          </a:r>
          <a:endParaRPr lang="en-US" noProof="0" dirty="0"/>
        </a:p>
      </dgm:t>
    </dgm:pt>
    <dgm:pt modelId="{585F4752-0325-49C5-82FF-E394C227312C}" type="parTrans" cxnId="{50418D32-9DBA-4FE4-AD49-11A3BDB89D04}">
      <dgm:prSet/>
      <dgm:spPr/>
      <dgm:t>
        <a:bodyPr/>
        <a:lstStyle/>
        <a:p>
          <a:endParaRPr lang="fr-FR"/>
        </a:p>
      </dgm:t>
    </dgm:pt>
    <dgm:pt modelId="{1A873E72-3FA5-4CAE-9D70-59E19A83FCE5}" type="sibTrans" cxnId="{50418D32-9DBA-4FE4-AD49-11A3BDB89D04}">
      <dgm:prSet/>
      <dgm:spPr/>
      <dgm:t>
        <a:bodyPr/>
        <a:lstStyle/>
        <a:p>
          <a:endParaRPr lang="fr-FR"/>
        </a:p>
      </dgm:t>
    </dgm:pt>
    <dgm:pt modelId="{9E44D135-87D8-4EC4-A2DF-63AFD454FE1B}">
      <dgm:prSet/>
      <dgm:spPr/>
      <dgm:t>
        <a:bodyPr/>
        <a:lstStyle/>
        <a:p>
          <a:r>
            <a:rPr lang="en-US" noProof="0" smtClean="0"/>
            <a:t>Temperature set point</a:t>
          </a:r>
          <a:endParaRPr lang="en-US" noProof="0" dirty="0"/>
        </a:p>
      </dgm:t>
    </dgm:pt>
    <dgm:pt modelId="{D4EAC9BB-D20B-477E-AF4F-B0DFB7E0B8E4}" type="parTrans" cxnId="{477B3FE9-B940-445B-8724-92F67ED3E5E1}">
      <dgm:prSet/>
      <dgm:spPr/>
      <dgm:t>
        <a:bodyPr/>
        <a:lstStyle/>
        <a:p>
          <a:endParaRPr lang="fr-FR"/>
        </a:p>
      </dgm:t>
    </dgm:pt>
    <dgm:pt modelId="{26C1B9C4-432A-4034-8E49-94A961326B7C}" type="sibTrans" cxnId="{477B3FE9-B940-445B-8724-92F67ED3E5E1}">
      <dgm:prSet/>
      <dgm:spPr/>
      <dgm:t>
        <a:bodyPr/>
        <a:lstStyle/>
        <a:p>
          <a:endParaRPr lang="fr-FR"/>
        </a:p>
      </dgm:t>
    </dgm:pt>
    <dgm:pt modelId="{AD6D7B6B-E5EE-4F00-89FA-31B822E4D37B}">
      <dgm:prSet/>
      <dgm:spPr/>
      <dgm:t>
        <a:bodyPr/>
        <a:lstStyle/>
        <a:p>
          <a:r>
            <a:rPr lang="en-US" noProof="0" smtClean="0"/>
            <a:t>Occupancy</a:t>
          </a:r>
          <a:endParaRPr lang="en-US" noProof="0" dirty="0"/>
        </a:p>
      </dgm:t>
    </dgm:pt>
    <dgm:pt modelId="{11DE96EA-CC25-40EF-B2A1-8B023685AC9D}" type="parTrans" cxnId="{842CBB05-4E7E-4330-BB64-B7532AA14F53}">
      <dgm:prSet/>
      <dgm:spPr/>
      <dgm:t>
        <a:bodyPr/>
        <a:lstStyle/>
        <a:p>
          <a:endParaRPr lang="fr-FR"/>
        </a:p>
      </dgm:t>
    </dgm:pt>
    <dgm:pt modelId="{3C6379C6-4297-40B9-846B-AC77DD92740D}" type="sibTrans" cxnId="{842CBB05-4E7E-4330-BB64-B7532AA14F53}">
      <dgm:prSet/>
      <dgm:spPr/>
      <dgm:t>
        <a:bodyPr/>
        <a:lstStyle/>
        <a:p>
          <a:endParaRPr lang="fr-FR"/>
        </a:p>
      </dgm:t>
    </dgm:pt>
    <dgm:pt modelId="{760E053F-C6E6-46F1-8F7C-31A040241B8A}">
      <dgm:prSet/>
      <dgm:spPr/>
      <dgm:t>
        <a:bodyPr/>
        <a:lstStyle/>
        <a:p>
          <a:r>
            <a:rPr lang="en-US" noProof="0" smtClean="0"/>
            <a:t>Energy consumption</a:t>
          </a:r>
          <a:endParaRPr lang="en-US" noProof="0" dirty="0"/>
        </a:p>
      </dgm:t>
    </dgm:pt>
    <dgm:pt modelId="{10060F71-98F4-4D91-9A44-9AD0F6AD17E4}" type="parTrans" cxnId="{A8C1108D-FCA5-44AF-A206-0A76C436EE26}">
      <dgm:prSet/>
      <dgm:spPr/>
      <dgm:t>
        <a:bodyPr/>
        <a:lstStyle/>
        <a:p>
          <a:endParaRPr lang="fr-FR"/>
        </a:p>
      </dgm:t>
    </dgm:pt>
    <dgm:pt modelId="{EBA8FDD5-BA9F-4E42-BBD3-153842997333}" type="sibTrans" cxnId="{A8C1108D-FCA5-44AF-A206-0A76C436EE26}">
      <dgm:prSet/>
      <dgm:spPr/>
      <dgm:t>
        <a:bodyPr/>
        <a:lstStyle/>
        <a:p>
          <a:endParaRPr lang="fr-FR"/>
        </a:p>
      </dgm:t>
    </dgm:pt>
    <dgm:pt modelId="{B05C83CA-9C1E-4291-9A59-37794AF046C8}" type="pres">
      <dgm:prSet presAssocID="{1BF880EF-41E3-4202-9A51-C2783851B79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82D9D15-F4E8-414D-B27A-8ABD3C68BFBC}" type="pres">
      <dgm:prSet presAssocID="{C2DA0A4B-3468-404B-886B-88F86EFBD446}" presName="centerShape" presStyleLbl="node0" presStyleIdx="0" presStyleCnt="1"/>
      <dgm:spPr/>
      <dgm:t>
        <a:bodyPr/>
        <a:lstStyle/>
        <a:p>
          <a:endParaRPr lang="fr-FR"/>
        </a:p>
      </dgm:t>
    </dgm:pt>
    <dgm:pt modelId="{81F097F8-E793-4938-B4C0-E473E88EDF01}" type="pres">
      <dgm:prSet presAssocID="{521F05DA-3849-4ECE-AE54-4A8D3F502AAC}" presName="parTrans" presStyleLbl="sibTrans2D1" presStyleIdx="0" presStyleCnt="5"/>
      <dgm:spPr/>
      <dgm:t>
        <a:bodyPr/>
        <a:lstStyle/>
        <a:p>
          <a:endParaRPr lang="fr-FR"/>
        </a:p>
      </dgm:t>
    </dgm:pt>
    <dgm:pt modelId="{54E9A0AE-9975-45DC-B6B6-5085C90230E0}" type="pres">
      <dgm:prSet presAssocID="{521F05DA-3849-4ECE-AE54-4A8D3F502AAC}" presName="connectorText" presStyleLbl="sibTrans2D1" presStyleIdx="0" presStyleCnt="5"/>
      <dgm:spPr/>
      <dgm:t>
        <a:bodyPr/>
        <a:lstStyle/>
        <a:p>
          <a:endParaRPr lang="fr-FR"/>
        </a:p>
      </dgm:t>
    </dgm:pt>
    <dgm:pt modelId="{BCCF7121-7B5C-41CA-B107-3995A762F92D}" type="pres">
      <dgm:prSet presAssocID="{B57B3511-4F74-4427-8DC6-BE5446B033B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AB02331-26CE-4D99-A413-49B78C6C1B86}" type="pres">
      <dgm:prSet presAssocID="{585F4752-0325-49C5-82FF-E394C227312C}" presName="parTrans" presStyleLbl="sibTrans2D1" presStyleIdx="1" presStyleCnt="5"/>
      <dgm:spPr/>
      <dgm:t>
        <a:bodyPr/>
        <a:lstStyle/>
        <a:p>
          <a:endParaRPr lang="fr-FR"/>
        </a:p>
      </dgm:t>
    </dgm:pt>
    <dgm:pt modelId="{07E059D2-5500-4F72-BDC3-D7A53049CCC7}" type="pres">
      <dgm:prSet presAssocID="{585F4752-0325-49C5-82FF-E394C227312C}" presName="connectorText" presStyleLbl="sibTrans2D1" presStyleIdx="1" presStyleCnt="5"/>
      <dgm:spPr/>
      <dgm:t>
        <a:bodyPr/>
        <a:lstStyle/>
        <a:p>
          <a:endParaRPr lang="fr-FR"/>
        </a:p>
      </dgm:t>
    </dgm:pt>
    <dgm:pt modelId="{4DAAE319-E5A4-493A-AC98-90ADC2490B07}" type="pres">
      <dgm:prSet presAssocID="{06F56AE1-01D0-4AB7-8BF2-04F76109A52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537D8E1-7BC4-4375-B2E4-0A1315125663}" type="pres">
      <dgm:prSet presAssocID="{D4EAC9BB-D20B-477E-AF4F-B0DFB7E0B8E4}" presName="parTrans" presStyleLbl="sibTrans2D1" presStyleIdx="2" presStyleCnt="5"/>
      <dgm:spPr/>
      <dgm:t>
        <a:bodyPr/>
        <a:lstStyle/>
        <a:p>
          <a:endParaRPr lang="fr-FR"/>
        </a:p>
      </dgm:t>
    </dgm:pt>
    <dgm:pt modelId="{A76BED6A-DD09-4DD2-ABC5-36409227FF84}" type="pres">
      <dgm:prSet presAssocID="{D4EAC9BB-D20B-477E-AF4F-B0DFB7E0B8E4}" presName="connectorText" presStyleLbl="sibTrans2D1" presStyleIdx="2" presStyleCnt="5"/>
      <dgm:spPr/>
      <dgm:t>
        <a:bodyPr/>
        <a:lstStyle/>
        <a:p>
          <a:endParaRPr lang="fr-FR"/>
        </a:p>
      </dgm:t>
    </dgm:pt>
    <dgm:pt modelId="{7C482CA6-8CAD-48BC-BC79-67F70B344691}" type="pres">
      <dgm:prSet presAssocID="{9E44D135-87D8-4EC4-A2DF-63AFD454FE1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43FE3A4-CF67-4AE3-BF45-3B4BFC9A99FB}" type="pres">
      <dgm:prSet presAssocID="{11DE96EA-CC25-40EF-B2A1-8B023685AC9D}" presName="parTrans" presStyleLbl="sibTrans2D1" presStyleIdx="3" presStyleCnt="5"/>
      <dgm:spPr/>
      <dgm:t>
        <a:bodyPr/>
        <a:lstStyle/>
        <a:p>
          <a:endParaRPr lang="fr-FR"/>
        </a:p>
      </dgm:t>
    </dgm:pt>
    <dgm:pt modelId="{B1DB9146-3F7C-4E1C-A409-1959E1ACF1F7}" type="pres">
      <dgm:prSet presAssocID="{11DE96EA-CC25-40EF-B2A1-8B023685AC9D}" presName="connectorText" presStyleLbl="sibTrans2D1" presStyleIdx="3" presStyleCnt="5"/>
      <dgm:spPr/>
      <dgm:t>
        <a:bodyPr/>
        <a:lstStyle/>
        <a:p>
          <a:endParaRPr lang="fr-FR"/>
        </a:p>
      </dgm:t>
    </dgm:pt>
    <dgm:pt modelId="{57E74605-D900-4B9F-A436-C031E183892E}" type="pres">
      <dgm:prSet presAssocID="{AD6D7B6B-E5EE-4F00-89FA-31B822E4D37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A61A4BC-04D1-412E-A1E6-4157094ADA74}" type="pres">
      <dgm:prSet presAssocID="{10060F71-98F4-4D91-9A44-9AD0F6AD17E4}" presName="parTrans" presStyleLbl="sibTrans2D1" presStyleIdx="4" presStyleCnt="5"/>
      <dgm:spPr/>
      <dgm:t>
        <a:bodyPr/>
        <a:lstStyle/>
        <a:p>
          <a:endParaRPr lang="fr-FR"/>
        </a:p>
      </dgm:t>
    </dgm:pt>
    <dgm:pt modelId="{12A2E76C-B42F-454E-86C4-8D2D70832CC5}" type="pres">
      <dgm:prSet presAssocID="{10060F71-98F4-4D91-9A44-9AD0F6AD17E4}" presName="connectorText" presStyleLbl="sibTrans2D1" presStyleIdx="4" presStyleCnt="5"/>
      <dgm:spPr/>
      <dgm:t>
        <a:bodyPr/>
        <a:lstStyle/>
        <a:p>
          <a:endParaRPr lang="fr-FR"/>
        </a:p>
      </dgm:t>
    </dgm:pt>
    <dgm:pt modelId="{B4FD0B94-6D1B-4F58-926F-6843B34B55B8}" type="pres">
      <dgm:prSet presAssocID="{760E053F-C6E6-46F1-8F7C-31A040241B8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82EB527-9E6A-4438-A83F-2CED057DA0B9}" type="presOf" srcId="{C2DA0A4B-3468-404B-886B-88F86EFBD446}" destId="{A82D9D15-F4E8-414D-B27A-8ABD3C68BFBC}" srcOrd="0" destOrd="0" presId="urn:microsoft.com/office/officeart/2005/8/layout/radial5"/>
    <dgm:cxn modelId="{AF3A5509-6334-4461-8457-B97B9D75338D}" type="presOf" srcId="{B57B3511-4F74-4427-8DC6-BE5446B033B0}" destId="{BCCF7121-7B5C-41CA-B107-3995A762F92D}" srcOrd="0" destOrd="0" presId="urn:microsoft.com/office/officeart/2005/8/layout/radial5"/>
    <dgm:cxn modelId="{842CBB05-4E7E-4330-BB64-B7532AA14F53}" srcId="{C2DA0A4B-3468-404B-886B-88F86EFBD446}" destId="{AD6D7B6B-E5EE-4F00-89FA-31B822E4D37B}" srcOrd="3" destOrd="0" parTransId="{11DE96EA-CC25-40EF-B2A1-8B023685AC9D}" sibTransId="{3C6379C6-4297-40B9-846B-AC77DD92740D}"/>
    <dgm:cxn modelId="{10DE07A8-D014-4C6F-97DD-369E036451D7}" type="presOf" srcId="{10060F71-98F4-4D91-9A44-9AD0F6AD17E4}" destId="{8A61A4BC-04D1-412E-A1E6-4157094ADA74}" srcOrd="0" destOrd="0" presId="urn:microsoft.com/office/officeart/2005/8/layout/radial5"/>
    <dgm:cxn modelId="{A8C1108D-FCA5-44AF-A206-0A76C436EE26}" srcId="{C2DA0A4B-3468-404B-886B-88F86EFBD446}" destId="{760E053F-C6E6-46F1-8F7C-31A040241B8A}" srcOrd="4" destOrd="0" parTransId="{10060F71-98F4-4D91-9A44-9AD0F6AD17E4}" sibTransId="{EBA8FDD5-BA9F-4E42-BBD3-153842997333}"/>
    <dgm:cxn modelId="{50418D32-9DBA-4FE4-AD49-11A3BDB89D04}" srcId="{C2DA0A4B-3468-404B-886B-88F86EFBD446}" destId="{06F56AE1-01D0-4AB7-8BF2-04F76109A52F}" srcOrd="1" destOrd="0" parTransId="{585F4752-0325-49C5-82FF-E394C227312C}" sibTransId="{1A873E72-3FA5-4CAE-9D70-59E19A83FCE5}"/>
    <dgm:cxn modelId="{AA4A958F-2EE7-405A-A4D4-6882FCCB14F8}" type="presOf" srcId="{D4EAC9BB-D20B-477E-AF4F-B0DFB7E0B8E4}" destId="{A76BED6A-DD09-4DD2-ABC5-36409227FF84}" srcOrd="1" destOrd="0" presId="urn:microsoft.com/office/officeart/2005/8/layout/radial5"/>
    <dgm:cxn modelId="{9C698E1C-E910-4709-84A1-1FC5BDB85437}" type="presOf" srcId="{D4EAC9BB-D20B-477E-AF4F-B0DFB7E0B8E4}" destId="{2537D8E1-7BC4-4375-B2E4-0A1315125663}" srcOrd="0" destOrd="0" presId="urn:microsoft.com/office/officeart/2005/8/layout/radial5"/>
    <dgm:cxn modelId="{4202118F-2F3A-485E-BC42-8FDBEB5A8B3B}" type="presOf" srcId="{11DE96EA-CC25-40EF-B2A1-8B023685AC9D}" destId="{B1DB9146-3F7C-4E1C-A409-1959E1ACF1F7}" srcOrd="1" destOrd="0" presId="urn:microsoft.com/office/officeart/2005/8/layout/radial5"/>
    <dgm:cxn modelId="{0D478DEB-30CA-4546-814D-E5D5263180AE}" type="presOf" srcId="{1BF880EF-41E3-4202-9A51-C2783851B79F}" destId="{B05C83CA-9C1E-4291-9A59-37794AF046C8}" srcOrd="0" destOrd="0" presId="urn:microsoft.com/office/officeart/2005/8/layout/radial5"/>
    <dgm:cxn modelId="{D57D66A2-5DBF-4BDE-BE72-B5F75CAF0164}" type="presOf" srcId="{9E44D135-87D8-4EC4-A2DF-63AFD454FE1B}" destId="{7C482CA6-8CAD-48BC-BC79-67F70B344691}" srcOrd="0" destOrd="0" presId="urn:microsoft.com/office/officeart/2005/8/layout/radial5"/>
    <dgm:cxn modelId="{9821FD2C-824E-4C4C-A794-151AF783B724}" type="presOf" srcId="{11DE96EA-CC25-40EF-B2A1-8B023685AC9D}" destId="{243FE3A4-CF67-4AE3-BF45-3B4BFC9A99FB}" srcOrd="0" destOrd="0" presId="urn:microsoft.com/office/officeart/2005/8/layout/radial5"/>
    <dgm:cxn modelId="{88234289-5AA2-4328-B031-C241A7B5D4CF}" type="presOf" srcId="{585F4752-0325-49C5-82FF-E394C227312C}" destId="{07E059D2-5500-4F72-BDC3-D7A53049CCC7}" srcOrd="1" destOrd="0" presId="urn:microsoft.com/office/officeart/2005/8/layout/radial5"/>
    <dgm:cxn modelId="{4A631CCD-E350-4C65-BA8A-EC521F20B1C1}" srcId="{C2DA0A4B-3468-404B-886B-88F86EFBD446}" destId="{B57B3511-4F74-4427-8DC6-BE5446B033B0}" srcOrd="0" destOrd="0" parTransId="{521F05DA-3849-4ECE-AE54-4A8D3F502AAC}" sibTransId="{94C6EFEA-87C2-4592-8E6B-5C74DAE5622A}"/>
    <dgm:cxn modelId="{26FE9F20-CEA4-42CC-B3BF-D965BA16B55F}" type="presOf" srcId="{521F05DA-3849-4ECE-AE54-4A8D3F502AAC}" destId="{54E9A0AE-9975-45DC-B6B6-5085C90230E0}" srcOrd="1" destOrd="0" presId="urn:microsoft.com/office/officeart/2005/8/layout/radial5"/>
    <dgm:cxn modelId="{FDBD92B1-B11C-4E07-8686-56A6E2FE76FB}" type="presOf" srcId="{10060F71-98F4-4D91-9A44-9AD0F6AD17E4}" destId="{12A2E76C-B42F-454E-86C4-8D2D70832CC5}" srcOrd="1" destOrd="0" presId="urn:microsoft.com/office/officeart/2005/8/layout/radial5"/>
    <dgm:cxn modelId="{37A47D91-C495-4DB3-972C-AB73586D8897}" type="presOf" srcId="{06F56AE1-01D0-4AB7-8BF2-04F76109A52F}" destId="{4DAAE319-E5A4-493A-AC98-90ADC2490B07}" srcOrd="0" destOrd="0" presId="urn:microsoft.com/office/officeart/2005/8/layout/radial5"/>
    <dgm:cxn modelId="{477B3FE9-B940-445B-8724-92F67ED3E5E1}" srcId="{C2DA0A4B-3468-404B-886B-88F86EFBD446}" destId="{9E44D135-87D8-4EC4-A2DF-63AFD454FE1B}" srcOrd="2" destOrd="0" parTransId="{D4EAC9BB-D20B-477E-AF4F-B0DFB7E0B8E4}" sibTransId="{26C1B9C4-432A-4034-8E49-94A961326B7C}"/>
    <dgm:cxn modelId="{B8098CE1-2FFD-4416-A782-7754917F173D}" type="presOf" srcId="{585F4752-0325-49C5-82FF-E394C227312C}" destId="{BAB02331-26CE-4D99-A413-49B78C6C1B86}" srcOrd="0" destOrd="0" presId="urn:microsoft.com/office/officeart/2005/8/layout/radial5"/>
    <dgm:cxn modelId="{3344AB72-1900-4EF3-913F-B87F973FD9D8}" srcId="{1BF880EF-41E3-4202-9A51-C2783851B79F}" destId="{C2DA0A4B-3468-404B-886B-88F86EFBD446}" srcOrd="0" destOrd="0" parTransId="{8CD13055-B178-4597-ACEB-2C41CFFA94FD}" sibTransId="{34B059D9-42C7-4CF0-8EFC-97052A2B1496}"/>
    <dgm:cxn modelId="{3B4C4F67-69A9-4C65-8812-65287D8F750D}" type="presOf" srcId="{521F05DA-3849-4ECE-AE54-4A8D3F502AAC}" destId="{81F097F8-E793-4938-B4C0-E473E88EDF01}" srcOrd="0" destOrd="0" presId="urn:microsoft.com/office/officeart/2005/8/layout/radial5"/>
    <dgm:cxn modelId="{5F05594D-71F3-46ED-92CE-885A002F9EDC}" type="presOf" srcId="{760E053F-C6E6-46F1-8F7C-31A040241B8A}" destId="{B4FD0B94-6D1B-4F58-926F-6843B34B55B8}" srcOrd="0" destOrd="0" presId="urn:microsoft.com/office/officeart/2005/8/layout/radial5"/>
    <dgm:cxn modelId="{E66DF3EB-FC04-47B1-9BAF-307AE6FC61C2}" type="presOf" srcId="{AD6D7B6B-E5EE-4F00-89FA-31B822E4D37B}" destId="{57E74605-D900-4B9F-A436-C031E183892E}" srcOrd="0" destOrd="0" presId="urn:microsoft.com/office/officeart/2005/8/layout/radial5"/>
    <dgm:cxn modelId="{0963089F-8B08-474F-905A-0DE7153E1853}" type="presParOf" srcId="{B05C83CA-9C1E-4291-9A59-37794AF046C8}" destId="{A82D9D15-F4E8-414D-B27A-8ABD3C68BFBC}" srcOrd="0" destOrd="0" presId="urn:microsoft.com/office/officeart/2005/8/layout/radial5"/>
    <dgm:cxn modelId="{5526BAB8-E3E6-48A6-A4A3-D3DE772A7BD5}" type="presParOf" srcId="{B05C83CA-9C1E-4291-9A59-37794AF046C8}" destId="{81F097F8-E793-4938-B4C0-E473E88EDF01}" srcOrd="1" destOrd="0" presId="urn:microsoft.com/office/officeart/2005/8/layout/radial5"/>
    <dgm:cxn modelId="{55044B24-D1ED-4AE4-9AF2-216832E3AAEC}" type="presParOf" srcId="{81F097F8-E793-4938-B4C0-E473E88EDF01}" destId="{54E9A0AE-9975-45DC-B6B6-5085C90230E0}" srcOrd="0" destOrd="0" presId="urn:microsoft.com/office/officeart/2005/8/layout/radial5"/>
    <dgm:cxn modelId="{5B72CE52-C08E-4B3B-849A-BD6ACDF15F98}" type="presParOf" srcId="{B05C83CA-9C1E-4291-9A59-37794AF046C8}" destId="{BCCF7121-7B5C-41CA-B107-3995A762F92D}" srcOrd="2" destOrd="0" presId="urn:microsoft.com/office/officeart/2005/8/layout/radial5"/>
    <dgm:cxn modelId="{421B6CA9-E213-4CFA-9757-250E701D88D1}" type="presParOf" srcId="{B05C83CA-9C1E-4291-9A59-37794AF046C8}" destId="{BAB02331-26CE-4D99-A413-49B78C6C1B86}" srcOrd="3" destOrd="0" presId="urn:microsoft.com/office/officeart/2005/8/layout/radial5"/>
    <dgm:cxn modelId="{DA8F252E-66A4-468C-A35B-066B9D6327D4}" type="presParOf" srcId="{BAB02331-26CE-4D99-A413-49B78C6C1B86}" destId="{07E059D2-5500-4F72-BDC3-D7A53049CCC7}" srcOrd="0" destOrd="0" presId="urn:microsoft.com/office/officeart/2005/8/layout/radial5"/>
    <dgm:cxn modelId="{7703C593-01C4-4456-83CE-9AAA20D9C81B}" type="presParOf" srcId="{B05C83CA-9C1E-4291-9A59-37794AF046C8}" destId="{4DAAE319-E5A4-493A-AC98-90ADC2490B07}" srcOrd="4" destOrd="0" presId="urn:microsoft.com/office/officeart/2005/8/layout/radial5"/>
    <dgm:cxn modelId="{744A6B56-6AE7-40CC-93EB-184AA8F50ECD}" type="presParOf" srcId="{B05C83CA-9C1E-4291-9A59-37794AF046C8}" destId="{2537D8E1-7BC4-4375-B2E4-0A1315125663}" srcOrd="5" destOrd="0" presId="urn:microsoft.com/office/officeart/2005/8/layout/radial5"/>
    <dgm:cxn modelId="{D0B35102-3397-418B-85AE-EF73F0FF2863}" type="presParOf" srcId="{2537D8E1-7BC4-4375-B2E4-0A1315125663}" destId="{A76BED6A-DD09-4DD2-ABC5-36409227FF84}" srcOrd="0" destOrd="0" presId="urn:microsoft.com/office/officeart/2005/8/layout/radial5"/>
    <dgm:cxn modelId="{40FB6963-5B01-4287-970A-E015A7898BED}" type="presParOf" srcId="{B05C83CA-9C1E-4291-9A59-37794AF046C8}" destId="{7C482CA6-8CAD-48BC-BC79-67F70B344691}" srcOrd="6" destOrd="0" presId="urn:microsoft.com/office/officeart/2005/8/layout/radial5"/>
    <dgm:cxn modelId="{83F09EA3-07A9-42F0-B735-1C2274ECFC24}" type="presParOf" srcId="{B05C83CA-9C1E-4291-9A59-37794AF046C8}" destId="{243FE3A4-CF67-4AE3-BF45-3B4BFC9A99FB}" srcOrd="7" destOrd="0" presId="urn:microsoft.com/office/officeart/2005/8/layout/radial5"/>
    <dgm:cxn modelId="{D168A96A-317F-40D0-B759-41159B087CDC}" type="presParOf" srcId="{243FE3A4-CF67-4AE3-BF45-3B4BFC9A99FB}" destId="{B1DB9146-3F7C-4E1C-A409-1959E1ACF1F7}" srcOrd="0" destOrd="0" presId="urn:microsoft.com/office/officeart/2005/8/layout/radial5"/>
    <dgm:cxn modelId="{CDA434A0-457B-4C7D-9443-E8405A44FF15}" type="presParOf" srcId="{B05C83CA-9C1E-4291-9A59-37794AF046C8}" destId="{57E74605-D900-4B9F-A436-C031E183892E}" srcOrd="8" destOrd="0" presId="urn:microsoft.com/office/officeart/2005/8/layout/radial5"/>
    <dgm:cxn modelId="{2CD2D7B4-564A-4743-9498-18E1068D1F7D}" type="presParOf" srcId="{B05C83CA-9C1E-4291-9A59-37794AF046C8}" destId="{8A61A4BC-04D1-412E-A1E6-4157094ADA74}" srcOrd="9" destOrd="0" presId="urn:microsoft.com/office/officeart/2005/8/layout/radial5"/>
    <dgm:cxn modelId="{9FF2BC18-75F3-4FA4-9B48-C6923C174808}" type="presParOf" srcId="{8A61A4BC-04D1-412E-A1E6-4157094ADA74}" destId="{12A2E76C-B42F-454E-86C4-8D2D70832CC5}" srcOrd="0" destOrd="0" presId="urn:microsoft.com/office/officeart/2005/8/layout/radial5"/>
    <dgm:cxn modelId="{DA29D6CB-71B3-4A6C-8195-02C81FFED34A}" type="presParOf" srcId="{B05C83CA-9C1E-4291-9A59-37794AF046C8}" destId="{B4FD0B94-6D1B-4F58-926F-6843B34B55B8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756E445-66C7-44D0-8E39-7F8CDE2185A4}" type="doc">
      <dgm:prSet loTypeId="urn:microsoft.com/office/officeart/2005/8/layout/hierarchy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AF9D0019-C2B9-4C6C-820B-5B0E9D1DAA57}">
      <dgm:prSet phldrT="[Texte]"/>
      <dgm:spPr/>
      <dgm:t>
        <a:bodyPr/>
        <a:lstStyle/>
        <a:p>
          <a:r>
            <a:rPr lang="fr-FR" b="1" dirty="0" smtClean="0">
              <a:solidFill>
                <a:schemeClr val="tx1"/>
              </a:solidFill>
            </a:rPr>
            <a:t>NUDGE</a:t>
          </a:r>
          <a:endParaRPr lang="fr-FR" b="1" dirty="0">
            <a:solidFill>
              <a:schemeClr val="tx1"/>
            </a:solidFill>
          </a:endParaRPr>
        </a:p>
      </dgm:t>
    </dgm:pt>
    <dgm:pt modelId="{0FD52512-C1A7-4794-BA7F-0D38B49C1F6D}" type="parTrans" cxnId="{661A112F-465B-4046-BFF9-EA5FA608D932}">
      <dgm:prSet/>
      <dgm:spPr/>
      <dgm:t>
        <a:bodyPr/>
        <a:lstStyle/>
        <a:p>
          <a:endParaRPr lang="fr-FR"/>
        </a:p>
      </dgm:t>
    </dgm:pt>
    <dgm:pt modelId="{CD89EA26-0220-4C22-BA18-BFF47ABCBBAE}" type="sibTrans" cxnId="{661A112F-465B-4046-BFF9-EA5FA608D932}">
      <dgm:prSet/>
      <dgm:spPr/>
      <dgm:t>
        <a:bodyPr/>
        <a:lstStyle/>
        <a:p>
          <a:endParaRPr lang="fr-FR"/>
        </a:p>
      </dgm:t>
    </dgm:pt>
    <dgm:pt modelId="{E1506E5D-000D-4B8D-B9FC-FD0259925160}">
      <dgm:prSet phldrT="[Texte]"/>
      <dgm:spPr/>
      <dgm:t>
        <a:bodyPr/>
        <a:lstStyle/>
        <a:p>
          <a:r>
            <a:rPr lang="en-GB" noProof="0" dirty="0" smtClean="0"/>
            <a:t>A low cost solution</a:t>
          </a:r>
          <a:endParaRPr lang="en-GB" noProof="0" dirty="0"/>
        </a:p>
      </dgm:t>
    </dgm:pt>
    <dgm:pt modelId="{FFBEB134-1F3E-4A71-8B8F-F52173D71517}" type="parTrans" cxnId="{927F3E63-BA08-4A42-9B3F-8C98EF72AAC6}">
      <dgm:prSet/>
      <dgm:spPr/>
      <dgm:t>
        <a:bodyPr/>
        <a:lstStyle/>
        <a:p>
          <a:endParaRPr lang="fr-FR"/>
        </a:p>
      </dgm:t>
    </dgm:pt>
    <dgm:pt modelId="{6F21CCBF-261B-4B67-837D-5FACD7D7C711}" type="sibTrans" cxnId="{927F3E63-BA08-4A42-9B3F-8C98EF72AAC6}">
      <dgm:prSet/>
      <dgm:spPr/>
      <dgm:t>
        <a:bodyPr/>
        <a:lstStyle/>
        <a:p>
          <a:endParaRPr lang="fr-FR"/>
        </a:p>
      </dgm:t>
    </dgm:pt>
    <dgm:pt modelId="{B44DD264-4DDB-4449-8A6D-CAA04426B199}">
      <dgm:prSet phldrT="[Texte]"/>
      <dgm:spPr/>
      <dgm:t>
        <a:bodyPr/>
        <a:lstStyle/>
        <a:p>
          <a:r>
            <a:rPr lang="en-GB" noProof="0" dirty="0" smtClean="0"/>
            <a:t>Use of cognitive biases</a:t>
          </a:r>
          <a:endParaRPr lang="en-GB" noProof="0" dirty="0"/>
        </a:p>
      </dgm:t>
    </dgm:pt>
    <dgm:pt modelId="{C668E9D4-CB5D-4548-87BB-FBC8D9AE156E}" type="parTrans" cxnId="{AE69311A-9056-4343-8B16-16A149B468D8}">
      <dgm:prSet/>
      <dgm:spPr/>
      <dgm:t>
        <a:bodyPr/>
        <a:lstStyle/>
        <a:p>
          <a:endParaRPr lang="fr-FR"/>
        </a:p>
      </dgm:t>
    </dgm:pt>
    <dgm:pt modelId="{1E1030C2-D264-407E-8408-0FBFD281B767}" type="sibTrans" cxnId="{AE69311A-9056-4343-8B16-16A149B468D8}">
      <dgm:prSet/>
      <dgm:spPr/>
      <dgm:t>
        <a:bodyPr/>
        <a:lstStyle/>
        <a:p>
          <a:endParaRPr lang="fr-FR"/>
        </a:p>
      </dgm:t>
    </dgm:pt>
    <dgm:pt modelId="{DC63BC0C-C675-4CEF-B7D1-97C7559389F1}">
      <dgm:prSet phldrT="[Texte]"/>
      <dgm:spPr/>
      <dgm:t>
        <a:bodyPr/>
        <a:lstStyle/>
        <a:p>
          <a:r>
            <a:rPr lang="en-GB" noProof="0" dirty="0" smtClean="0"/>
            <a:t>No use of financial incentives or order</a:t>
          </a:r>
          <a:endParaRPr lang="en-GB" noProof="0" dirty="0"/>
        </a:p>
      </dgm:t>
    </dgm:pt>
    <dgm:pt modelId="{AD9E6689-C781-487A-B148-0DD3E42B2B35}" type="parTrans" cxnId="{6BCA86F2-D808-4A7A-A468-DB13DEAC1F52}">
      <dgm:prSet/>
      <dgm:spPr/>
      <dgm:t>
        <a:bodyPr/>
        <a:lstStyle/>
        <a:p>
          <a:endParaRPr lang="fr-FR"/>
        </a:p>
      </dgm:t>
    </dgm:pt>
    <dgm:pt modelId="{4733BA12-90D4-481C-9FFC-E4BACFB78B30}" type="sibTrans" cxnId="{6BCA86F2-D808-4A7A-A468-DB13DEAC1F52}">
      <dgm:prSet/>
      <dgm:spPr/>
      <dgm:t>
        <a:bodyPr/>
        <a:lstStyle/>
        <a:p>
          <a:endParaRPr lang="fr-FR"/>
        </a:p>
      </dgm:t>
    </dgm:pt>
    <dgm:pt modelId="{793D4FD3-C314-4E01-8DFF-2D35D88180E9}">
      <dgm:prSet/>
      <dgm:spPr/>
      <dgm:t>
        <a:bodyPr/>
        <a:lstStyle/>
        <a:p>
          <a:r>
            <a:rPr lang="en-GB" noProof="0" dirty="0" smtClean="0"/>
            <a:t>Doesn’t affect choices based on explicit preferences</a:t>
          </a:r>
        </a:p>
      </dgm:t>
    </dgm:pt>
    <dgm:pt modelId="{BD75F7C0-1A1F-4CF8-A576-5D6B27B0C188}" type="parTrans" cxnId="{90D40B0D-7B5B-4F57-AFAE-423773A03F43}">
      <dgm:prSet/>
      <dgm:spPr/>
      <dgm:t>
        <a:bodyPr/>
        <a:lstStyle/>
        <a:p>
          <a:endParaRPr lang="fr-FR"/>
        </a:p>
      </dgm:t>
    </dgm:pt>
    <dgm:pt modelId="{92D204C5-0969-47AD-95BE-DE176ED4F2B0}" type="sibTrans" cxnId="{90D40B0D-7B5B-4F57-AFAE-423773A03F43}">
      <dgm:prSet/>
      <dgm:spPr/>
      <dgm:t>
        <a:bodyPr/>
        <a:lstStyle/>
        <a:p>
          <a:endParaRPr lang="fr-FR"/>
        </a:p>
      </dgm:t>
    </dgm:pt>
    <dgm:pt modelId="{635FC62D-4A98-4952-AE30-C72261A52536}" type="pres">
      <dgm:prSet presAssocID="{C756E445-66C7-44D0-8E39-7F8CDE2185A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EB6ECA2-3F0B-4C19-B774-CBA027C72E25}" type="pres">
      <dgm:prSet presAssocID="{AF9D0019-C2B9-4C6C-820B-5B0E9D1DAA57}" presName="root" presStyleCnt="0"/>
      <dgm:spPr/>
    </dgm:pt>
    <dgm:pt modelId="{BBC7F612-CD6E-467D-BAC5-2E6835B777CB}" type="pres">
      <dgm:prSet presAssocID="{AF9D0019-C2B9-4C6C-820B-5B0E9D1DAA57}" presName="rootComposite" presStyleCnt="0"/>
      <dgm:spPr/>
    </dgm:pt>
    <dgm:pt modelId="{DBB39044-72D4-4F88-902D-D8AD3C8CF5D0}" type="pres">
      <dgm:prSet presAssocID="{AF9D0019-C2B9-4C6C-820B-5B0E9D1DAA57}" presName="rootText" presStyleLbl="node1" presStyleIdx="0" presStyleCnt="1"/>
      <dgm:spPr/>
      <dgm:t>
        <a:bodyPr/>
        <a:lstStyle/>
        <a:p>
          <a:endParaRPr lang="en-US"/>
        </a:p>
      </dgm:t>
    </dgm:pt>
    <dgm:pt modelId="{4C16086B-FBE9-4E0D-9F9C-92EFA3DA24F0}" type="pres">
      <dgm:prSet presAssocID="{AF9D0019-C2B9-4C6C-820B-5B0E9D1DAA57}" presName="rootConnector" presStyleLbl="node1" presStyleIdx="0" presStyleCnt="1"/>
      <dgm:spPr/>
      <dgm:t>
        <a:bodyPr/>
        <a:lstStyle/>
        <a:p>
          <a:endParaRPr lang="en-US"/>
        </a:p>
      </dgm:t>
    </dgm:pt>
    <dgm:pt modelId="{A8A2D356-03B9-451C-AB83-7E8DC8BFC0EA}" type="pres">
      <dgm:prSet presAssocID="{AF9D0019-C2B9-4C6C-820B-5B0E9D1DAA57}" presName="childShape" presStyleCnt="0"/>
      <dgm:spPr/>
    </dgm:pt>
    <dgm:pt modelId="{62B85A85-17AE-498C-A396-001A9CA12889}" type="pres">
      <dgm:prSet presAssocID="{FFBEB134-1F3E-4A71-8B8F-F52173D71517}" presName="Name13" presStyleLbl="parChTrans1D2" presStyleIdx="0" presStyleCnt="4"/>
      <dgm:spPr/>
      <dgm:t>
        <a:bodyPr/>
        <a:lstStyle/>
        <a:p>
          <a:endParaRPr lang="en-US"/>
        </a:p>
      </dgm:t>
    </dgm:pt>
    <dgm:pt modelId="{EB158CE0-1314-41A9-B656-799BD4BBDD6D}" type="pres">
      <dgm:prSet presAssocID="{E1506E5D-000D-4B8D-B9FC-FD0259925160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597260-75BF-4CB3-9043-26B3EFE4E272}" type="pres">
      <dgm:prSet presAssocID="{C668E9D4-CB5D-4548-87BB-FBC8D9AE156E}" presName="Name13" presStyleLbl="parChTrans1D2" presStyleIdx="1" presStyleCnt="4"/>
      <dgm:spPr/>
      <dgm:t>
        <a:bodyPr/>
        <a:lstStyle/>
        <a:p>
          <a:endParaRPr lang="en-US"/>
        </a:p>
      </dgm:t>
    </dgm:pt>
    <dgm:pt modelId="{A9762AB0-83CF-4269-94A5-E350DC0A6E03}" type="pres">
      <dgm:prSet presAssocID="{B44DD264-4DDB-4449-8A6D-CAA04426B199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BE2AFE-3948-42E8-A74D-0B6FF247738E}" type="pres">
      <dgm:prSet presAssocID="{AD9E6689-C781-487A-B148-0DD3E42B2B35}" presName="Name13" presStyleLbl="parChTrans1D2" presStyleIdx="2" presStyleCnt="4"/>
      <dgm:spPr/>
      <dgm:t>
        <a:bodyPr/>
        <a:lstStyle/>
        <a:p>
          <a:endParaRPr lang="en-US"/>
        </a:p>
      </dgm:t>
    </dgm:pt>
    <dgm:pt modelId="{1AA9A301-1154-476F-B588-EFEA0E3034E1}" type="pres">
      <dgm:prSet presAssocID="{DC63BC0C-C675-4CEF-B7D1-97C7559389F1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69695F-535E-4EEC-A16C-DCE78CDBC6B6}" type="pres">
      <dgm:prSet presAssocID="{BD75F7C0-1A1F-4CF8-A576-5D6B27B0C188}" presName="Name13" presStyleLbl="parChTrans1D2" presStyleIdx="3" presStyleCnt="4"/>
      <dgm:spPr/>
      <dgm:t>
        <a:bodyPr/>
        <a:lstStyle/>
        <a:p>
          <a:endParaRPr lang="en-US"/>
        </a:p>
      </dgm:t>
    </dgm:pt>
    <dgm:pt modelId="{F9EFF39E-E423-490E-A559-C1E234AB521A}" type="pres">
      <dgm:prSet presAssocID="{793D4FD3-C314-4E01-8DFF-2D35D88180E9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1D40FD-411E-4E4F-A542-DD94D86D8C86}" type="presOf" srcId="{BD75F7C0-1A1F-4CF8-A576-5D6B27B0C188}" destId="{CF69695F-535E-4EEC-A16C-DCE78CDBC6B6}" srcOrd="0" destOrd="0" presId="urn:microsoft.com/office/officeart/2005/8/layout/hierarchy3"/>
    <dgm:cxn modelId="{927F3E63-BA08-4A42-9B3F-8C98EF72AAC6}" srcId="{AF9D0019-C2B9-4C6C-820B-5B0E9D1DAA57}" destId="{E1506E5D-000D-4B8D-B9FC-FD0259925160}" srcOrd="0" destOrd="0" parTransId="{FFBEB134-1F3E-4A71-8B8F-F52173D71517}" sibTransId="{6F21CCBF-261B-4B67-837D-5FACD7D7C711}"/>
    <dgm:cxn modelId="{FE74A637-9196-41D7-A0D8-B3FD0BA0C245}" type="presOf" srcId="{C756E445-66C7-44D0-8E39-7F8CDE2185A4}" destId="{635FC62D-4A98-4952-AE30-C72261A52536}" srcOrd="0" destOrd="0" presId="urn:microsoft.com/office/officeart/2005/8/layout/hierarchy3"/>
    <dgm:cxn modelId="{6BCA86F2-D808-4A7A-A468-DB13DEAC1F52}" srcId="{AF9D0019-C2B9-4C6C-820B-5B0E9D1DAA57}" destId="{DC63BC0C-C675-4CEF-B7D1-97C7559389F1}" srcOrd="2" destOrd="0" parTransId="{AD9E6689-C781-487A-B148-0DD3E42B2B35}" sibTransId="{4733BA12-90D4-481C-9FFC-E4BACFB78B30}"/>
    <dgm:cxn modelId="{986DD613-2493-4DD7-BAA5-BC57CB9C392A}" type="presOf" srcId="{AF9D0019-C2B9-4C6C-820B-5B0E9D1DAA57}" destId="{DBB39044-72D4-4F88-902D-D8AD3C8CF5D0}" srcOrd="0" destOrd="0" presId="urn:microsoft.com/office/officeart/2005/8/layout/hierarchy3"/>
    <dgm:cxn modelId="{E6AC47EA-C5E1-4EE5-9833-D21991465A53}" type="presOf" srcId="{B44DD264-4DDB-4449-8A6D-CAA04426B199}" destId="{A9762AB0-83CF-4269-94A5-E350DC0A6E03}" srcOrd="0" destOrd="0" presId="urn:microsoft.com/office/officeart/2005/8/layout/hierarchy3"/>
    <dgm:cxn modelId="{A707E499-E43E-4D6E-BBAE-6B71D5D04555}" type="presOf" srcId="{C668E9D4-CB5D-4548-87BB-FBC8D9AE156E}" destId="{28597260-75BF-4CB3-9043-26B3EFE4E272}" srcOrd="0" destOrd="0" presId="urn:microsoft.com/office/officeart/2005/8/layout/hierarchy3"/>
    <dgm:cxn modelId="{342D175B-253E-4B6B-94E3-D4318569B650}" type="presOf" srcId="{793D4FD3-C314-4E01-8DFF-2D35D88180E9}" destId="{F9EFF39E-E423-490E-A559-C1E234AB521A}" srcOrd="0" destOrd="0" presId="urn:microsoft.com/office/officeart/2005/8/layout/hierarchy3"/>
    <dgm:cxn modelId="{82B54939-336E-41DD-99D4-0058DA051A9D}" type="presOf" srcId="{FFBEB134-1F3E-4A71-8B8F-F52173D71517}" destId="{62B85A85-17AE-498C-A396-001A9CA12889}" srcOrd="0" destOrd="0" presId="urn:microsoft.com/office/officeart/2005/8/layout/hierarchy3"/>
    <dgm:cxn modelId="{90D40B0D-7B5B-4F57-AFAE-423773A03F43}" srcId="{AF9D0019-C2B9-4C6C-820B-5B0E9D1DAA57}" destId="{793D4FD3-C314-4E01-8DFF-2D35D88180E9}" srcOrd="3" destOrd="0" parTransId="{BD75F7C0-1A1F-4CF8-A576-5D6B27B0C188}" sibTransId="{92D204C5-0969-47AD-95BE-DE176ED4F2B0}"/>
    <dgm:cxn modelId="{AE69311A-9056-4343-8B16-16A149B468D8}" srcId="{AF9D0019-C2B9-4C6C-820B-5B0E9D1DAA57}" destId="{B44DD264-4DDB-4449-8A6D-CAA04426B199}" srcOrd="1" destOrd="0" parTransId="{C668E9D4-CB5D-4548-87BB-FBC8D9AE156E}" sibTransId="{1E1030C2-D264-407E-8408-0FBFD281B767}"/>
    <dgm:cxn modelId="{597F4140-3845-4832-818D-FEDC6F054E7E}" type="presOf" srcId="{AD9E6689-C781-487A-B148-0DD3E42B2B35}" destId="{85BE2AFE-3948-42E8-A74D-0B6FF247738E}" srcOrd="0" destOrd="0" presId="urn:microsoft.com/office/officeart/2005/8/layout/hierarchy3"/>
    <dgm:cxn modelId="{661A112F-465B-4046-BFF9-EA5FA608D932}" srcId="{C756E445-66C7-44D0-8E39-7F8CDE2185A4}" destId="{AF9D0019-C2B9-4C6C-820B-5B0E9D1DAA57}" srcOrd="0" destOrd="0" parTransId="{0FD52512-C1A7-4794-BA7F-0D38B49C1F6D}" sibTransId="{CD89EA26-0220-4C22-BA18-BFF47ABCBBAE}"/>
    <dgm:cxn modelId="{682F2DFD-9CBB-4947-AC6B-7678FD325A02}" type="presOf" srcId="{AF9D0019-C2B9-4C6C-820B-5B0E9D1DAA57}" destId="{4C16086B-FBE9-4E0D-9F9C-92EFA3DA24F0}" srcOrd="1" destOrd="0" presId="urn:microsoft.com/office/officeart/2005/8/layout/hierarchy3"/>
    <dgm:cxn modelId="{2DECB924-01E2-4D39-9B18-E95FFC1BA64E}" type="presOf" srcId="{DC63BC0C-C675-4CEF-B7D1-97C7559389F1}" destId="{1AA9A301-1154-476F-B588-EFEA0E3034E1}" srcOrd="0" destOrd="0" presId="urn:microsoft.com/office/officeart/2005/8/layout/hierarchy3"/>
    <dgm:cxn modelId="{F2C85E9D-CB3E-438F-B02B-A26E1E968D63}" type="presOf" srcId="{E1506E5D-000D-4B8D-B9FC-FD0259925160}" destId="{EB158CE0-1314-41A9-B656-799BD4BBDD6D}" srcOrd="0" destOrd="0" presId="urn:microsoft.com/office/officeart/2005/8/layout/hierarchy3"/>
    <dgm:cxn modelId="{91023D98-C86E-4284-929D-15F8D0060BD8}" type="presParOf" srcId="{635FC62D-4A98-4952-AE30-C72261A52536}" destId="{3EB6ECA2-3F0B-4C19-B774-CBA027C72E25}" srcOrd="0" destOrd="0" presId="urn:microsoft.com/office/officeart/2005/8/layout/hierarchy3"/>
    <dgm:cxn modelId="{E27F0778-0064-44F2-9BEA-BA6F0316B3C4}" type="presParOf" srcId="{3EB6ECA2-3F0B-4C19-B774-CBA027C72E25}" destId="{BBC7F612-CD6E-467D-BAC5-2E6835B777CB}" srcOrd="0" destOrd="0" presId="urn:microsoft.com/office/officeart/2005/8/layout/hierarchy3"/>
    <dgm:cxn modelId="{1698FDD0-EB69-4C2B-82DF-7749FF639ADD}" type="presParOf" srcId="{BBC7F612-CD6E-467D-BAC5-2E6835B777CB}" destId="{DBB39044-72D4-4F88-902D-D8AD3C8CF5D0}" srcOrd="0" destOrd="0" presId="urn:microsoft.com/office/officeart/2005/8/layout/hierarchy3"/>
    <dgm:cxn modelId="{003779DF-4450-496F-8A95-9F703D98F378}" type="presParOf" srcId="{BBC7F612-CD6E-467D-BAC5-2E6835B777CB}" destId="{4C16086B-FBE9-4E0D-9F9C-92EFA3DA24F0}" srcOrd="1" destOrd="0" presId="urn:microsoft.com/office/officeart/2005/8/layout/hierarchy3"/>
    <dgm:cxn modelId="{93357EBA-F5AA-459B-A9A2-8E1BD6DD4868}" type="presParOf" srcId="{3EB6ECA2-3F0B-4C19-B774-CBA027C72E25}" destId="{A8A2D356-03B9-451C-AB83-7E8DC8BFC0EA}" srcOrd="1" destOrd="0" presId="urn:microsoft.com/office/officeart/2005/8/layout/hierarchy3"/>
    <dgm:cxn modelId="{9A2B1BB5-64D5-4024-B73B-178052CFB63E}" type="presParOf" srcId="{A8A2D356-03B9-451C-AB83-7E8DC8BFC0EA}" destId="{62B85A85-17AE-498C-A396-001A9CA12889}" srcOrd="0" destOrd="0" presId="urn:microsoft.com/office/officeart/2005/8/layout/hierarchy3"/>
    <dgm:cxn modelId="{600C39AD-5EFC-4CCF-81E0-FC65A9A7A49F}" type="presParOf" srcId="{A8A2D356-03B9-451C-AB83-7E8DC8BFC0EA}" destId="{EB158CE0-1314-41A9-B656-799BD4BBDD6D}" srcOrd="1" destOrd="0" presId="urn:microsoft.com/office/officeart/2005/8/layout/hierarchy3"/>
    <dgm:cxn modelId="{AD938FCF-1663-420A-8E84-EFD54E60E8E3}" type="presParOf" srcId="{A8A2D356-03B9-451C-AB83-7E8DC8BFC0EA}" destId="{28597260-75BF-4CB3-9043-26B3EFE4E272}" srcOrd="2" destOrd="0" presId="urn:microsoft.com/office/officeart/2005/8/layout/hierarchy3"/>
    <dgm:cxn modelId="{524FCAB8-C0E8-4468-BB53-D02C58EC44CD}" type="presParOf" srcId="{A8A2D356-03B9-451C-AB83-7E8DC8BFC0EA}" destId="{A9762AB0-83CF-4269-94A5-E350DC0A6E03}" srcOrd="3" destOrd="0" presId="urn:microsoft.com/office/officeart/2005/8/layout/hierarchy3"/>
    <dgm:cxn modelId="{56D641C0-2511-4CAC-8A01-53CE686AD5A2}" type="presParOf" srcId="{A8A2D356-03B9-451C-AB83-7E8DC8BFC0EA}" destId="{85BE2AFE-3948-42E8-A74D-0B6FF247738E}" srcOrd="4" destOrd="0" presId="urn:microsoft.com/office/officeart/2005/8/layout/hierarchy3"/>
    <dgm:cxn modelId="{B0825405-B717-4D39-B853-A0B781992E92}" type="presParOf" srcId="{A8A2D356-03B9-451C-AB83-7E8DC8BFC0EA}" destId="{1AA9A301-1154-476F-B588-EFEA0E3034E1}" srcOrd="5" destOrd="0" presId="urn:microsoft.com/office/officeart/2005/8/layout/hierarchy3"/>
    <dgm:cxn modelId="{86D3FF4B-E95A-403E-AACB-F5B5B14BAB3F}" type="presParOf" srcId="{A8A2D356-03B9-451C-AB83-7E8DC8BFC0EA}" destId="{CF69695F-535E-4EEC-A16C-DCE78CDBC6B6}" srcOrd="6" destOrd="0" presId="urn:microsoft.com/office/officeart/2005/8/layout/hierarchy3"/>
    <dgm:cxn modelId="{8D8159C1-F882-4E5F-BF3E-1693860E871F}" type="presParOf" srcId="{A8A2D356-03B9-451C-AB83-7E8DC8BFC0EA}" destId="{F9EFF39E-E423-490E-A559-C1E234AB521A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D75195A-132B-483D-AEF4-C7CFE5CBC162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6D68ED36-C6A6-43D8-AAAC-590DE6376468}">
      <dgm:prSet phldrT="[Texte]"/>
      <dgm:spPr/>
      <dgm:t>
        <a:bodyPr/>
        <a:lstStyle/>
        <a:p>
          <a:r>
            <a:rPr lang="en-US" noProof="0" dirty="0" smtClean="0"/>
            <a:t>Peer to peer comparison</a:t>
          </a:r>
          <a:endParaRPr lang="en-US" noProof="0" dirty="0"/>
        </a:p>
      </dgm:t>
    </dgm:pt>
    <dgm:pt modelId="{A154B0FC-7D39-458E-BC35-BD9DAC37EEAE}" type="parTrans" cxnId="{E1657B93-F69C-40B5-AA9E-8ECC3749CABE}">
      <dgm:prSet/>
      <dgm:spPr/>
      <dgm:t>
        <a:bodyPr/>
        <a:lstStyle/>
        <a:p>
          <a:endParaRPr lang="fr-FR"/>
        </a:p>
      </dgm:t>
    </dgm:pt>
    <dgm:pt modelId="{1C1C6B8E-837A-4249-9AE8-1317BE9FD73D}" type="sibTrans" cxnId="{E1657B93-F69C-40B5-AA9E-8ECC3749CABE}">
      <dgm:prSet/>
      <dgm:spPr/>
      <dgm:t>
        <a:bodyPr/>
        <a:lstStyle/>
        <a:p>
          <a:endParaRPr lang="fr-FR"/>
        </a:p>
      </dgm:t>
    </dgm:pt>
    <dgm:pt modelId="{1BF6D916-515A-4A2A-9DBE-56E7C5583432}">
      <dgm:prSet phldrT="[Texte]" custT="1"/>
      <dgm:spPr/>
      <dgm:t>
        <a:bodyPr/>
        <a:lstStyle/>
        <a:p>
          <a:r>
            <a:rPr lang="en-US" sz="1200" noProof="0" dirty="0" smtClean="0"/>
            <a:t>Giving suggestions in order to reduce consumption</a:t>
          </a:r>
          <a:endParaRPr lang="en-US" sz="1200" noProof="0" dirty="0"/>
        </a:p>
      </dgm:t>
    </dgm:pt>
    <dgm:pt modelId="{46A1F9F7-F677-4074-B4C9-CE03F18BC155}" type="parTrans" cxnId="{F5FAA6A9-DFD6-4065-93D7-90F3FA348D70}">
      <dgm:prSet/>
      <dgm:spPr/>
      <dgm:t>
        <a:bodyPr/>
        <a:lstStyle/>
        <a:p>
          <a:endParaRPr lang="fr-FR"/>
        </a:p>
      </dgm:t>
    </dgm:pt>
    <dgm:pt modelId="{B5AF907F-F089-40E7-AC19-6E47BBF56F3C}" type="sibTrans" cxnId="{F5FAA6A9-DFD6-4065-93D7-90F3FA348D70}">
      <dgm:prSet/>
      <dgm:spPr/>
      <dgm:t>
        <a:bodyPr/>
        <a:lstStyle/>
        <a:p>
          <a:endParaRPr lang="fr-FR"/>
        </a:p>
      </dgm:t>
    </dgm:pt>
    <dgm:pt modelId="{44E394A3-FABA-4B9B-A366-94952514CA90}">
      <dgm:prSet phldrT="[Texte]"/>
      <dgm:spPr/>
      <dgm:t>
        <a:bodyPr/>
        <a:lstStyle/>
        <a:p>
          <a:r>
            <a:rPr lang="en-US" noProof="0" dirty="0" smtClean="0"/>
            <a:t>Feedback</a:t>
          </a:r>
          <a:endParaRPr lang="en-US" noProof="0" dirty="0"/>
        </a:p>
      </dgm:t>
    </dgm:pt>
    <dgm:pt modelId="{FF7F8CAC-CA40-4C1B-9030-3AF625D9CBA3}" type="parTrans" cxnId="{3E64E917-0605-4889-BE02-C8578C13CC6B}">
      <dgm:prSet/>
      <dgm:spPr/>
      <dgm:t>
        <a:bodyPr/>
        <a:lstStyle/>
        <a:p>
          <a:endParaRPr lang="fr-FR"/>
        </a:p>
      </dgm:t>
    </dgm:pt>
    <dgm:pt modelId="{04102743-1F48-4A66-AAEB-7AB790785CD4}" type="sibTrans" cxnId="{3E64E917-0605-4889-BE02-C8578C13CC6B}">
      <dgm:prSet/>
      <dgm:spPr/>
      <dgm:t>
        <a:bodyPr/>
        <a:lstStyle/>
        <a:p>
          <a:endParaRPr lang="fr-FR"/>
        </a:p>
      </dgm:t>
    </dgm:pt>
    <dgm:pt modelId="{0E890556-D0CA-4BEF-9647-AAF4AEBB675A}">
      <dgm:prSet phldrT="[Texte]"/>
      <dgm:spPr/>
      <dgm:t>
        <a:bodyPr/>
        <a:lstStyle/>
        <a:p>
          <a:r>
            <a:rPr lang="en-US" noProof="0" dirty="0" smtClean="0"/>
            <a:t>Giving feedback to occupants about their energy use</a:t>
          </a:r>
          <a:endParaRPr lang="en-US" noProof="0" dirty="0"/>
        </a:p>
      </dgm:t>
    </dgm:pt>
    <dgm:pt modelId="{D1E22E05-02D7-42F5-8BE3-07603CCC1ECF}" type="parTrans" cxnId="{5F22D062-5F07-4FC3-948B-079A8B2FCFB3}">
      <dgm:prSet/>
      <dgm:spPr/>
      <dgm:t>
        <a:bodyPr/>
        <a:lstStyle/>
        <a:p>
          <a:endParaRPr lang="fr-FR"/>
        </a:p>
      </dgm:t>
    </dgm:pt>
    <dgm:pt modelId="{2F0BBD6D-0187-4185-9248-7115EE0750C0}" type="sibTrans" cxnId="{5F22D062-5F07-4FC3-948B-079A8B2FCFB3}">
      <dgm:prSet/>
      <dgm:spPr/>
      <dgm:t>
        <a:bodyPr/>
        <a:lstStyle/>
        <a:p>
          <a:endParaRPr lang="fr-FR"/>
        </a:p>
      </dgm:t>
    </dgm:pt>
    <dgm:pt modelId="{EFCB3088-A785-4595-8D37-CDBDAF66A631}">
      <dgm:prSet phldrT="[Texte]"/>
      <dgm:spPr/>
      <dgm:t>
        <a:bodyPr/>
        <a:lstStyle/>
        <a:p>
          <a:r>
            <a:rPr lang="en-US" noProof="0" dirty="0" smtClean="0"/>
            <a:t>Moral appeal</a:t>
          </a:r>
          <a:endParaRPr lang="en-US" noProof="0" dirty="0"/>
        </a:p>
      </dgm:t>
    </dgm:pt>
    <dgm:pt modelId="{0E1201D0-FFB8-444D-B181-C16753F56D4F}" type="parTrans" cxnId="{E7CCE5AC-5336-42B6-8449-99364DBFBE6C}">
      <dgm:prSet/>
      <dgm:spPr/>
      <dgm:t>
        <a:bodyPr/>
        <a:lstStyle/>
        <a:p>
          <a:endParaRPr lang="fr-FR"/>
        </a:p>
      </dgm:t>
    </dgm:pt>
    <dgm:pt modelId="{86D7C703-214E-41F7-9D86-36C427708444}" type="sibTrans" cxnId="{E7CCE5AC-5336-42B6-8449-99364DBFBE6C}">
      <dgm:prSet/>
      <dgm:spPr/>
      <dgm:t>
        <a:bodyPr/>
        <a:lstStyle/>
        <a:p>
          <a:endParaRPr lang="fr-FR"/>
        </a:p>
      </dgm:t>
    </dgm:pt>
    <dgm:pt modelId="{C09A4339-8D3F-472B-9B54-761E10B7F115}">
      <dgm:prSet phldrT="[Texte]"/>
      <dgm:spPr/>
      <dgm:t>
        <a:bodyPr/>
        <a:lstStyle/>
        <a:p>
          <a:r>
            <a:rPr lang="en-US" dirty="0" smtClean="0"/>
            <a:t>Messages expressing a responsible consideration and human consequences of global warming</a:t>
          </a:r>
          <a:endParaRPr lang="en-US" noProof="0" dirty="0"/>
        </a:p>
      </dgm:t>
    </dgm:pt>
    <dgm:pt modelId="{56B01FC4-D938-469E-BD3E-6ADD9DED8EE1}" type="parTrans" cxnId="{714AECCA-7269-4A08-B6F5-FEA9ADCE2CCC}">
      <dgm:prSet/>
      <dgm:spPr/>
      <dgm:t>
        <a:bodyPr/>
        <a:lstStyle/>
        <a:p>
          <a:endParaRPr lang="fr-FR"/>
        </a:p>
      </dgm:t>
    </dgm:pt>
    <dgm:pt modelId="{1D674691-C6CC-4A66-BBAA-B6676C8C5087}" type="sibTrans" cxnId="{714AECCA-7269-4A08-B6F5-FEA9ADCE2CCC}">
      <dgm:prSet/>
      <dgm:spPr/>
      <dgm:t>
        <a:bodyPr/>
        <a:lstStyle/>
        <a:p>
          <a:endParaRPr lang="fr-FR"/>
        </a:p>
      </dgm:t>
    </dgm:pt>
    <dgm:pt modelId="{7C6B8D79-C2CB-48B4-B3FA-6B5089648021}">
      <dgm:prSet phldrT="[Texte]"/>
      <dgm:spPr/>
      <dgm:t>
        <a:bodyPr/>
        <a:lstStyle/>
        <a:p>
          <a:r>
            <a:rPr lang="en-US" noProof="0" dirty="0" smtClean="0"/>
            <a:t>Using pictures </a:t>
          </a:r>
          <a:endParaRPr lang="en-US" noProof="0" dirty="0"/>
        </a:p>
      </dgm:t>
    </dgm:pt>
    <dgm:pt modelId="{E1F9589E-4FC5-4238-A021-50C6AA83F757}" type="parTrans" cxnId="{B3A635A7-80EA-429D-9C64-383AE4F721EC}">
      <dgm:prSet/>
      <dgm:spPr/>
      <dgm:t>
        <a:bodyPr/>
        <a:lstStyle/>
        <a:p>
          <a:endParaRPr lang="fr-FR"/>
        </a:p>
      </dgm:t>
    </dgm:pt>
    <dgm:pt modelId="{34DFF485-3E20-4237-B633-9E0162D710E2}" type="sibTrans" cxnId="{B3A635A7-80EA-429D-9C64-383AE4F721EC}">
      <dgm:prSet/>
      <dgm:spPr/>
      <dgm:t>
        <a:bodyPr/>
        <a:lstStyle/>
        <a:p>
          <a:endParaRPr lang="fr-FR"/>
        </a:p>
      </dgm:t>
    </dgm:pt>
    <dgm:pt modelId="{A251EF79-FC91-45CF-8CF4-B15FDE6FCD3B}">
      <dgm:prSet phldrT="[Texte]" custT="1"/>
      <dgm:spPr/>
      <dgm:t>
        <a:bodyPr/>
        <a:lstStyle/>
        <a:p>
          <a:r>
            <a:rPr lang="en-US" sz="1200" noProof="0" dirty="0" smtClean="0"/>
            <a:t>Comparing occupants’ consumption to their colleagues</a:t>
          </a:r>
          <a:endParaRPr lang="en-US" sz="1200" noProof="0" dirty="0"/>
        </a:p>
      </dgm:t>
    </dgm:pt>
    <dgm:pt modelId="{B17DE58F-8295-4105-9A3A-E9EE0B3F14DE}" type="parTrans" cxnId="{50A3C6B5-A5E3-4D10-A422-6DCB2CD1109C}">
      <dgm:prSet/>
      <dgm:spPr/>
      <dgm:t>
        <a:bodyPr/>
        <a:lstStyle/>
        <a:p>
          <a:endParaRPr lang="fr-FR"/>
        </a:p>
      </dgm:t>
    </dgm:pt>
    <dgm:pt modelId="{BB4C8849-0CE5-4C0D-9B78-D2CE30D66BB8}" type="sibTrans" cxnId="{50A3C6B5-A5E3-4D10-A422-6DCB2CD1109C}">
      <dgm:prSet/>
      <dgm:spPr/>
      <dgm:t>
        <a:bodyPr/>
        <a:lstStyle/>
        <a:p>
          <a:endParaRPr lang="fr-FR"/>
        </a:p>
      </dgm:t>
    </dgm:pt>
    <dgm:pt modelId="{A88539AD-8960-402E-A753-76697497BBAD}">
      <dgm:prSet phldrT="[Texte]" custT="1"/>
      <dgm:spPr/>
      <dgm:t>
        <a:bodyPr/>
        <a:lstStyle/>
        <a:p>
          <a:r>
            <a:rPr lang="en-US" sz="1200" noProof="0" dirty="0" smtClean="0"/>
            <a:t>Benchmarking eco-friendly </a:t>
          </a:r>
          <a:r>
            <a:rPr lang="en-US" sz="1200" noProof="0" dirty="0" err="1" smtClean="0"/>
            <a:t>behaviours</a:t>
          </a:r>
          <a:r>
            <a:rPr lang="en-US" sz="1200" noProof="0" dirty="0" smtClean="0"/>
            <a:t> of other occupants</a:t>
          </a:r>
          <a:endParaRPr lang="en-US" sz="1200" noProof="0" dirty="0"/>
        </a:p>
      </dgm:t>
    </dgm:pt>
    <dgm:pt modelId="{F9D90420-D3B7-4211-9C44-926B872AFC85}" type="parTrans" cxnId="{A4ABBB45-8932-433A-A3E6-64D57E25EFDD}">
      <dgm:prSet/>
      <dgm:spPr/>
      <dgm:t>
        <a:bodyPr/>
        <a:lstStyle/>
        <a:p>
          <a:endParaRPr lang="fr-FR"/>
        </a:p>
      </dgm:t>
    </dgm:pt>
    <dgm:pt modelId="{A890F027-189A-4D53-8956-F4FD33A11F8D}" type="sibTrans" cxnId="{A4ABBB45-8932-433A-A3E6-64D57E25EFDD}">
      <dgm:prSet/>
      <dgm:spPr/>
      <dgm:t>
        <a:bodyPr/>
        <a:lstStyle/>
        <a:p>
          <a:endParaRPr lang="fr-FR"/>
        </a:p>
      </dgm:t>
    </dgm:pt>
    <dgm:pt modelId="{45BFFA97-50B2-4604-BEE9-9CC536378473}">
      <dgm:prSet phldrT="[Texte]"/>
      <dgm:spPr/>
      <dgm:t>
        <a:bodyPr/>
        <a:lstStyle/>
        <a:p>
          <a:r>
            <a:rPr lang="en-US" noProof="0" dirty="0" smtClean="0"/>
            <a:t>Tailored messaging</a:t>
          </a:r>
          <a:endParaRPr lang="en-US" noProof="0" dirty="0"/>
        </a:p>
      </dgm:t>
    </dgm:pt>
    <dgm:pt modelId="{2D2F253E-C96E-40DB-B02D-CB55FBE3FD59}" type="parTrans" cxnId="{B74B2515-7D6F-4AC5-A432-8ADCD90EF22B}">
      <dgm:prSet/>
      <dgm:spPr/>
      <dgm:t>
        <a:bodyPr/>
        <a:lstStyle/>
        <a:p>
          <a:endParaRPr lang="fr-FR"/>
        </a:p>
      </dgm:t>
    </dgm:pt>
    <dgm:pt modelId="{4BD12444-4746-402B-9C51-C3FE2C9AD62C}" type="sibTrans" cxnId="{B74B2515-7D6F-4AC5-A432-8ADCD90EF22B}">
      <dgm:prSet/>
      <dgm:spPr/>
      <dgm:t>
        <a:bodyPr/>
        <a:lstStyle/>
        <a:p>
          <a:endParaRPr lang="fr-FR"/>
        </a:p>
      </dgm:t>
    </dgm:pt>
    <dgm:pt modelId="{7D9A43E5-1AC2-495F-A705-41BA6A4C01E6}">
      <dgm:prSet phldrT="[Texte]"/>
      <dgm:spPr/>
      <dgm:t>
        <a:bodyPr/>
        <a:lstStyle/>
        <a:p>
          <a:r>
            <a:rPr lang="en-GB" dirty="0" smtClean="0"/>
            <a:t>Social reviews</a:t>
          </a:r>
          <a:endParaRPr lang="en-US" noProof="0" dirty="0"/>
        </a:p>
      </dgm:t>
    </dgm:pt>
    <dgm:pt modelId="{2165B102-EA8E-4B0E-8E77-C13DD9827CD5}" type="parTrans" cxnId="{AD90A3AB-CE9C-401A-AEE1-C5B636E2F83E}">
      <dgm:prSet/>
      <dgm:spPr/>
      <dgm:t>
        <a:bodyPr/>
        <a:lstStyle/>
        <a:p>
          <a:endParaRPr lang="fr-FR"/>
        </a:p>
      </dgm:t>
    </dgm:pt>
    <dgm:pt modelId="{044CBD4A-2F70-4EC6-AD63-D104393D926C}" type="sibTrans" cxnId="{AD90A3AB-CE9C-401A-AEE1-C5B636E2F83E}">
      <dgm:prSet/>
      <dgm:spPr/>
      <dgm:t>
        <a:bodyPr/>
        <a:lstStyle/>
        <a:p>
          <a:endParaRPr lang="fr-FR"/>
        </a:p>
      </dgm:t>
    </dgm:pt>
    <dgm:pt modelId="{CC6F887E-0D96-4057-BE68-4F18508BFD7D}">
      <dgm:prSet phldrT="[Texte]"/>
      <dgm:spPr/>
      <dgm:t>
        <a:bodyPr/>
        <a:lstStyle/>
        <a:p>
          <a:r>
            <a:rPr lang="en-US" noProof="0" dirty="0" smtClean="0"/>
            <a:t>Defining right behaviors adopted by the majority</a:t>
          </a:r>
          <a:endParaRPr lang="en-US" noProof="0" dirty="0"/>
        </a:p>
      </dgm:t>
    </dgm:pt>
    <dgm:pt modelId="{90C59B1B-72A4-4776-A12C-36B268679A53}" type="parTrans" cxnId="{E29B566A-12D4-4EDB-AD56-28418088A993}">
      <dgm:prSet/>
      <dgm:spPr/>
      <dgm:t>
        <a:bodyPr/>
        <a:lstStyle/>
        <a:p>
          <a:endParaRPr lang="fr-FR"/>
        </a:p>
      </dgm:t>
    </dgm:pt>
    <dgm:pt modelId="{409A985F-0DA4-475D-81B2-070CD37F95E5}" type="sibTrans" cxnId="{E29B566A-12D4-4EDB-AD56-28418088A993}">
      <dgm:prSet/>
      <dgm:spPr/>
      <dgm:t>
        <a:bodyPr/>
        <a:lstStyle/>
        <a:p>
          <a:endParaRPr lang="fr-FR"/>
        </a:p>
      </dgm:t>
    </dgm:pt>
    <dgm:pt modelId="{BEDB3A79-98B0-4B73-AA45-A85995699A0B}" type="pres">
      <dgm:prSet presAssocID="{FD75195A-132B-483D-AEF4-C7CFE5CBC16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3C167FF-CDF9-4697-91CB-422457FDDC82}" type="pres">
      <dgm:prSet presAssocID="{6D68ED36-C6A6-43D8-AAAC-590DE6376468}" presName="linNode" presStyleCnt="0"/>
      <dgm:spPr/>
    </dgm:pt>
    <dgm:pt modelId="{D2CFBC15-B79C-4039-8D3A-EC53B6277EC9}" type="pres">
      <dgm:prSet presAssocID="{6D68ED36-C6A6-43D8-AAAC-590DE6376468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B446785-C6B0-4818-A513-47E298F3E502}" type="pres">
      <dgm:prSet presAssocID="{6D68ED36-C6A6-43D8-AAAC-590DE6376468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D66FA54-0CE3-48E1-A71B-6CA0D923CD3C}" type="pres">
      <dgm:prSet presAssocID="{1C1C6B8E-837A-4249-9AE8-1317BE9FD73D}" presName="sp" presStyleCnt="0"/>
      <dgm:spPr/>
    </dgm:pt>
    <dgm:pt modelId="{F14670A0-299A-40DD-8322-05298FBD1A39}" type="pres">
      <dgm:prSet presAssocID="{44E394A3-FABA-4B9B-A366-94952514CA90}" presName="linNode" presStyleCnt="0"/>
      <dgm:spPr/>
    </dgm:pt>
    <dgm:pt modelId="{CC11E1FF-9640-4AB5-B936-7D4F091AE1AD}" type="pres">
      <dgm:prSet presAssocID="{44E394A3-FABA-4B9B-A366-94952514CA90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3BCE4E1-7EB4-4FD6-827C-46B5288AA613}" type="pres">
      <dgm:prSet presAssocID="{44E394A3-FABA-4B9B-A366-94952514CA90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35E089F-9273-49BC-A859-BF56F7F99B63}" type="pres">
      <dgm:prSet presAssocID="{04102743-1F48-4A66-AAEB-7AB790785CD4}" presName="sp" presStyleCnt="0"/>
      <dgm:spPr/>
    </dgm:pt>
    <dgm:pt modelId="{A5A09A34-BA60-4789-858F-E7E4E4705BDE}" type="pres">
      <dgm:prSet presAssocID="{EFCB3088-A785-4595-8D37-CDBDAF66A631}" presName="linNode" presStyleCnt="0"/>
      <dgm:spPr/>
    </dgm:pt>
    <dgm:pt modelId="{A72A3867-BF2F-4A86-A576-E794B589D795}" type="pres">
      <dgm:prSet presAssocID="{EFCB3088-A785-4595-8D37-CDBDAF66A63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978031A-1368-4C2A-9AFC-2EDDC3269348}" type="pres">
      <dgm:prSet presAssocID="{EFCB3088-A785-4595-8D37-CDBDAF66A63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4DEBB31-9C82-42C8-9F32-C66892D212C7}" type="pres">
      <dgm:prSet presAssocID="{86D7C703-214E-41F7-9D86-36C427708444}" presName="sp" presStyleCnt="0"/>
      <dgm:spPr/>
    </dgm:pt>
    <dgm:pt modelId="{DAAA6089-6864-4EDB-BBAC-1806770A1055}" type="pres">
      <dgm:prSet presAssocID="{7D9A43E5-1AC2-495F-A705-41BA6A4C01E6}" presName="linNode" presStyleCnt="0"/>
      <dgm:spPr/>
    </dgm:pt>
    <dgm:pt modelId="{F5AC0D3A-950D-4DF4-8332-3B5BC76E63FA}" type="pres">
      <dgm:prSet presAssocID="{7D9A43E5-1AC2-495F-A705-41BA6A4C01E6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E47D398-AA5E-4697-B085-99575E4BBB0B}" type="pres">
      <dgm:prSet presAssocID="{7D9A43E5-1AC2-495F-A705-41BA6A4C01E6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67E5358-E2A1-415B-9E35-99537145C0DA}" type="presOf" srcId="{C09A4339-8D3F-472B-9B54-761E10B7F115}" destId="{4978031A-1368-4C2A-9AFC-2EDDC3269348}" srcOrd="0" destOrd="0" presId="urn:microsoft.com/office/officeart/2005/8/layout/vList5"/>
    <dgm:cxn modelId="{95BA558E-C692-4566-A638-1E0671C49240}" type="presOf" srcId="{A88539AD-8960-402E-A753-76697497BBAD}" destId="{DB446785-C6B0-4818-A513-47E298F3E502}" srcOrd="0" destOrd="1" presId="urn:microsoft.com/office/officeart/2005/8/layout/vList5"/>
    <dgm:cxn modelId="{69D60DAC-F8C9-4DA4-B901-1CD21C9ABCA8}" type="presOf" srcId="{45BFFA97-50B2-4604-BEE9-9CC536378473}" destId="{C3BCE4E1-7EB4-4FD6-827C-46B5288AA613}" srcOrd="0" destOrd="1" presId="urn:microsoft.com/office/officeart/2005/8/layout/vList5"/>
    <dgm:cxn modelId="{714AECCA-7269-4A08-B6F5-FEA9ADCE2CCC}" srcId="{EFCB3088-A785-4595-8D37-CDBDAF66A631}" destId="{C09A4339-8D3F-472B-9B54-761E10B7F115}" srcOrd="0" destOrd="0" parTransId="{56B01FC4-D938-469E-BD3E-6ADD9DED8EE1}" sibTransId="{1D674691-C6CC-4A66-BBAA-B6676C8C5087}"/>
    <dgm:cxn modelId="{5D7FBBBB-C654-4B4B-AB99-7B5C520BAB30}" type="presOf" srcId="{0E890556-D0CA-4BEF-9647-AAF4AEBB675A}" destId="{C3BCE4E1-7EB4-4FD6-827C-46B5288AA613}" srcOrd="0" destOrd="0" presId="urn:microsoft.com/office/officeart/2005/8/layout/vList5"/>
    <dgm:cxn modelId="{BCBFA530-3B5E-4F48-926F-C169D2776F97}" type="presOf" srcId="{6D68ED36-C6A6-43D8-AAAC-590DE6376468}" destId="{D2CFBC15-B79C-4039-8D3A-EC53B6277EC9}" srcOrd="0" destOrd="0" presId="urn:microsoft.com/office/officeart/2005/8/layout/vList5"/>
    <dgm:cxn modelId="{FA1008B4-E160-4F77-880B-A07816FB5539}" type="presOf" srcId="{7D9A43E5-1AC2-495F-A705-41BA6A4C01E6}" destId="{F5AC0D3A-950D-4DF4-8332-3B5BC76E63FA}" srcOrd="0" destOrd="0" presId="urn:microsoft.com/office/officeart/2005/8/layout/vList5"/>
    <dgm:cxn modelId="{3E64E917-0605-4889-BE02-C8578C13CC6B}" srcId="{FD75195A-132B-483D-AEF4-C7CFE5CBC162}" destId="{44E394A3-FABA-4B9B-A366-94952514CA90}" srcOrd="1" destOrd="0" parTransId="{FF7F8CAC-CA40-4C1B-9030-3AF625D9CBA3}" sibTransId="{04102743-1F48-4A66-AAEB-7AB790785CD4}"/>
    <dgm:cxn modelId="{ECE1B98C-7515-4982-A151-98C5CF18338E}" type="presOf" srcId="{CC6F887E-0D96-4057-BE68-4F18508BFD7D}" destId="{9E47D398-AA5E-4697-B085-99575E4BBB0B}" srcOrd="0" destOrd="0" presId="urn:microsoft.com/office/officeart/2005/8/layout/vList5"/>
    <dgm:cxn modelId="{82D5DF94-955C-4898-8EED-E18D459382DA}" type="presOf" srcId="{EFCB3088-A785-4595-8D37-CDBDAF66A631}" destId="{A72A3867-BF2F-4A86-A576-E794B589D795}" srcOrd="0" destOrd="0" presId="urn:microsoft.com/office/officeart/2005/8/layout/vList5"/>
    <dgm:cxn modelId="{D124D596-C231-4FF5-B88B-AD008F8EB5A6}" type="presOf" srcId="{1BF6D916-515A-4A2A-9DBE-56E7C5583432}" destId="{DB446785-C6B0-4818-A513-47E298F3E502}" srcOrd="0" destOrd="2" presId="urn:microsoft.com/office/officeart/2005/8/layout/vList5"/>
    <dgm:cxn modelId="{B74B2515-7D6F-4AC5-A432-8ADCD90EF22B}" srcId="{44E394A3-FABA-4B9B-A366-94952514CA90}" destId="{45BFFA97-50B2-4604-BEE9-9CC536378473}" srcOrd="1" destOrd="0" parTransId="{2D2F253E-C96E-40DB-B02D-CB55FBE3FD59}" sibTransId="{4BD12444-4746-402B-9C51-C3FE2C9AD62C}"/>
    <dgm:cxn modelId="{5F22D062-5F07-4FC3-948B-079A8B2FCFB3}" srcId="{44E394A3-FABA-4B9B-A366-94952514CA90}" destId="{0E890556-D0CA-4BEF-9647-AAF4AEBB675A}" srcOrd="0" destOrd="0" parTransId="{D1E22E05-02D7-42F5-8BE3-07603CCC1ECF}" sibTransId="{2F0BBD6D-0187-4185-9248-7115EE0750C0}"/>
    <dgm:cxn modelId="{A4ABBB45-8932-433A-A3E6-64D57E25EFDD}" srcId="{6D68ED36-C6A6-43D8-AAAC-590DE6376468}" destId="{A88539AD-8960-402E-A753-76697497BBAD}" srcOrd="1" destOrd="0" parTransId="{F9D90420-D3B7-4211-9C44-926B872AFC85}" sibTransId="{A890F027-189A-4D53-8956-F4FD33A11F8D}"/>
    <dgm:cxn modelId="{E7CCE5AC-5336-42B6-8449-99364DBFBE6C}" srcId="{FD75195A-132B-483D-AEF4-C7CFE5CBC162}" destId="{EFCB3088-A785-4595-8D37-CDBDAF66A631}" srcOrd="2" destOrd="0" parTransId="{0E1201D0-FFB8-444D-B181-C16753F56D4F}" sibTransId="{86D7C703-214E-41F7-9D86-36C427708444}"/>
    <dgm:cxn modelId="{596AB83D-7C68-4FA8-81A6-168CC7790A9E}" type="presOf" srcId="{FD75195A-132B-483D-AEF4-C7CFE5CBC162}" destId="{BEDB3A79-98B0-4B73-AA45-A85995699A0B}" srcOrd="0" destOrd="0" presId="urn:microsoft.com/office/officeart/2005/8/layout/vList5"/>
    <dgm:cxn modelId="{AD90A3AB-CE9C-401A-AEE1-C5B636E2F83E}" srcId="{FD75195A-132B-483D-AEF4-C7CFE5CBC162}" destId="{7D9A43E5-1AC2-495F-A705-41BA6A4C01E6}" srcOrd="3" destOrd="0" parTransId="{2165B102-EA8E-4B0E-8E77-C13DD9827CD5}" sibTransId="{044CBD4A-2F70-4EC6-AD63-D104393D926C}"/>
    <dgm:cxn modelId="{0505A444-81F0-40CF-B541-6DEA40BD1937}" type="presOf" srcId="{A251EF79-FC91-45CF-8CF4-B15FDE6FCD3B}" destId="{DB446785-C6B0-4818-A513-47E298F3E502}" srcOrd="0" destOrd="0" presId="urn:microsoft.com/office/officeart/2005/8/layout/vList5"/>
    <dgm:cxn modelId="{3CEF5310-9ACD-43C2-9024-6A8D64DB9E31}" type="presOf" srcId="{7C6B8D79-C2CB-48B4-B3FA-6B5089648021}" destId="{4978031A-1368-4C2A-9AFC-2EDDC3269348}" srcOrd="0" destOrd="1" presId="urn:microsoft.com/office/officeart/2005/8/layout/vList5"/>
    <dgm:cxn modelId="{F5FAA6A9-DFD6-4065-93D7-90F3FA348D70}" srcId="{6D68ED36-C6A6-43D8-AAAC-590DE6376468}" destId="{1BF6D916-515A-4A2A-9DBE-56E7C5583432}" srcOrd="2" destOrd="0" parTransId="{46A1F9F7-F677-4074-B4C9-CE03F18BC155}" sibTransId="{B5AF907F-F089-40E7-AC19-6E47BBF56F3C}"/>
    <dgm:cxn modelId="{E1657B93-F69C-40B5-AA9E-8ECC3749CABE}" srcId="{FD75195A-132B-483D-AEF4-C7CFE5CBC162}" destId="{6D68ED36-C6A6-43D8-AAAC-590DE6376468}" srcOrd="0" destOrd="0" parTransId="{A154B0FC-7D39-458E-BC35-BD9DAC37EEAE}" sibTransId="{1C1C6B8E-837A-4249-9AE8-1317BE9FD73D}"/>
    <dgm:cxn modelId="{B3A635A7-80EA-429D-9C64-383AE4F721EC}" srcId="{EFCB3088-A785-4595-8D37-CDBDAF66A631}" destId="{7C6B8D79-C2CB-48B4-B3FA-6B5089648021}" srcOrd="1" destOrd="0" parTransId="{E1F9589E-4FC5-4238-A021-50C6AA83F757}" sibTransId="{34DFF485-3E20-4237-B633-9E0162D710E2}"/>
    <dgm:cxn modelId="{50A3C6B5-A5E3-4D10-A422-6DCB2CD1109C}" srcId="{6D68ED36-C6A6-43D8-AAAC-590DE6376468}" destId="{A251EF79-FC91-45CF-8CF4-B15FDE6FCD3B}" srcOrd="0" destOrd="0" parTransId="{B17DE58F-8295-4105-9A3A-E9EE0B3F14DE}" sibTransId="{BB4C8849-0CE5-4C0D-9B78-D2CE30D66BB8}"/>
    <dgm:cxn modelId="{E29B566A-12D4-4EDB-AD56-28418088A993}" srcId="{7D9A43E5-1AC2-495F-A705-41BA6A4C01E6}" destId="{CC6F887E-0D96-4057-BE68-4F18508BFD7D}" srcOrd="0" destOrd="0" parTransId="{90C59B1B-72A4-4776-A12C-36B268679A53}" sibTransId="{409A985F-0DA4-475D-81B2-070CD37F95E5}"/>
    <dgm:cxn modelId="{DCEA611F-8672-4B24-8E61-D5EEE1F6828F}" type="presOf" srcId="{44E394A3-FABA-4B9B-A366-94952514CA90}" destId="{CC11E1FF-9640-4AB5-B936-7D4F091AE1AD}" srcOrd="0" destOrd="0" presId="urn:microsoft.com/office/officeart/2005/8/layout/vList5"/>
    <dgm:cxn modelId="{08856DA0-0656-439A-813C-D7017982136B}" type="presParOf" srcId="{BEDB3A79-98B0-4B73-AA45-A85995699A0B}" destId="{73C167FF-CDF9-4697-91CB-422457FDDC82}" srcOrd="0" destOrd="0" presId="urn:microsoft.com/office/officeart/2005/8/layout/vList5"/>
    <dgm:cxn modelId="{51FA3659-6DCB-47DD-9E65-6DB166855F46}" type="presParOf" srcId="{73C167FF-CDF9-4697-91CB-422457FDDC82}" destId="{D2CFBC15-B79C-4039-8D3A-EC53B6277EC9}" srcOrd="0" destOrd="0" presId="urn:microsoft.com/office/officeart/2005/8/layout/vList5"/>
    <dgm:cxn modelId="{FB00C1B0-056B-45AB-911B-D50B0722FB07}" type="presParOf" srcId="{73C167FF-CDF9-4697-91CB-422457FDDC82}" destId="{DB446785-C6B0-4818-A513-47E298F3E502}" srcOrd="1" destOrd="0" presId="urn:microsoft.com/office/officeart/2005/8/layout/vList5"/>
    <dgm:cxn modelId="{F3EE85FA-240A-4396-A59B-36D04C808E0F}" type="presParOf" srcId="{BEDB3A79-98B0-4B73-AA45-A85995699A0B}" destId="{3D66FA54-0CE3-48E1-A71B-6CA0D923CD3C}" srcOrd="1" destOrd="0" presId="urn:microsoft.com/office/officeart/2005/8/layout/vList5"/>
    <dgm:cxn modelId="{E6AE0304-2DB9-4F2B-8F4B-497B21DE005C}" type="presParOf" srcId="{BEDB3A79-98B0-4B73-AA45-A85995699A0B}" destId="{F14670A0-299A-40DD-8322-05298FBD1A39}" srcOrd="2" destOrd="0" presId="urn:microsoft.com/office/officeart/2005/8/layout/vList5"/>
    <dgm:cxn modelId="{BDF69AD8-C764-412B-A0C9-AB48559EF528}" type="presParOf" srcId="{F14670A0-299A-40DD-8322-05298FBD1A39}" destId="{CC11E1FF-9640-4AB5-B936-7D4F091AE1AD}" srcOrd="0" destOrd="0" presId="urn:microsoft.com/office/officeart/2005/8/layout/vList5"/>
    <dgm:cxn modelId="{18E9A41C-33CA-47DF-B2B1-7DA01DF902D9}" type="presParOf" srcId="{F14670A0-299A-40DD-8322-05298FBD1A39}" destId="{C3BCE4E1-7EB4-4FD6-827C-46B5288AA613}" srcOrd="1" destOrd="0" presId="urn:microsoft.com/office/officeart/2005/8/layout/vList5"/>
    <dgm:cxn modelId="{99609236-470F-4F45-9C4E-CC076A4C0F99}" type="presParOf" srcId="{BEDB3A79-98B0-4B73-AA45-A85995699A0B}" destId="{635E089F-9273-49BC-A859-BF56F7F99B63}" srcOrd="3" destOrd="0" presId="urn:microsoft.com/office/officeart/2005/8/layout/vList5"/>
    <dgm:cxn modelId="{521969DE-CC66-485C-9C39-AA3F9B27482E}" type="presParOf" srcId="{BEDB3A79-98B0-4B73-AA45-A85995699A0B}" destId="{A5A09A34-BA60-4789-858F-E7E4E4705BDE}" srcOrd="4" destOrd="0" presId="urn:microsoft.com/office/officeart/2005/8/layout/vList5"/>
    <dgm:cxn modelId="{C1B29411-D055-43E3-B8A2-1C9B08671586}" type="presParOf" srcId="{A5A09A34-BA60-4789-858F-E7E4E4705BDE}" destId="{A72A3867-BF2F-4A86-A576-E794B589D795}" srcOrd="0" destOrd="0" presId="urn:microsoft.com/office/officeart/2005/8/layout/vList5"/>
    <dgm:cxn modelId="{7FBAA3E5-8DBE-49AA-BF6A-867B64690733}" type="presParOf" srcId="{A5A09A34-BA60-4789-858F-E7E4E4705BDE}" destId="{4978031A-1368-4C2A-9AFC-2EDDC3269348}" srcOrd="1" destOrd="0" presId="urn:microsoft.com/office/officeart/2005/8/layout/vList5"/>
    <dgm:cxn modelId="{A6082616-F5FF-410D-89F3-05475355A1A8}" type="presParOf" srcId="{BEDB3A79-98B0-4B73-AA45-A85995699A0B}" destId="{34DEBB31-9C82-42C8-9F32-C66892D212C7}" srcOrd="5" destOrd="0" presId="urn:microsoft.com/office/officeart/2005/8/layout/vList5"/>
    <dgm:cxn modelId="{1B75E687-91F2-4787-BFD5-CF5A01E1899C}" type="presParOf" srcId="{BEDB3A79-98B0-4B73-AA45-A85995699A0B}" destId="{DAAA6089-6864-4EDB-BBAC-1806770A1055}" srcOrd="6" destOrd="0" presId="urn:microsoft.com/office/officeart/2005/8/layout/vList5"/>
    <dgm:cxn modelId="{94537DC4-1360-4705-8160-9D64E6725320}" type="presParOf" srcId="{DAAA6089-6864-4EDB-BBAC-1806770A1055}" destId="{F5AC0D3A-950D-4DF4-8332-3B5BC76E63FA}" srcOrd="0" destOrd="0" presId="urn:microsoft.com/office/officeart/2005/8/layout/vList5"/>
    <dgm:cxn modelId="{A659CFC5-F6C1-49AC-A084-2E69291F8B91}" type="presParOf" srcId="{DAAA6089-6864-4EDB-BBAC-1806770A1055}" destId="{9E47D398-AA5E-4697-B085-99575E4BBB0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D56809-46C4-4CBE-9AD0-4DC04E3E6FC5}">
      <dsp:nvSpPr>
        <dsp:cNvPr id="0" name=""/>
        <dsp:cNvSpPr/>
      </dsp:nvSpPr>
      <dsp:spPr>
        <a:xfrm>
          <a:off x="1123" y="1542717"/>
          <a:ext cx="2190119" cy="876047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682" tIns="61341" rIns="30671" bIns="6134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noProof="0" dirty="0" smtClean="0">
              <a:solidFill>
                <a:schemeClr val="tx1"/>
              </a:solidFill>
            </a:rPr>
            <a:t>Understand </a:t>
          </a:r>
          <a:endParaRPr lang="en-US" sz="2300" kern="1200" noProof="0" dirty="0">
            <a:solidFill>
              <a:schemeClr val="tx1"/>
            </a:solidFill>
          </a:endParaRPr>
        </a:p>
      </dsp:txBody>
      <dsp:txXfrm>
        <a:off x="1123" y="1542717"/>
        <a:ext cx="1971107" cy="876047"/>
      </dsp:txXfrm>
    </dsp:sp>
    <dsp:sp modelId="{90562398-FE1D-4C1C-B473-B5E349AFE06B}">
      <dsp:nvSpPr>
        <dsp:cNvPr id="0" name=""/>
        <dsp:cNvSpPr/>
      </dsp:nvSpPr>
      <dsp:spPr>
        <a:xfrm>
          <a:off x="1753218" y="1542717"/>
          <a:ext cx="2190119" cy="876047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61341" rIns="30671" bIns="6134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noProof="0" dirty="0" smtClean="0">
              <a:solidFill>
                <a:schemeClr val="tx1"/>
              </a:solidFill>
            </a:rPr>
            <a:t>Model</a:t>
          </a:r>
          <a:endParaRPr lang="en-US" sz="2300" kern="1200" noProof="0" dirty="0">
            <a:solidFill>
              <a:schemeClr val="tx1"/>
            </a:solidFill>
          </a:endParaRPr>
        </a:p>
      </dsp:txBody>
      <dsp:txXfrm>
        <a:off x="2191242" y="1542717"/>
        <a:ext cx="1314072" cy="876047"/>
      </dsp:txXfrm>
    </dsp:sp>
    <dsp:sp modelId="{7299E20D-A4E5-4BE1-8DDE-95D742795ECB}">
      <dsp:nvSpPr>
        <dsp:cNvPr id="0" name=""/>
        <dsp:cNvSpPr/>
      </dsp:nvSpPr>
      <dsp:spPr>
        <a:xfrm>
          <a:off x="3505313" y="1542717"/>
          <a:ext cx="2190119" cy="876047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61341" rIns="30671" bIns="6134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noProof="0" dirty="0" smtClean="0">
              <a:solidFill>
                <a:schemeClr val="tx1"/>
              </a:solidFill>
            </a:rPr>
            <a:t>Predict</a:t>
          </a:r>
          <a:endParaRPr lang="en-US" sz="2300" kern="1200" noProof="0" dirty="0">
            <a:solidFill>
              <a:schemeClr val="tx1"/>
            </a:solidFill>
          </a:endParaRPr>
        </a:p>
      </dsp:txBody>
      <dsp:txXfrm>
        <a:off x="3943337" y="1542717"/>
        <a:ext cx="1314072" cy="876047"/>
      </dsp:txXfrm>
    </dsp:sp>
    <dsp:sp modelId="{7FB0E6AE-C71C-43C3-8359-ACCE63E853F8}">
      <dsp:nvSpPr>
        <dsp:cNvPr id="0" name=""/>
        <dsp:cNvSpPr/>
      </dsp:nvSpPr>
      <dsp:spPr>
        <a:xfrm>
          <a:off x="5257409" y="1542717"/>
          <a:ext cx="2190119" cy="876047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61341" rIns="30671" bIns="6134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noProof="0" dirty="0" smtClean="0">
              <a:solidFill>
                <a:schemeClr val="tx1"/>
              </a:solidFill>
            </a:rPr>
            <a:t>Change</a:t>
          </a:r>
          <a:endParaRPr lang="en-US" sz="2300" kern="1200" noProof="0" dirty="0">
            <a:solidFill>
              <a:schemeClr val="tx1"/>
            </a:solidFill>
          </a:endParaRPr>
        </a:p>
      </dsp:txBody>
      <dsp:txXfrm>
        <a:off x="5695433" y="1542717"/>
        <a:ext cx="1314072" cy="876047"/>
      </dsp:txXfrm>
    </dsp:sp>
    <dsp:sp modelId="{1948E194-88E0-4742-B408-985E73C2F789}">
      <dsp:nvSpPr>
        <dsp:cNvPr id="0" name=""/>
        <dsp:cNvSpPr/>
      </dsp:nvSpPr>
      <dsp:spPr>
        <a:xfrm>
          <a:off x="7009504" y="1542717"/>
          <a:ext cx="2190119" cy="876047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61341" rIns="30671" bIns="6134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noProof="0" dirty="0" smtClean="0">
              <a:solidFill>
                <a:schemeClr val="tx1"/>
              </a:solidFill>
            </a:rPr>
            <a:t>Evaluate</a:t>
          </a:r>
          <a:endParaRPr lang="en-US" sz="2300" kern="1200" noProof="0" dirty="0">
            <a:solidFill>
              <a:schemeClr val="tx1"/>
            </a:solidFill>
          </a:endParaRPr>
        </a:p>
      </dsp:txBody>
      <dsp:txXfrm>
        <a:off x="7447528" y="1542717"/>
        <a:ext cx="1314072" cy="8760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79DC40-0754-4B14-94C8-286C585F5B89}">
      <dsp:nvSpPr>
        <dsp:cNvPr id="0" name=""/>
        <dsp:cNvSpPr/>
      </dsp:nvSpPr>
      <dsp:spPr>
        <a:xfrm>
          <a:off x="3093355" y="0"/>
          <a:ext cx="2450223" cy="12251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noProof="0" dirty="0" smtClean="0"/>
            <a:t>Nudges </a:t>
          </a:r>
          <a:endParaRPr lang="en-US" sz="2300" kern="1200" noProof="0" dirty="0"/>
        </a:p>
      </dsp:txBody>
      <dsp:txXfrm>
        <a:off x="3129237" y="35882"/>
        <a:ext cx="2378459" cy="1153347"/>
      </dsp:txXfrm>
    </dsp:sp>
    <dsp:sp modelId="{90D0E561-8B8A-4E62-BC02-519954972CD6}">
      <dsp:nvSpPr>
        <dsp:cNvPr id="0" name=""/>
        <dsp:cNvSpPr/>
      </dsp:nvSpPr>
      <dsp:spPr>
        <a:xfrm rot="3168118">
          <a:off x="4722650" y="1738466"/>
          <a:ext cx="1226181" cy="42878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kern="1200"/>
        </a:p>
      </dsp:txBody>
      <dsp:txXfrm>
        <a:off x="4851287" y="1824224"/>
        <a:ext cx="968907" cy="257273"/>
      </dsp:txXfrm>
    </dsp:sp>
    <dsp:sp modelId="{CFE7EA58-C606-4EBF-ABCC-19F2D86B606E}">
      <dsp:nvSpPr>
        <dsp:cNvPr id="0" name=""/>
        <dsp:cNvSpPr/>
      </dsp:nvSpPr>
      <dsp:spPr>
        <a:xfrm>
          <a:off x="5127903" y="2680609"/>
          <a:ext cx="2450223" cy="122511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noProof="0" dirty="0" smtClean="0"/>
            <a:t>Experimentation</a:t>
          </a:r>
          <a:r>
            <a:rPr lang="fr-FR" sz="2300" kern="1200" dirty="0" smtClean="0"/>
            <a:t> </a:t>
          </a:r>
          <a:endParaRPr lang="fr-FR" sz="2300" kern="1200" dirty="0"/>
        </a:p>
      </dsp:txBody>
      <dsp:txXfrm>
        <a:off x="5163785" y="2716491"/>
        <a:ext cx="2378459" cy="1153347"/>
      </dsp:txXfrm>
    </dsp:sp>
    <dsp:sp modelId="{014B2DCB-CB5B-456C-9BAE-640DA5CAEDB9}">
      <dsp:nvSpPr>
        <dsp:cNvPr id="0" name=""/>
        <dsp:cNvSpPr/>
      </dsp:nvSpPr>
      <dsp:spPr>
        <a:xfrm rot="10799994">
          <a:off x="3748448" y="3078774"/>
          <a:ext cx="1226181" cy="42878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kern="1200"/>
        </a:p>
      </dsp:txBody>
      <dsp:txXfrm rot="10800000">
        <a:off x="3877085" y="3164532"/>
        <a:ext cx="968907" cy="257273"/>
      </dsp:txXfrm>
    </dsp:sp>
    <dsp:sp modelId="{E0A9C722-88D7-4730-8B77-0F297B55C92D}">
      <dsp:nvSpPr>
        <dsp:cNvPr id="0" name=""/>
        <dsp:cNvSpPr/>
      </dsp:nvSpPr>
      <dsp:spPr>
        <a:xfrm>
          <a:off x="1144951" y="2680616"/>
          <a:ext cx="2450223" cy="122511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Dynamic Thermal Simulation </a:t>
          </a:r>
          <a:endParaRPr lang="fr-FR" sz="2300" kern="1200" dirty="0"/>
        </a:p>
      </dsp:txBody>
      <dsp:txXfrm>
        <a:off x="1180833" y="2716498"/>
        <a:ext cx="2378459" cy="1153347"/>
      </dsp:txXfrm>
    </dsp:sp>
    <dsp:sp modelId="{EE5B1F0B-3DA4-495A-B273-BF58AB238B5D}">
      <dsp:nvSpPr>
        <dsp:cNvPr id="0" name=""/>
        <dsp:cNvSpPr/>
      </dsp:nvSpPr>
      <dsp:spPr>
        <a:xfrm rot="18360689">
          <a:off x="2731174" y="1738469"/>
          <a:ext cx="1226181" cy="42878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kern="1200"/>
        </a:p>
      </dsp:txBody>
      <dsp:txXfrm>
        <a:off x="2859811" y="1824227"/>
        <a:ext cx="968907" cy="2572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7F5927-6B40-48AC-9149-2B971B316D3A}">
      <dsp:nvSpPr>
        <dsp:cNvPr id="0" name=""/>
        <dsp:cNvSpPr/>
      </dsp:nvSpPr>
      <dsp:spPr>
        <a:xfrm>
          <a:off x="894" y="554265"/>
          <a:ext cx="1743394" cy="174339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5945" tIns="22860" rIns="95945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Tell me about YOU</a:t>
          </a:r>
          <a:endParaRPr lang="fr-FR" sz="1800" kern="1200" dirty="0"/>
        </a:p>
      </dsp:txBody>
      <dsp:txXfrm>
        <a:off x="256208" y="809579"/>
        <a:ext cx="1232766" cy="1232766"/>
      </dsp:txXfrm>
    </dsp:sp>
    <dsp:sp modelId="{0AE4DB0D-E2FF-4D59-86DC-FF35DE12DA2E}">
      <dsp:nvSpPr>
        <dsp:cNvPr id="0" name=""/>
        <dsp:cNvSpPr/>
      </dsp:nvSpPr>
      <dsp:spPr>
        <a:xfrm>
          <a:off x="1395610" y="554265"/>
          <a:ext cx="1743394" cy="1743394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5945" tIns="22860" rIns="95945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Building and YOU</a:t>
          </a:r>
          <a:endParaRPr lang="fr-FR" sz="1800" kern="1200" dirty="0"/>
        </a:p>
      </dsp:txBody>
      <dsp:txXfrm>
        <a:off x="1650924" y="809579"/>
        <a:ext cx="1232766" cy="1232766"/>
      </dsp:txXfrm>
    </dsp:sp>
    <dsp:sp modelId="{92D3A2D9-DCC6-47B6-B5C4-D40D9EF328FE}">
      <dsp:nvSpPr>
        <dsp:cNvPr id="0" name=""/>
        <dsp:cNvSpPr/>
      </dsp:nvSpPr>
      <dsp:spPr>
        <a:xfrm>
          <a:off x="2790326" y="554265"/>
          <a:ext cx="1743394" cy="1743394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5945" tIns="22860" rIns="95945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err="1" smtClean="0"/>
            <a:t>Comfort</a:t>
          </a:r>
          <a:r>
            <a:rPr lang="fr-FR" sz="1800" kern="1200" dirty="0" smtClean="0"/>
            <a:t> and YOU</a:t>
          </a:r>
          <a:endParaRPr lang="fr-FR" sz="1800" kern="1200" dirty="0"/>
        </a:p>
      </dsp:txBody>
      <dsp:txXfrm>
        <a:off x="3045640" y="809579"/>
        <a:ext cx="1232766" cy="1232766"/>
      </dsp:txXfrm>
    </dsp:sp>
    <dsp:sp modelId="{8412486F-B759-4581-9C24-874E138A9B11}">
      <dsp:nvSpPr>
        <dsp:cNvPr id="0" name=""/>
        <dsp:cNvSpPr/>
      </dsp:nvSpPr>
      <dsp:spPr>
        <a:xfrm>
          <a:off x="4185041" y="554265"/>
          <a:ext cx="1743394" cy="1743394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5945" tIns="22860" rIns="95945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err="1" smtClean="0"/>
            <a:t>Energy</a:t>
          </a:r>
          <a:r>
            <a:rPr lang="fr-FR" sz="1800" kern="1200" dirty="0" smtClean="0"/>
            <a:t> and YOU</a:t>
          </a:r>
          <a:endParaRPr lang="fr-FR" sz="1800" kern="1200" dirty="0"/>
        </a:p>
      </dsp:txBody>
      <dsp:txXfrm>
        <a:off x="4440355" y="809579"/>
        <a:ext cx="1232766" cy="1232766"/>
      </dsp:txXfrm>
    </dsp:sp>
    <dsp:sp modelId="{68EC2010-59C3-4556-A39F-0E7ED0E73A01}">
      <dsp:nvSpPr>
        <dsp:cNvPr id="0" name=""/>
        <dsp:cNvSpPr/>
      </dsp:nvSpPr>
      <dsp:spPr>
        <a:xfrm>
          <a:off x="5579757" y="554265"/>
          <a:ext cx="1743394" cy="1743394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5945" tIns="22860" rIns="95945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Intentions VS Actions</a:t>
          </a:r>
          <a:endParaRPr lang="fr-FR" sz="1800" kern="1200" dirty="0"/>
        </a:p>
      </dsp:txBody>
      <dsp:txXfrm>
        <a:off x="5835071" y="809579"/>
        <a:ext cx="1232766" cy="12327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2D9D15-F4E8-414D-B27A-8ABD3C68BFBC}">
      <dsp:nvSpPr>
        <dsp:cNvPr id="0" name=""/>
        <dsp:cNvSpPr/>
      </dsp:nvSpPr>
      <dsp:spPr>
        <a:xfrm>
          <a:off x="3298031" y="2148196"/>
          <a:ext cx="1531937" cy="15319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 smtClean="0"/>
            <a:t>Data Collection </a:t>
          </a:r>
          <a:endParaRPr lang="en-US" sz="1800" kern="1200" noProof="0" dirty="0"/>
        </a:p>
      </dsp:txBody>
      <dsp:txXfrm>
        <a:off x="3522378" y="2372543"/>
        <a:ext cx="1083243" cy="1083243"/>
      </dsp:txXfrm>
    </dsp:sp>
    <dsp:sp modelId="{81F097F8-E793-4938-B4C0-E473E88EDF01}">
      <dsp:nvSpPr>
        <dsp:cNvPr id="0" name=""/>
        <dsp:cNvSpPr/>
      </dsp:nvSpPr>
      <dsp:spPr>
        <a:xfrm rot="16200000">
          <a:off x="3901531" y="1590418"/>
          <a:ext cx="324937" cy="5208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300" kern="1200"/>
        </a:p>
      </dsp:txBody>
      <dsp:txXfrm>
        <a:off x="3950272" y="1743331"/>
        <a:ext cx="227456" cy="312514"/>
      </dsp:txXfrm>
    </dsp:sp>
    <dsp:sp modelId="{BCCF7121-7B5C-41CA-B107-3995A762F92D}">
      <dsp:nvSpPr>
        <dsp:cNvPr id="0" name=""/>
        <dsp:cNvSpPr/>
      </dsp:nvSpPr>
      <dsp:spPr>
        <a:xfrm>
          <a:off x="3298031" y="3169"/>
          <a:ext cx="1531937" cy="15319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/>
            <a:t>Door opening</a:t>
          </a:r>
          <a:endParaRPr lang="en-US" sz="1400" kern="1200" noProof="0" dirty="0"/>
        </a:p>
      </dsp:txBody>
      <dsp:txXfrm>
        <a:off x="3522378" y="227516"/>
        <a:ext cx="1083243" cy="1083243"/>
      </dsp:txXfrm>
    </dsp:sp>
    <dsp:sp modelId="{BAB02331-26CE-4D99-A413-49B78C6C1B86}">
      <dsp:nvSpPr>
        <dsp:cNvPr id="0" name=""/>
        <dsp:cNvSpPr/>
      </dsp:nvSpPr>
      <dsp:spPr>
        <a:xfrm rot="20520000">
          <a:off x="4912806" y="2325152"/>
          <a:ext cx="324937" cy="5208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300" kern="1200"/>
        </a:p>
      </dsp:txBody>
      <dsp:txXfrm>
        <a:off x="4915192" y="2444386"/>
        <a:ext cx="227456" cy="312514"/>
      </dsp:txXfrm>
    </dsp:sp>
    <dsp:sp modelId="{4DAAE319-E5A4-493A-AC98-90ADC2490B07}">
      <dsp:nvSpPr>
        <dsp:cNvPr id="0" name=""/>
        <dsp:cNvSpPr/>
      </dsp:nvSpPr>
      <dsp:spPr>
        <a:xfrm>
          <a:off x="5338073" y="1485346"/>
          <a:ext cx="1531937" cy="15319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smtClean="0"/>
            <a:t>Window opening</a:t>
          </a:r>
          <a:endParaRPr lang="en-US" sz="1400" kern="1200" noProof="0" dirty="0"/>
        </a:p>
      </dsp:txBody>
      <dsp:txXfrm>
        <a:off x="5562420" y="1709693"/>
        <a:ext cx="1083243" cy="1083243"/>
      </dsp:txXfrm>
    </dsp:sp>
    <dsp:sp modelId="{2537D8E1-7BC4-4375-B2E4-0A1315125663}">
      <dsp:nvSpPr>
        <dsp:cNvPr id="0" name=""/>
        <dsp:cNvSpPr/>
      </dsp:nvSpPr>
      <dsp:spPr>
        <a:xfrm rot="3240000">
          <a:off x="4526533" y="3513977"/>
          <a:ext cx="324937" cy="5208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300" kern="1200"/>
        </a:p>
      </dsp:txBody>
      <dsp:txXfrm>
        <a:off x="4546625" y="3578717"/>
        <a:ext cx="227456" cy="312514"/>
      </dsp:txXfrm>
    </dsp:sp>
    <dsp:sp modelId="{7C482CA6-8CAD-48BC-BC79-67F70B344691}">
      <dsp:nvSpPr>
        <dsp:cNvPr id="0" name=""/>
        <dsp:cNvSpPr/>
      </dsp:nvSpPr>
      <dsp:spPr>
        <a:xfrm>
          <a:off x="4558846" y="3883560"/>
          <a:ext cx="1531937" cy="15319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smtClean="0"/>
            <a:t>Temperature set point</a:t>
          </a:r>
          <a:endParaRPr lang="en-US" sz="1400" kern="1200" noProof="0" dirty="0"/>
        </a:p>
      </dsp:txBody>
      <dsp:txXfrm>
        <a:off x="4783193" y="4107907"/>
        <a:ext cx="1083243" cy="1083243"/>
      </dsp:txXfrm>
    </dsp:sp>
    <dsp:sp modelId="{243FE3A4-CF67-4AE3-BF45-3B4BFC9A99FB}">
      <dsp:nvSpPr>
        <dsp:cNvPr id="0" name=""/>
        <dsp:cNvSpPr/>
      </dsp:nvSpPr>
      <dsp:spPr>
        <a:xfrm rot="7560000">
          <a:off x="3276528" y="3513977"/>
          <a:ext cx="324937" cy="5208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300" kern="1200"/>
        </a:p>
      </dsp:txBody>
      <dsp:txXfrm rot="10800000">
        <a:off x="3353917" y="3578717"/>
        <a:ext cx="227456" cy="312514"/>
      </dsp:txXfrm>
    </dsp:sp>
    <dsp:sp modelId="{57E74605-D900-4B9F-A436-C031E183892E}">
      <dsp:nvSpPr>
        <dsp:cNvPr id="0" name=""/>
        <dsp:cNvSpPr/>
      </dsp:nvSpPr>
      <dsp:spPr>
        <a:xfrm>
          <a:off x="2037215" y="3883560"/>
          <a:ext cx="1531937" cy="15319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smtClean="0"/>
            <a:t>Occupancy</a:t>
          </a:r>
          <a:endParaRPr lang="en-US" sz="1400" kern="1200" noProof="0" dirty="0"/>
        </a:p>
      </dsp:txBody>
      <dsp:txXfrm>
        <a:off x="2261562" y="4107907"/>
        <a:ext cx="1083243" cy="1083243"/>
      </dsp:txXfrm>
    </dsp:sp>
    <dsp:sp modelId="{8A61A4BC-04D1-412E-A1E6-4157094ADA74}">
      <dsp:nvSpPr>
        <dsp:cNvPr id="0" name=""/>
        <dsp:cNvSpPr/>
      </dsp:nvSpPr>
      <dsp:spPr>
        <a:xfrm rot="11880000">
          <a:off x="2890256" y="2325152"/>
          <a:ext cx="324937" cy="5208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300" kern="1200"/>
        </a:p>
      </dsp:txBody>
      <dsp:txXfrm rot="10800000">
        <a:off x="2985351" y="2444386"/>
        <a:ext cx="227456" cy="312514"/>
      </dsp:txXfrm>
    </dsp:sp>
    <dsp:sp modelId="{B4FD0B94-6D1B-4F58-926F-6843B34B55B8}">
      <dsp:nvSpPr>
        <dsp:cNvPr id="0" name=""/>
        <dsp:cNvSpPr/>
      </dsp:nvSpPr>
      <dsp:spPr>
        <a:xfrm>
          <a:off x="1257988" y="1485346"/>
          <a:ext cx="1531937" cy="15319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smtClean="0"/>
            <a:t>Energy consumption</a:t>
          </a:r>
          <a:endParaRPr lang="en-US" sz="1400" kern="1200" noProof="0" dirty="0"/>
        </a:p>
      </dsp:txBody>
      <dsp:txXfrm>
        <a:off x="1482335" y="1709693"/>
        <a:ext cx="1083243" cy="108324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B39044-72D4-4F88-902D-D8AD3C8CF5D0}">
      <dsp:nvSpPr>
        <dsp:cNvPr id="0" name=""/>
        <dsp:cNvSpPr/>
      </dsp:nvSpPr>
      <dsp:spPr>
        <a:xfrm>
          <a:off x="3161109" y="661"/>
          <a:ext cx="1805781" cy="90289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b="1" kern="1200" dirty="0" smtClean="0">
              <a:solidFill>
                <a:schemeClr val="tx1"/>
              </a:solidFill>
            </a:rPr>
            <a:t>NUDGE</a:t>
          </a:r>
          <a:endParaRPr lang="fr-FR" sz="3500" b="1" kern="1200" dirty="0">
            <a:solidFill>
              <a:schemeClr val="tx1"/>
            </a:solidFill>
          </a:endParaRPr>
        </a:p>
      </dsp:txBody>
      <dsp:txXfrm>
        <a:off x="3187554" y="27106"/>
        <a:ext cx="1752891" cy="850000"/>
      </dsp:txXfrm>
    </dsp:sp>
    <dsp:sp modelId="{62B85A85-17AE-498C-A396-001A9CA12889}">
      <dsp:nvSpPr>
        <dsp:cNvPr id="0" name=""/>
        <dsp:cNvSpPr/>
      </dsp:nvSpPr>
      <dsp:spPr>
        <a:xfrm>
          <a:off x="3341687" y="903552"/>
          <a:ext cx="180578" cy="6771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7167"/>
              </a:lnTo>
              <a:lnTo>
                <a:pt x="180578" y="67716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158CE0-1314-41A9-B656-799BD4BBDD6D}">
      <dsp:nvSpPr>
        <dsp:cNvPr id="0" name=""/>
        <dsp:cNvSpPr/>
      </dsp:nvSpPr>
      <dsp:spPr>
        <a:xfrm>
          <a:off x="3522265" y="1129274"/>
          <a:ext cx="1444624" cy="9028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noProof="0" dirty="0" smtClean="0"/>
            <a:t>A low cost solution</a:t>
          </a:r>
          <a:endParaRPr lang="en-GB" sz="1500" kern="1200" noProof="0" dirty="0"/>
        </a:p>
      </dsp:txBody>
      <dsp:txXfrm>
        <a:off x="3548710" y="1155719"/>
        <a:ext cx="1391734" cy="850000"/>
      </dsp:txXfrm>
    </dsp:sp>
    <dsp:sp modelId="{28597260-75BF-4CB3-9043-26B3EFE4E272}">
      <dsp:nvSpPr>
        <dsp:cNvPr id="0" name=""/>
        <dsp:cNvSpPr/>
      </dsp:nvSpPr>
      <dsp:spPr>
        <a:xfrm>
          <a:off x="3341687" y="903552"/>
          <a:ext cx="180578" cy="18057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5781"/>
              </a:lnTo>
              <a:lnTo>
                <a:pt x="180578" y="180578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762AB0-83CF-4269-94A5-E350DC0A6E03}">
      <dsp:nvSpPr>
        <dsp:cNvPr id="0" name=""/>
        <dsp:cNvSpPr/>
      </dsp:nvSpPr>
      <dsp:spPr>
        <a:xfrm>
          <a:off x="3522265" y="2257888"/>
          <a:ext cx="1444624" cy="9028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noProof="0" dirty="0" smtClean="0"/>
            <a:t>Use of cognitive biases</a:t>
          </a:r>
          <a:endParaRPr lang="en-GB" sz="1500" kern="1200" noProof="0" dirty="0"/>
        </a:p>
      </dsp:txBody>
      <dsp:txXfrm>
        <a:off x="3548710" y="2284333"/>
        <a:ext cx="1391734" cy="850000"/>
      </dsp:txXfrm>
    </dsp:sp>
    <dsp:sp modelId="{85BE2AFE-3948-42E8-A74D-0B6FF247738E}">
      <dsp:nvSpPr>
        <dsp:cNvPr id="0" name=""/>
        <dsp:cNvSpPr/>
      </dsp:nvSpPr>
      <dsp:spPr>
        <a:xfrm>
          <a:off x="3341687" y="903552"/>
          <a:ext cx="180578" cy="29343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4394"/>
              </a:lnTo>
              <a:lnTo>
                <a:pt x="180578" y="293439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A9A301-1154-476F-B588-EFEA0E3034E1}">
      <dsp:nvSpPr>
        <dsp:cNvPr id="0" name=""/>
        <dsp:cNvSpPr/>
      </dsp:nvSpPr>
      <dsp:spPr>
        <a:xfrm>
          <a:off x="3522265" y="3386501"/>
          <a:ext cx="1444624" cy="9028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noProof="0" dirty="0" smtClean="0"/>
            <a:t>No use of financial incentives or order</a:t>
          </a:r>
          <a:endParaRPr lang="en-GB" sz="1500" kern="1200" noProof="0" dirty="0"/>
        </a:p>
      </dsp:txBody>
      <dsp:txXfrm>
        <a:off x="3548710" y="3412946"/>
        <a:ext cx="1391734" cy="850000"/>
      </dsp:txXfrm>
    </dsp:sp>
    <dsp:sp modelId="{CF69695F-535E-4EEC-A16C-DCE78CDBC6B6}">
      <dsp:nvSpPr>
        <dsp:cNvPr id="0" name=""/>
        <dsp:cNvSpPr/>
      </dsp:nvSpPr>
      <dsp:spPr>
        <a:xfrm>
          <a:off x="3341687" y="903552"/>
          <a:ext cx="180578" cy="40630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63007"/>
              </a:lnTo>
              <a:lnTo>
                <a:pt x="180578" y="406300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EFF39E-E423-490E-A559-C1E234AB521A}">
      <dsp:nvSpPr>
        <dsp:cNvPr id="0" name=""/>
        <dsp:cNvSpPr/>
      </dsp:nvSpPr>
      <dsp:spPr>
        <a:xfrm>
          <a:off x="3522265" y="4515114"/>
          <a:ext cx="1444624" cy="9028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noProof="0" dirty="0" smtClean="0"/>
            <a:t>Doesn’t affect choices based on explicit preferences</a:t>
          </a:r>
        </a:p>
      </dsp:txBody>
      <dsp:txXfrm>
        <a:off x="3548710" y="4541559"/>
        <a:ext cx="1391734" cy="850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446785-C6B0-4818-A513-47E298F3E502}">
      <dsp:nvSpPr>
        <dsp:cNvPr id="0" name=""/>
        <dsp:cNvSpPr/>
      </dsp:nvSpPr>
      <dsp:spPr>
        <a:xfrm rot="5400000">
          <a:off x="4202090" y="-1662905"/>
          <a:ext cx="801795" cy="433222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noProof="0" dirty="0" smtClean="0"/>
            <a:t>Comparing occupants’ consumption to their colleagues</a:t>
          </a:r>
          <a:endParaRPr lang="en-US" sz="1200" kern="1200" noProof="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noProof="0" dirty="0" smtClean="0"/>
            <a:t>Benchmarking eco-friendly </a:t>
          </a:r>
          <a:r>
            <a:rPr lang="en-US" sz="1200" kern="1200" noProof="0" dirty="0" err="1" smtClean="0"/>
            <a:t>behaviours</a:t>
          </a:r>
          <a:r>
            <a:rPr lang="en-US" sz="1200" kern="1200" noProof="0" dirty="0" smtClean="0"/>
            <a:t> of other occupants</a:t>
          </a:r>
          <a:endParaRPr lang="en-US" sz="1200" kern="1200" noProof="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noProof="0" dirty="0" smtClean="0"/>
            <a:t>Giving suggestions in order to reduce consumption</a:t>
          </a:r>
          <a:endParaRPr lang="en-US" sz="1200" kern="1200" noProof="0" dirty="0"/>
        </a:p>
      </dsp:txBody>
      <dsp:txXfrm rot="-5400000">
        <a:off x="2436876" y="141449"/>
        <a:ext cx="4293084" cy="723515"/>
      </dsp:txXfrm>
    </dsp:sp>
    <dsp:sp modelId="{D2CFBC15-B79C-4039-8D3A-EC53B6277EC9}">
      <dsp:nvSpPr>
        <dsp:cNvPr id="0" name=""/>
        <dsp:cNvSpPr/>
      </dsp:nvSpPr>
      <dsp:spPr>
        <a:xfrm>
          <a:off x="0" y="2083"/>
          <a:ext cx="2436876" cy="100224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noProof="0" dirty="0" smtClean="0"/>
            <a:t>Peer to peer comparison</a:t>
          </a:r>
          <a:endParaRPr lang="en-US" sz="3000" kern="1200" noProof="0" dirty="0"/>
        </a:p>
      </dsp:txBody>
      <dsp:txXfrm>
        <a:off x="48926" y="51009"/>
        <a:ext cx="2339024" cy="904392"/>
      </dsp:txXfrm>
    </dsp:sp>
    <dsp:sp modelId="{C3BCE4E1-7EB4-4FD6-827C-46B5288AA613}">
      <dsp:nvSpPr>
        <dsp:cNvPr id="0" name=""/>
        <dsp:cNvSpPr/>
      </dsp:nvSpPr>
      <dsp:spPr>
        <a:xfrm rot="5400000">
          <a:off x="4202090" y="-610548"/>
          <a:ext cx="801795" cy="4332224"/>
        </a:xfrm>
        <a:prstGeom prst="round2SameRect">
          <a:avLst/>
        </a:prstGeom>
        <a:solidFill>
          <a:schemeClr val="accent2">
            <a:tint val="40000"/>
            <a:alpha val="90000"/>
            <a:hueOff val="1675274"/>
            <a:satOff val="-1459"/>
            <a:lumOff val="-2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1675274"/>
              <a:satOff val="-1459"/>
              <a:lumOff val="-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noProof="0" dirty="0" smtClean="0"/>
            <a:t>Giving feedback to occupants about their energy use</a:t>
          </a:r>
          <a:endParaRPr lang="en-US" sz="1400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noProof="0" dirty="0" smtClean="0"/>
            <a:t>Tailored messaging</a:t>
          </a:r>
          <a:endParaRPr lang="en-US" sz="1400" kern="1200" noProof="0" dirty="0"/>
        </a:p>
      </dsp:txBody>
      <dsp:txXfrm rot="-5400000">
        <a:off x="2436876" y="1193806"/>
        <a:ext cx="4293084" cy="723515"/>
      </dsp:txXfrm>
    </dsp:sp>
    <dsp:sp modelId="{CC11E1FF-9640-4AB5-B936-7D4F091AE1AD}">
      <dsp:nvSpPr>
        <dsp:cNvPr id="0" name=""/>
        <dsp:cNvSpPr/>
      </dsp:nvSpPr>
      <dsp:spPr>
        <a:xfrm>
          <a:off x="0" y="1054440"/>
          <a:ext cx="2436876" cy="1002244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noProof="0" dirty="0" smtClean="0"/>
            <a:t>Feedback</a:t>
          </a:r>
          <a:endParaRPr lang="en-US" sz="3000" kern="1200" noProof="0" dirty="0"/>
        </a:p>
      </dsp:txBody>
      <dsp:txXfrm>
        <a:off x="48926" y="1103366"/>
        <a:ext cx="2339024" cy="904392"/>
      </dsp:txXfrm>
    </dsp:sp>
    <dsp:sp modelId="{4978031A-1368-4C2A-9AFC-2EDDC3269348}">
      <dsp:nvSpPr>
        <dsp:cNvPr id="0" name=""/>
        <dsp:cNvSpPr/>
      </dsp:nvSpPr>
      <dsp:spPr>
        <a:xfrm rot="5400000">
          <a:off x="4202090" y="441807"/>
          <a:ext cx="801795" cy="4332224"/>
        </a:xfrm>
        <a:prstGeom prst="round2SameRect">
          <a:avLst/>
        </a:prstGeom>
        <a:solidFill>
          <a:schemeClr val="accent2">
            <a:tint val="40000"/>
            <a:alpha val="90000"/>
            <a:hueOff val="3350547"/>
            <a:satOff val="-2919"/>
            <a:lumOff val="-4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3350547"/>
              <a:satOff val="-2919"/>
              <a:lumOff val="-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Messages expressing a responsible consideration and human consequences of global warming</a:t>
          </a:r>
          <a:endParaRPr lang="en-US" sz="1400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noProof="0" dirty="0" smtClean="0"/>
            <a:t>Using pictures </a:t>
          </a:r>
          <a:endParaRPr lang="en-US" sz="1400" kern="1200" noProof="0" dirty="0"/>
        </a:p>
      </dsp:txBody>
      <dsp:txXfrm rot="-5400000">
        <a:off x="2436876" y="2246161"/>
        <a:ext cx="4293084" cy="723515"/>
      </dsp:txXfrm>
    </dsp:sp>
    <dsp:sp modelId="{A72A3867-BF2F-4A86-A576-E794B589D795}">
      <dsp:nvSpPr>
        <dsp:cNvPr id="0" name=""/>
        <dsp:cNvSpPr/>
      </dsp:nvSpPr>
      <dsp:spPr>
        <a:xfrm>
          <a:off x="0" y="2106797"/>
          <a:ext cx="2436876" cy="1002244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noProof="0" dirty="0" smtClean="0"/>
            <a:t>Moral appeal</a:t>
          </a:r>
          <a:endParaRPr lang="en-US" sz="3000" kern="1200" noProof="0" dirty="0"/>
        </a:p>
      </dsp:txBody>
      <dsp:txXfrm>
        <a:off x="48926" y="2155723"/>
        <a:ext cx="2339024" cy="904392"/>
      </dsp:txXfrm>
    </dsp:sp>
    <dsp:sp modelId="{9E47D398-AA5E-4697-B085-99575E4BBB0B}">
      <dsp:nvSpPr>
        <dsp:cNvPr id="0" name=""/>
        <dsp:cNvSpPr/>
      </dsp:nvSpPr>
      <dsp:spPr>
        <a:xfrm rot="5400000">
          <a:off x="4202090" y="1494164"/>
          <a:ext cx="801795" cy="4332224"/>
        </a:xfrm>
        <a:prstGeom prst="round2Same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noProof="0" dirty="0" smtClean="0"/>
            <a:t>Defining right behaviors adopted by the majority</a:t>
          </a:r>
          <a:endParaRPr lang="en-US" sz="1400" kern="1200" noProof="0" dirty="0"/>
        </a:p>
      </dsp:txBody>
      <dsp:txXfrm rot="-5400000">
        <a:off x="2436876" y="3298518"/>
        <a:ext cx="4293084" cy="723515"/>
      </dsp:txXfrm>
    </dsp:sp>
    <dsp:sp modelId="{F5AC0D3A-950D-4DF4-8332-3B5BC76E63FA}">
      <dsp:nvSpPr>
        <dsp:cNvPr id="0" name=""/>
        <dsp:cNvSpPr/>
      </dsp:nvSpPr>
      <dsp:spPr>
        <a:xfrm>
          <a:off x="0" y="3159154"/>
          <a:ext cx="2436876" cy="1002244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 smtClean="0"/>
            <a:t>Social reviews</a:t>
          </a:r>
          <a:endParaRPr lang="en-US" sz="3000" kern="1200" noProof="0" dirty="0"/>
        </a:p>
      </dsp:txBody>
      <dsp:txXfrm>
        <a:off x="48926" y="3208080"/>
        <a:ext cx="2339024" cy="9043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D162FD-A863-4FF1-AB44-5EAC6DFA6BF4}" type="datetimeFigureOut">
              <a:rPr lang="fr-FR" smtClean="0"/>
              <a:t>09/06/2021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6A2A17-880E-4FB2-88F4-64EC9BCBC7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6137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A2A17-880E-4FB2-88F4-64EC9BCBC71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2243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23AD7-D3BF-439C-9DDA-87F238931F1E}" type="slidenum">
              <a:rPr lang="fr-MA" smtClean="0">
                <a:solidFill>
                  <a:prstClr val="black"/>
                </a:solidFill>
              </a:rPr>
              <a:pPr/>
              <a:t>18</a:t>
            </a:fld>
            <a:endParaRPr lang="fr-M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176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23AD7-D3BF-439C-9DDA-87F238931F1E}" type="slidenum">
              <a:rPr lang="fr-MA" smtClean="0">
                <a:solidFill>
                  <a:prstClr val="black"/>
                </a:solidFill>
              </a:rPr>
              <a:pPr/>
              <a:t>20</a:t>
            </a:fld>
            <a:endParaRPr lang="fr-M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17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23AD7-D3BF-439C-9DDA-87F238931F1E}" type="slidenum">
              <a:rPr lang="fr-MA" smtClean="0">
                <a:solidFill>
                  <a:prstClr val="black"/>
                </a:solidFill>
              </a:rPr>
              <a:pPr/>
              <a:t>8</a:t>
            </a:fld>
            <a:endParaRPr lang="fr-M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17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23AD7-D3BF-439C-9DDA-87F238931F1E}" type="slidenum">
              <a:rPr lang="fr-MA" smtClean="0">
                <a:solidFill>
                  <a:prstClr val="black"/>
                </a:solidFill>
              </a:rPr>
              <a:pPr/>
              <a:t>9</a:t>
            </a:fld>
            <a:endParaRPr lang="fr-M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17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23AD7-D3BF-439C-9DDA-87F238931F1E}" type="slidenum">
              <a:rPr lang="fr-MA" smtClean="0">
                <a:solidFill>
                  <a:prstClr val="black"/>
                </a:solidFill>
              </a:rPr>
              <a:pPr/>
              <a:t>10</a:t>
            </a:fld>
            <a:endParaRPr lang="fr-M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17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23AD7-D3BF-439C-9DDA-87F238931F1E}" type="slidenum">
              <a:rPr lang="fr-MA" smtClean="0">
                <a:solidFill>
                  <a:prstClr val="black"/>
                </a:solidFill>
              </a:rPr>
              <a:pPr/>
              <a:t>11</a:t>
            </a:fld>
            <a:endParaRPr lang="fr-M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176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23AD7-D3BF-439C-9DDA-87F238931F1E}" type="slidenum">
              <a:rPr lang="fr-MA" smtClean="0">
                <a:solidFill>
                  <a:prstClr val="black"/>
                </a:solidFill>
              </a:rPr>
              <a:pPr/>
              <a:t>12</a:t>
            </a:fld>
            <a:endParaRPr lang="fr-M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17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23AD7-D3BF-439C-9DDA-87F238931F1E}" type="slidenum">
              <a:rPr lang="fr-MA" smtClean="0">
                <a:solidFill>
                  <a:prstClr val="black"/>
                </a:solidFill>
              </a:rPr>
              <a:pPr/>
              <a:t>13</a:t>
            </a:fld>
            <a:endParaRPr lang="fr-M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176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23AD7-D3BF-439C-9DDA-87F238931F1E}" type="slidenum">
              <a:rPr lang="fr-MA" smtClean="0">
                <a:solidFill>
                  <a:prstClr val="black"/>
                </a:solidFill>
              </a:rPr>
              <a:pPr/>
              <a:t>15</a:t>
            </a:fld>
            <a:endParaRPr lang="fr-M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17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23AD7-D3BF-439C-9DDA-87F238931F1E}" type="slidenum">
              <a:rPr lang="fr-MA" smtClean="0">
                <a:solidFill>
                  <a:prstClr val="black"/>
                </a:solidFill>
              </a:rPr>
              <a:pPr/>
              <a:t>17</a:t>
            </a:fld>
            <a:endParaRPr lang="fr-M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17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367808" y="1700809"/>
            <a:ext cx="6909792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519936" y="3717032"/>
            <a:ext cx="4267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grpSp>
        <p:nvGrpSpPr>
          <p:cNvPr id="8" name="Groupe 7"/>
          <p:cNvGrpSpPr/>
          <p:nvPr userDrawn="1"/>
        </p:nvGrpSpPr>
        <p:grpSpPr>
          <a:xfrm>
            <a:off x="2351585" y="6128156"/>
            <a:ext cx="9840415" cy="541205"/>
            <a:chOff x="2698876" y="1965737"/>
            <a:chExt cx="6445124" cy="541205"/>
          </a:xfrm>
        </p:grpSpPr>
        <p:cxnSp>
          <p:nvCxnSpPr>
            <p:cNvPr id="9" name="Connecteur droit 8"/>
            <p:cNvCxnSpPr/>
            <p:nvPr/>
          </p:nvCxnSpPr>
          <p:spPr>
            <a:xfrm rot="10800000">
              <a:off x="2698876" y="2505354"/>
              <a:ext cx="2016000" cy="1588"/>
            </a:xfrm>
            <a:prstGeom prst="line">
              <a:avLst/>
            </a:prstGeom>
            <a:ln>
              <a:solidFill>
                <a:srgbClr val="B9111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/>
            <p:cNvCxnSpPr/>
            <p:nvPr/>
          </p:nvCxnSpPr>
          <p:spPr>
            <a:xfrm rot="10800000">
              <a:off x="4876800" y="1965737"/>
              <a:ext cx="4267200" cy="1"/>
            </a:xfrm>
            <a:prstGeom prst="line">
              <a:avLst/>
            </a:prstGeom>
            <a:ln>
              <a:solidFill>
                <a:srgbClr val="B9111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7" name="Picture 3" descr="P:\Public_CMA\LOGO\Logo_officiels\Logo_CMA_en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374" y="188640"/>
            <a:ext cx="24343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735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>
          <a:xfrm>
            <a:off x="2447595" y="44624"/>
            <a:ext cx="9505056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53791" y="6517764"/>
            <a:ext cx="816000" cy="295612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r">
              <a:defRPr sz="1400" i="1"/>
            </a:lvl1pPr>
          </a:lstStyle>
          <a:p>
            <a:fld id="{9FAB57AE-575D-4C8B-A12D-F2F70F567493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5" name="Espace réservé du contenu 14"/>
          <p:cNvSpPr>
            <a:spLocks noGrp="1"/>
          </p:cNvSpPr>
          <p:nvPr>
            <p:ph sz="quarter" idx="10"/>
          </p:nvPr>
        </p:nvSpPr>
        <p:spPr>
          <a:xfrm>
            <a:off x="2452928" y="981075"/>
            <a:ext cx="9499723" cy="5400675"/>
          </a:xfrm>
        </p:spPr>
        <p:txBody>
          <a:bodyPr/>
          <a:lstStyle>
            <a:lvl2pPr>
              <a:defRPr sz="2200"/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159563" y="925820"/>
            <a:ext cx="10032000" cy="36000"/>
          </a:xfrm>
          <a:prstGeom prst="rect">
            <a:avLst/>
          </a:prstGeom>
          <a:solidFill>
            <a:srgbClr val="1F4A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>
              <a:solidFill>
                <a:prstClr val="white"/>
              </a:solidFill>
            </a:endParaRPr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51717" y="6453336"/>
            <a:ext cx="7200800" cy="2956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306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53791" y="6517764"/>
            <a:ext cx="816000" cy="295612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r">
              <a:defRPr sz="1400" i="1"/>
            </a:lvl1pPr>
          </a:lstStyle>
          <a:p>
            <a:fld id="{9FAB57AE-575D-4C8B-A12D-F2F70F567493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51717" y="6453336"/>
            <a:ext cx="7200800" cy="2956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090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19670" y="3075038"/>
            <a:ext cx="8206613" cy="1362075"/>
          </a:xfrm>
        </p:spPr>
        <p:txBody>
          <a:bodyPr anchor="ctr"/>
          <a:lstStyle>
            <a:lvl1pPr algn="l">
              <a:defRPr sz="32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119670" y="4449094"/>
            <a:ext cx="8206613" cy="1068139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42765" y="6518176"/>
            <a:ext cx="816000" cy="295200"/>
          </a:xfrm>
          <a:prstGeom prst="rect">
            <a:avLst/>
          </a:prstGeom>
        </p:spPr>
        <p:txBody>
          <a:bodyPr anchor="ctr" anchorCtr="0"/>
          <a:lstStyle>
            <a:lvl1pPr algn="r">
              <a:defRPr sz="1400" i="1"/>
            </a:lvl1pPr>
          </a:lstStyle>
          <a:p>
            <a:fld id="{9FAB57AE-575D-4C8B-A12D-F2F70F567493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51717" y="6453336"/>
            <a:ext cx="7200800" cy="2956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78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47595" y="44624"/>
            <a:ext cx="9601067" cy="864096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447595" y="980728"/>
            <a:ext cx="4704000" cy="529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7344139" y="980728"/>
            <a:ext cx="4704523" cy="529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45163" y="6453376"/>
            <a:ext cx="816000" cy="3600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400" i="1"/>
            </a:lvl1pPr>
          </a:lstStyle>
          <a:p>
            <a:fld id="{9FAB57AE-575D-4C8B-A12D-F2F70F567493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51717" y="6453336"/>
            <a:ext cx="7200800" cy="2956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89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447595" y="44624"/>
            <a:ext cx="9505056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447595" y="977161"/>
            <a:ext cx="9505056" cy="5404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03712" y="6381328"/>
            <a:ext cx="7248805" cy="3676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Image 9" descr="cmappt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790" y="0"/>
            <a:ext cx="2210353" cy="6858000"/>
          </a:xfrm>
          <a:prstGeom prst="rect">
            <a:avLst/>
          </a:prstGeom>
        </p:spPr>
      </p:pic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31371" y="6517764"/>
            <a:ext cx="816000" cy="295612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r">
              <a:defRPr sz="1400" i="1"/>
            </a:lvl1pPr>
          </a:lstStyle>
          <a:p>
            <a:pPr defTabSz="914400"/>
            <a:fld id="{9FAB57AE-575D-4C8B-A12D-F2F70F567493}" type="slidenum">
              <a:rPr lang="fr-FR" smtClean="0">
                <a:solidFill>
                  <a:prstClr val="black"/>
                </a:solidFill>
              </a:rPr>
              <a:pPr defTabSz="914400"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50791" y="188640"/>
            <a:ext cx="2210353" cy="720080"/>
          </a:xfrm>
          <a:prstGeom prst="rect">
            <a:avLst/>
          </a:prstGeom>
          <a:solidFill>
            <a:schemeClr val="tx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>
              <a:solidFill>
                <a:prstClr val="white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651" y="237615"/>
            <a:ext cx="2903268" cy="62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8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23.png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22.png"/><Relationship Id="rId4" Type="http://schemas.openxmlformats.org/officeDocument/2006/relationships/diagramLayout" Target="../diagrams/layout6.xml"/><Relationship Id="rId9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2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48" b="12648"/>
          <a:stretch/>
        </p:blipFill>
        <p:spPr bwMode="auto">
          <a:xfrm>
            <a:off x="8757940" y="5754414"/>
            <a:ext cx="2085975" cy="804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re 9"/>
          <p:cNvSpPr>
            <a:spLocks noGrp="1"/>
          </p:cNvSpPr>
          <p:nvPr>
            <p:ph type="ctrTitle"/>
          </p:nvPr>
        </p:nvSpPr>
        <p:spPr>
          <a:xfrm>
            <a:off x="2296287" y="1804304"/>
            <a:ext cx="9222828" cy="1988420"/>
          </a:xfrm>
        </p:spPr>
        <p:txBody>
          <a:bodyPr/>
          <a:lstStyle/>
          <a:p>
            <a:pPr algn="ctr"/>
            <a:r>
              <a:rPr lang="en-US" b="1" dirty="0"/>
              <a:t>NUDGING OCCUPANTS’ BEHAVIOUR TOWARDS LESS ENERGY CONSUMPTION IN BUILDINGS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11" name="Sous-titre 10"/>
          <p:cNvSpPr>
            <a:spLocks noGrp="1"/>
          </p:cNvSpPr>
          <p:nvPr>
            <p:ph type="subTitle" idx="1"/>
          </p:nvPr>
        </p:nvSpPr>
        <p:spPr>
          <a:xfrm>
            <a:off x="2128339" y="3921992"/>
            <a:ext cx="9149255" cy="1752600"/>
          </a:xfrm>
        </p:spPr>
        <p:txBody>
          <a:bodyPr>
            <a:normAutofit/>
          </a:bodyPr>
          <a:lstStyle/>
          <a:p>
            <a:r>
              <a:rPr lang="en-US" sz="1800" i="1" dirty="0">
                <a:solidFill>
                  <a:schemeClr val="accent1">
                    <a:lumMod val="50000"/>
                  </a:schemeClr>
                </a:solidFill>
              </a:rPr>
              <a:t>Rabab </a:t>
            </a:r>
            <a:r>
              <a:rPr lang="en-US" sz="1800" i="1" dirty="0" err="1">
                <a:solidFill>
                  <a:schemeClr val="accent1">
                    <a:lumMod val="50000"/>
                  </a:schemeClr>
                </a:solidFill>
              </a:rPr>
              <a:t>Akkouche</a:t>
            </a:r>
            <a:r>
              <a:rPr lang="en-US" sz="1800" i="1" dirty="0">
                <a:solidFill>
                  <a:schemeClr val="accent1">
                    <a:lumMod val="50000"/>
                  </a:schemeClr>
                </a:solidFill>
              </a:rPr>
              <a:t>, Sandrine </a:t>
            </a:r>
            <a:r>
              <a:rPr lang="en-US" sz="1800" i="1" dirty="0" err="1">
                <a:solidFill>
                  <a:schemeClr val="accent1">
                    <a:lumMod val="50000"/>
                  </a:schemeClr>
                </a:solidFill>
              </a:rPr>
              <a:t>Selosse</a:t>
            </a:r>
            <a:r>
              <a:rPr lang="en-US" sz="1800" i="1" dirty="0">
                <a:solidFill>
                  <a:schemeClr val="accent1">
                    <a:lumMod val="50000"/>
                  </a:schemeClr>
                </a:solidFill>
              </a:rPr>
              <a:t>, Gilles </a:t>
            </a:r>
            <a:r>
              <a:rPr lang="en-US" sz="1800" i="1" dirty="0" err="1">
                <a:solidFill>
                  <a:schemeClr val="accent1">
                    <a:lumMod val="50000"/>
                  </a:schemeClr>
                </a:solidFill>
              </a:rPr>
              <a:t>Guerassimoff</a:t>
            </a:r>
            <a:r>
              <a:rPr lang="en-US" sz="1800" i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1800" i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800" i="1" dirty="0">
                <a:solidFill>
                  <a:schemeClr val="accent1">
                    <a:lumMod val="50000"/>
                  </a:schemeClr>
                </a:solidFill>
              </a:rPr>
              <a:t>MINES </a:t>
            </a:r>
            <a:r>
              <a:rPr lang="en-US" sz="1800" i="1" dirty="0" err="1">
                <a:solidFill>
                  <a:schemeClr val="accent1">
                    <a:lumMod val="50000"/>
                  </a:schemeClr>
                </a:solidFill>
              </a:rPr>
              <a:t>ParisTech</a:t>
            </a:r>
            <a:r>
              <a:rPr lang="en-US" sz="1800" i="1" dirty="0">
                <a:solidFill>
                  <a:schemeClr val="accent1">
                    <a:lumMod val="50000"/>
                  </a:schemeClr>
                </a:solidFill>
              </a:rPr>
              <a:t>, PSL Research University, </a:t>
            </a:r>
            <a:r>
              <a:rPr lang="en-US" sz="1800" i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1800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800" i="1" dirty="0" smtClean="0">
                <a:solidFill>
                  <a:schemeClr val="accent1">
                    <a:lumMod val="50000"/>
                  </a:schemeClr>
                </a:solidFill>
              </a:rPr>
              <a:t>Centre </a:t>
            </a:r>
            <a:r>
              <a:rPr lang="en-US" sz="1800" i="1" dirty="0">
                <a:solidFill>
                  <a:schemeClr val="accent1">
                    <a:lumMod val="50000"/>
                  </a:schemeClr>
                </a:solidFill>
              </a:rPr>
              <a:t>for Applied </a:t>
            </a:r>
            <a:r>
              <a:rPr lang="en-US" sz="1800" i="1" dirty="0" smtClean="0">
                <a:solidFill>
                  <a:schemeClr val="accent1">
                    <a:lumMod val="50000"/>
                  </a:schemeClr>
                </a:solidFill>
              </a:rPr>
              <a:t>Mathematics, </a:t>
            </a:r>
            <a:r>
              <a:rPr lang="en-US" sz="1800" i="1" dirty="0">
                <a:solidFill>
                  <a:schemeClr val="accent1">
                    <a:lumMod val="50000"/>
                  </a:schemeClr>
                </a:solidFill>
              </a:rPr>
              <a:t>Sophia Antipolis</a:t>
            </a:r>
            <a:endParaRPr lang="fr-FR" sz="1800" i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289518" y="6261547"/>
            <a:ext cx="3276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09/06/2021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19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F86650B-78B3-4B43-9992-F8ECF2123173}"/>
              </a:ext>
            </a:extLst>
          </p:cNvPr>
          <p:cNvSpPr txBox="1"/>
          <p:nvPr/>
        </p:nvSpPr>
        <p:spPr>
          <a:xfrm>
            <a:off x="940904" y="1152939"/>
            <a:ext cx="5009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665236"/>
              </p:ext>
            </p:extLst>
          </p:nvPr>
        </p:nvGraphicFramePr>
        <p:xfrm>
          <a:off x="2478218" y="31692"/>
          <a:ext cx="9463295" cy="679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2659"/>
                <a:gridCol w="1892659"/>
                <a:gridCol w="1892659"/>
                <a:gridCol w="1892659"/>
                <a:gridCol w="189265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noProof="0" dirty="0" err="1" smtClean="0"/>
                        <a:t>Behaviour</a:t>
                      </a:r>
                      <a:r>
                        <a:rPr lang="en-US" sz="1600" noProof="0" dirty="0" smtClean="0"/>
                        <a:t> Change 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Heating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Cooling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Lighting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Devices </a:t>
                      </a:r>
                      <a:endParaRPr lang="en-US" sz="16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 smtClean="0"/>
                        <a:t>Base case </a:t>
                      </a:r>
                      <a:endParaRPr lang="en-US" sz="16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600" noProof="0" dirty="0" smtClean="0"/>
                        <a:t>21 C°</a:t>
                      </a:r>
                      <a:r>
                        <a:rPr lang="en-US" sz="1600" baseline="0" noProof="0" dirty="0" smtClean="0"/>
                        <a:t> Winter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600" baseline="0" noProof="0" dirty="0" smtClean="0"/>
                        <a:t>23 C° Summer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noProof="0" dirty="0" smtClean="0"/>
                        <a:t>Lighting</a:t>
                      </a:r>
                      <a:r>
                        <a:rPr lang="en-US" sz="1600" baseline="0" noProof="0" dirty="0" smtClean="0"/>
                        <a:t> ON all day: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600" noProof="0" dirty="0" smtClean="0"/>
                        <a:t>      8h – 18h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noProof="0" dirty="0" smtClean="0"/>
                        <a:t>Phone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noProof="0" dirty="0" smtClean="0"/>
                        <a:t>Computer + 2 Screens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sz="1600" noProof="0" dirty="0" smtClean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600" noProof="0" dirty="0" smtClean="0"/>
                        <a:t>ON:</a:t>
                      </a:r>
                      <a:r>
                        <a:rPr lang="en-US" sz="1600" baseline="0" noProof="0" dirty="0" smtClean="0"/>
                        <a:t> 8h – 18h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600" baseline="0" noProof="0" dirty="0" smtClean="0"/>
                        <a:t>STAND BY after work hours</a:t>
                      </a:r>
                      <a:endParaRPr lang="en-US" sz="1600" noProof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 smtClean="0"/>
                        <a:t>Intervention 1</a:t>
                      </a:r>
                      <a:endParaRPr lang="en-US" sz="16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noProof="0" dirty="0" smtClean="0"/>
                        <a:t>Night / Weekend Mode: 16 C°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noProof="0" dirty="0" smtClean="0"/>
                        <a:t>Absence</a:t>
                      </a:r>
                      <a:r>
                        <a:rPr lang="en-US" sz="1600" baseline="0" noProof="0" dirty="0" smtClean="0"/>
                        <a:t> more than 2 days: 8 C°</a:t>
                      </a:r>
                      <a:endParaRPr lang="en-US" sz="1600" noProof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noProof="0" dirty="0" smtClean="0"/>
                        <a:t>No</a:t>
                      </a:r>
                      <a:r>
                        <a:rPr lang="en-US" sz="1600" baseline="0" noProof="0" dirty="0" smtClean="0"/>
                        <a:t> cooling at night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baseline="0" noProof="0" dirty="0" smtClean="0"/>
                        <a:t>Open windows at night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- Switching off lighting when leaving office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- Switching</a:t>
                      </a:r>
                      <a:r>
                        <a:rPr lang="en-US" sz="1600" baseline="0" noProof="0" dirty="0" smtClean="0"/>
                        <a:t> off computers when leaving office</a:t>
                      </a:r>
                      <a:endParaRPr lang="en-US" sz="16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 smtClean="0"/>
                        <a:t>Intervention 2</a:t>
                      </a:r>
                      <a:endParaRPr lang="en-US" sz="16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- Turn</a:t>
                      </a:r>
                      <a:r>
                        <a:rPr lang="en-US" sz="1600" baseline="0" noProof="0" dirty="0" smtClean="0"/>
                        <a:t> off heating if a window is open 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noProof="0" dirty="0" smtClean="0"/>
                        <a:t>Open windows in the morning</a:t>
                      </a:r>
                      <a:r>
                        <a:rPr lang="en-US" sz="1600" baseline="0" noProof="0" dirty="0" smtClean="0"/>
                        <a:t> with no cooling</a:t>
                      </a:r>
                      <a:r>
                        <a:rPr lang="en-US" sz="1600" noProof="0" dirty="0" smtClean="0"/>
                        <a:t>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noProof="0" dirty="0" smtClean="0"/>
                        <a:t>Using shutters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 smtClean="0"/>
                        <a:t>Intervention 3</a:t>
                      </a:r>
                      <a:endParaRPr lang="en-US" sz="16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noProof="0" dirty="0" smtClean="0"/>
                        <a:t>Close</a:t>
                      </a:r>
                      <a:r>
                        <a:rPr lang="en-US" sz="1600" baseline="0" noProof="0" dirty="0" smtClean="0"/>
                        <a:t> shutters in winter evenings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baseline="0" noProof="0" dirty="0" smtClean="0"/>
                        <a:t>Turn Off Heating 1 hour before the office 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noProof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AB57AE-575D-4C8B-A12D-F2F70F567493}" type="slidenum">
              <a:rPr lang="fr-FR" smtClean="0">
                <a:solidFill>
                  <a:prstClr val="black"/>
                </a:solidFill>
              </a:rPr>
              <a:pPr/>
              <a:t>10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78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F86650B-78B3-4B43-9992-F8ECF2123173}"/>
              </a:ext>
            </a:extLst>
          </p:cNvPr>
          <p:cNvSpPr txBox="1"/>
          <p:nvPr/>
        </p:nvSpPr>
        <p:spPr>
          <a:xfrm>
            <a:off x="940904" y="1152939"/>
            <a:ext cx="5009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4" name="Graphique 3"/>
          <p:cNvGraphicFramePr/>
          <p:nvPr>
            <p:extLst>
              <p:ext uri="{D42A27DB-BD31-4B8C-83A1-F6EECF244321}">
                <p14:modId xmlns:p14="http://schemas.microsoft.com/office/powerpoint/2010/main" val="1394069843"/>
              </p:ext>
            </p:extLst>
          </p:nvPr>
        </p:nvGraphicFramePr>
        <p:xfrm>
          <a:off x="3445565" y="1205634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AB57AE-575D-4C8B-A12D-F2F70F567493}" type="slidenum">
              <a:rPr lang="fr-FR" smtClean="0">
                <a:solidFill>
                  <a:prstClr val="black"/>
                </a:solidFill>
              </a:rPr>
              <a:pPr/>
              <a:t>11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7" name="Oval 29"/>
          <p:cNvSpPr/>
          <p:nvPr/>
        </p:nvSpPr>
        <p:spPr>
          <a:xfrm>
            <a:off x="3083979" y="263062"/>
            <a:ext cx="580572" cy="53702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2333368" y="251527"/>
            <a:ext cx="598272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3"/>
            <a:r>
              <a:rPr lang="fr-FR" sz="2800" b="1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Dynamic</a:t>
            </a:r>
            <a:r>
              <a:rPr lang="fr-FR" sz="28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thermal Simulation</a:t>
            </a:r>
            <a:endParaRPr lang="en-US" sz="2800" b="1" dirty="0" smtClean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  <a:p>
            <a:pPr lvl="3"/>
            <a:endParaRPr lang="fr-FR" sz="28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91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F86650B-78B3-4B43-9992-F8ECF2123173}"/>
              </a:ext>
            </a:extLst>
          </p:cNvPr>
          <p:cNvSpPr txBox="1"/>
          <p:nvPr/>
        </p:nvSpPr>
        <p:spPr>
          <a:xfrm>
            <a:off x="940904" y="1152939"/>
            <a:ext cx="5009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AB57AE-575D-4C8B-A12D-F2F70F567493}" type="slidenum">
              <a:rPr lang="fr-FR" smtClean="0">
                <a:solidFill>
                  <a:prstClr val="black"/>
                </a:solidFill>
              </a:rPr>
              <a:pPr/>
              <a:t>12</a:t>
            </a:fld>
            <a:endParaRPr lang="fr-FR" dirty="0">
              <a:solidFill>
                <a:prstClr val="black"/>
              </a:solidFill>
            </a:endParaRPr>
          </a:p>
        </p:txBody>
      </p:sp>
      <p:graphicFrame>
        <p:nvGraphicFramePr>
          <p:cNvPr id="3" name="Graphique 2"/>
          <p:cNvGraphicFramePr/>
          <p:nvPr>
            <p:extLst>
              <p:ext uri="{D42A27DB-BD31-4B8C-83A1-F6EECF244321}">
                <p14:modId xmlns:p14="http://schemas.microsoft.com/office/powerpoint/2010/main" val="2466116254"/>
              </p:ext>
            </p:extLst>
          </p:nvPr>
        </p:nvGraphicFramePr>
        <p:xfrm>
          <a:off x="3528174" y="1152939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Oval 29"/>
          <p:cNvSpPr/>
          <p:nvPr/>
        </p:nvSpPr>
        <p:spPr>
          <a:xfrm>
            <a:off x="3083979" y="263062"/>
            <a:ext cx="580572" cy="53702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2333368" y="251527"/>
            <a:ext cx="598272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3"/>
            <a:r>
              <a:rPr lang="fr-FR" sz="2800" b="1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Dynamic</a:t>
            </a:r>
            <a:r>
              <a:rPr lang="fr-FR" sz="28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thermal Simulation</a:t>
            </a:r>
            <a:endParaRPr lang="en-US" sz="2800" b="1" dirty="0" smtClean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  <a:p>
            <a:pPr lvl="3"/>
            <a:endParaRPr lang="fr-FR" sz="28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15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F86650B-78B3-4B43-9992-F8ECF2123173}"/>
              </a:ext>
            </a:extLst>
          </p:cNvPr>
          <p:cNvSpPr txBox="1"/>
          <p:nvPr/>
        </p:nvSpPr>
        <p:spPr>
          <a:xfrm>
            <a:off x="940904" y="1152939"/>
            <a:ext cx="5009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AB57AE-575D-4C8B-A12D-F2F70F567493}" type="slidenum">
              <a:rPr lang="fr-FR" smtClean="0">
                <a:solidFill>
                  <a:prstClr val="black"/>
                </a:solidFill>
              </a:rPr>
              <a:pPr/>
              <a:t>13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652665" y="1522271"/>
            <a:ext cx="640985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 err="1" smtClean="0"/>
              <a:t>Energy</a:t>
            </a:r>
            <a:r>
              <a:rPr lang="fr-FR" b="1" dirty="0" smtClean="0"/>
              <a:t> </a:t>
            </a:r>
            <a:r>
              <a:rPr lang="fr-FR" b="1" dirty="0" err="1" smtClean="0"/>
              <a:t>saving</a:t>
            </a:r>
            <a:r>
              <a:rPr lang="fr-FR" b="1" dirty="0" smtClean="0"/>
              <a:t> interventions </a:t>
            </a:r>
            <a:r>
              <a:rPr lang="fr-FR" b="1" dirty="0" err="1" smtClean="0"/>
              <a:t>applied</a:t>
            </a:r>
            <a:r>
              <a:rPr lang="fr-FR" b="1" dirty="0" smtClean="0"/>
              <a:t> to all the offices 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err="1" smtClean="0"/>
              <a:t>Heating</a:t>
            </a:r>
            <a:r>
              <a:rPr lang="fr-FR" dirty="0" smtClean="0"/>
              <a:t> : 50% of </a:t>
            </a:r>
            <a:r>
              <a:rPr lang="fr-FR" dirty="0" err="1" smtClean="0"/>
              <a:t>reduction</a:t>
            </a:r>
            <a:r>
              <a:rPr lang="fr-FR" dirty="0" smtClean="0"/>
              <a:t> </a:t>
            </a:r>
          </a:p>
          <a:p>
            <a:pPr marL="285750" indent="-285750">
              <a:buFontTx/>
              <a:buChar char="-"/>
            </a:pPr>
            <a:r>
              <a:rPr lang="fr-FR" dirty="0" err="1" smtClean="0"/>
              <a:t>Cooling</a:t>
            </a:r>
            <a:r>
              <a:rPr lang="fr-FR" dirty="0" smtClean="0"/>
              <a:t> :  7% of </a:t>
            </a:r>
            <a:r>
              <a:rPr lang="fr-FR" dirty="0" err="1" smtClean="0"/>
              <a:t>reduction</a:t>
            </a: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err="1" smtClean="0"/>
              <a:t>Lighting</a:t>
            </a:r>
            <a:r>
              <a:rPr lang="fr-FR" dirty="0"/>
              <a:t> </a:t>
            </a:r>
            <a:r>
              <a:rPr lang="fr-FR" dirty="0" smtClean="0"/>
              <a:t>: 45% of </a:t>
            </a:r>
            <a:r>
              <a:rPr lang="fr-FR" dirty="0" err="1" smtClean="0"/>
              <a:t>reduction</a:t>
            </a:r>
            <a:r>
              <a:rPr lang="fr-FR" dirty="0" smtClean="0"/>
              <a:t> 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Total : 28 % of </a:t>
            </a:r>
            <a:r>
              <a:rPr lang="fr-FR" dirty="0" err="1" smtClean="0"/>
              <a:t>reduction</a:t>
            </a:r>
            <a:r>
              <a:rPr lang="fr-FR" dirty="0" smtClean="0"/>
              <a:t> 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 smtClean="0"/>
              <a:t>In South Offices: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Total </a:t>
            </a:r>
            <a:r>
              <a:rPr lang="fr-FR" dirty="0" err="1" smtClean="0"/>
              <a:t>Reduction</a:t>
            </a:r>
            <a:r>
              <a:rPr lang="fr-FR" dirty="0" smtClean="0"/>
              <a:t> of : 10%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 smtClean="0"/>
              <a:t>In </a:t>
            </a:r>
            <a:r>
              <a:rPr lang="fr-FR" b="1" dirty="0" err="1" smtClean="0"/>
              <a:t>North</a:t>
            </a:r>
            <a:r>
              <a:rPr lang="fr-FR" b="1" dirty="0" smtClean="0"/>
              <a:t> Offices : 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Total </a:t>
            </a:r>
            <a:r>
              <a:rPr lang="fr-FR" dirty="0" err="1"/>
              <a:t>R</a:t>
            </a:r>
            <a:r>
              <a:rPr lang="fr-FR" dirty="0" err="1" smtClean="0"/>
              <a:t>eduction</a:t>
            </a:r>
            <a:r>
              <a:rPr lang="fr-FR" dirty="0" smtClean="0"/>
              <a:t> of: 8%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endParaRPr lang="fr-FR" dirty="0" smtClean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sp>
        <p:nvSpPr>
          <p:cNvPr id="12" name="Oval 29"/>
          <p:cNvSpPr/>
          <p:nvPr/>
        </p:nvSpPr>
        <p:spPr>
          <a:xfrm>
            <a:off x="3083979" y="263062"/>
            <a:ext cx="580572" cy="53702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333368" y="251527"/>
            <a:ext cx="598272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3"/>
            <a:r>
              <a:rPr lang="fr-FR" sz="2800" b="1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Dynamic</a:t>
            </a:r>
            <a:r>
              <a:rPr lang="fr-FR" sz="28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thermal Simulation</a:t>
            </a:r>
            <a:endParaRPr lang="en-US" sz="2800" b="1" dirty="0" smtClean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  <a:p>
            <a:pPr lvl="3"/>
            <a:endParaRPr lang="fr-FR" sz="28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7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0" y="6518275"/>
            <a:ext cx="815975" cy="295275"/>
          </a:xfrm>
        </p:spPr>
        <p:txBody>
          <a:bodyPr/>
          <a:lstStyle/>
          <a:p>
            <a:fld id="{9FAB57AE-575D-4C8B-A12D-F2F70F567493}" type="slidenum">
              <a:rPr lang="fr-FR" smtClean="0">
                <a:solidFill>
                  <a:prstClr val="black"/>
                </a:solidFill>
              </a:rPr>
              <a:pPr/>
              <a:t>14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7" name="Titr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 smtClean="0"/>
              <a:t>Experimentation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16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F86650B-78B3-4B43-9992-F8ECF2123173}"/>
              </a:ext>
            </a:extLst>
          </p:cNvPr>
          <p:cNvSpPr txBox="1"/>
          <p:nvPr/>
        </p:nvSpPr>
        <p:spPr>
          <a:xfrm>
            <a:off x="2461887" y="1086436"/>
            <a:ext cx="59306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 smtClean="0">
                <a:solidFill>
                  <a:prstClr val="black"/>
                </a:solidFill>
              </a:rPr>
              <a:t>Collect information about occupants</a:t>
            </a:r>
          </a:p>
          <a:p>
            <a:pPr marL="285750" indent="-285750">
              <a:buFontTx/>
              <a:buChar char="-"/>
            </a:pPr>
            <a:r>
              <a:rPr lang="en-US" sz="2000" dirty="0" smtClean="0">
                <a:solidFill>
                  <a:prstClr val="black"/>
                </a:solidFill>
              </a:rPr>
              <a:t>Understand occupant’s interaction with the building and energy use</a:t>
            </a:r>
          </a:p>
          <a:p>
            <a:pPr marL="285750" indent="-285750">
              <a:buFontTx/>
              <a:buChar char="-"/>
            </a:pPr>
            <a:r>
              <a:rPr lang="en-US" sz="2000" dirty="0" smtClean="0">
                <a:solidFill>
                  <a:prstClr val="black"/>
                </a:solidFill>
              </a:rPr>
              <a:t>Identify energy consuming </a:t>
            </a:r>
            <a:r>
              <a:rPr lang="en-US" sz="2000" dirty="0" err="1" smtClean="0">
                <a:solidFill>
                  <a:prstClr val="black"/>
                </a:solidFill>
              </a:rPr>
              <a:t>behaviours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sz="2000" dirty="0" smtClean="0">
                <a:solidFill>
                  <a:prstClr val="black"/>
                </a:solidFill>
              </a:rPr>
              <a:t>Understand the gap between intentions and actions</a:t>
            </a:r>
          </a:p>
          <a:p>
            <a:pPr marL="285750" indent="-285750">
              <a:buFontTx/>
              <a:buChar char="-"/>
            </a:pPr>
            <a:r>
              <a:rPr lang="en-US" sz="2000" dirty="0" smtClean="0">
                <a:solidFill>
                  <a:prstClr val="black"/>
                </a:solidFill>
              </a:rPr>
              <a:t>Understand energy reduction importance for occupants </a:t>
            </a:r>
          </a:p>
          <a:p>
            <a:pPr marL="285750" indent="-285750">
              <a:buFontTx/>
              <a:buChar char="-"/>
            </a:pPr>
            <a:r>
              <a:rPr lang="en-US" sz="2000" dirty="0" smtClean="0">
                <a:solidFill>
                  <a:prstClr val="black"/>
                </a:solidFill>
              </a:rPr>
              <a:t>Comfort perception and actions </a:t>
            </a:r>
          </a:p>
          <a:p>
            <a:pPr marL="285750" indent="-285750">
              <a:buFontTx/>
              <a:buChar char="-"/>
            </a:pPr>
            <a:r>
              <a:rPr lang="en-US" sz="2000" dirty="0" smtClean="0">
                <a:solidFill>
                  <a:prstClr val="black"/>
                </a:solidFill>
              </a:rPr>
              <a:t>Understand occupants motivations to change </a:t>
            </a:r>
            <a:r>
              <a:rPr lang="en-US" sz="2000" dirty="0" err="1" smtClean="0">
                <a:solidFill>
                  <a:prstClr val="black"/>
                </a:solidFill>
              </a:rPr>
              <a:t>behaviours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sz="2000" dirty="0" smtClean="0">
                <a:solidFill>
                  <a:prstClr val="black"/>
                </a:solidFill>
              </a:rPr>
              <a:t>Draw occupants profiles 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AB57AE-575D-4C8B-A12D-F2F70F567493}" type="slidenum">
              <a:rPr lang="fr-FR" smtClean="0">
                <a:solidFill>
                  <a:prstClr val="black"/>
                </a:solidFill>
              </a:rPr>
              <a:pPr/>
              <a:t>15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33368" y="251527"/>
            <a:ext cx="259455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3"/>
            <a:r>
              <a:rPr lang="fr-FR" sz="28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Survey</a:t>
            </a:r>
            <a:endParaRPr lang="en-US" sz="2800" b="1" dirty="0" smtClean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  <a:p>
            <a:pPr lvl="3"/>
            <a:endParaRPr lang="fr-FR" sz="28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Oval 29"/>
          <p:cNvSpPr/>
          <p:nvPr/>
        </p:nvSpPr>
        <p:spPr>
          <a:xfrm>
            <a:off x="3083979" y="263062"/>
            <a:ext cx="580572" cy="53702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prstClr val="white"/>
                </a:solidFill>
              </a:rPr>
              <a:t>3</a:t>
            </a:r>
            <a:endParaRPr lang="fr-FR" sz="1600" b="1" dirty="0">
              <a:solidFill>
                <a:prstClr val="white"/>
              </a:solidFill>
            </a:endParaRPr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1046932502"/>
              </p:ext>
            </p:extLst>
          </p:nvPr>
        </p:nvGraphicFramePr>
        <p:xfrm>
          <a:off x="3630645" y="4327555"/>
          <a:ext cx="7324047" cy="2851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894" y="263062"/>
            <a:ext cx="2006872" cy="3856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4316" y="1320343"/>
            <a:ext cx="1898273" cy="3551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105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716482958"/>
              </p:ext>
            </p:extLst>
          </p:nvPr>
        </p:nvGraphicFramePr>
        <p:xfrm>
          <a:off x="3083979" y="120563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Espace réservé du numéro de diapositive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AB57AE-575D-4C8B-A12D-F2F70F567493}" type="slidenum">
              <a:rPr lang="fr-FR" smtClean="0">
                <a:solidFill>
                  <a:prstClr val="black"/>
                </a:solidFill>
              </a:rPr>
              <a:pPr/>
              <a:t>16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33368" y="251527"/>
            <a:ext cx="387638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3"/>
            <a:r>
              <a:rPr lang="fr-FR" sz="28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Data collection</a:t>
            </a:r>
            <a:endParaRPr lang="en-US" sz="2800" b="1" dirty="0" smtClean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  <a:p>
            <a:pPr lvl="3"/>
            <a:endParaRPr lang="fr-FR" sz="28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Oval 29"/>
          <p:cNvSpPr/>
          <p:nvPr/>
        </p:nvSpPr>
        <p:spPr>
          <a:xfrm>
            <a:off x="3083979" y="263062"/>
            <a:ext cx="580572" cy="53702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prstClr val="white"/>
                </a:solidFill>
              </a:rPr>
              <a:t>3</a:t>
            </a:r>
            <a:endParaRPr lang="fr-FR" sz="16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72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F86650B-78B3-4B43-9992-F8ECF2123173}"/>
              </a:ext>
            </a:extLst>
          </p:cNvPr>
          <p:cNvSpPr txBox="1"/>
          <p:nvPr/>
        </p:nvSpPr>
        <p:spPr>
          <a:xfrm>
            <a:off x="940904" y="1152939"/>
            <a:ext cx="5009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3761132357"/>
              </p:ext>
            </p:extLst>
          </p:nvPr>
        </p:nvGraphicFramePr>
        <p:xfrm>
          <a:off x="-550857" y="115293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4640320" y="2506231"/>
            <a:ext cx="71049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“To </a:t>
            </a:r>
            <a:r>
              <a:rPr lang="en-US" dirty="0"/>
              <a:t>count as a mere nudge, the intervention </a:t>
            </a:r>
            <a:r>
              <a:rPr lang="en-US" b="1" dirty="0"/>
              <a:t>must be easy and cheap to avoid</a:t>
            </a:r>
            <a:r>
              <a:rPr lang="en-US" dirty="0"/>
              <a:t>. Nudges are not mandates. Putting fruit at eye level counts as a nudge. Banning junk food does not.”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[</a:t>
            </a:r>
            <a:r>
              <a:rPr lang="en-US" dirty="0" err="1"/>
              <a:t>Thaler</a:t>
            </a:r>
            <a:r>
              <a:rPr lang="en-US" dirty="0"/>
              <a:t> et </a:t>
            </a:r>
            <a:r>
              <a:rPr lang="en-US" dirty="0" err="1"/>
              <a:t>Sustein</a:t>
            </a:r>
            <a:r>
              <a:rPr lang="en-US" dirty="0"/>
              <a:t> , 2008]</a:t>
            </a:r>
            <a:endParaRPr lang="fr-FR" dirty="0"/>
          </a:p>
          <a:p>
            <a:endParaRPr lang="fr-FR" dirty="0"/>
          </a:p>
        </p:txBody>
      </p:sp>
      <p:sp>
        <p:nvSpPr>
          <p:cNvPr id="6" name="AutoShape 2" descr="Résultat de recherche d'images pour &quot;oiseau sur une plaque interdit pour oiseau&quot;"/>
          <p:cNvSpPr>
            <a:spLocks noChangeAspect="1" noChangeArrowheads="1"/>
          </p:cNvSpPr>
          <p:nvPr/>
        </p:nvSpPr>
        <p:spPr bwMode="auto">
          <a:xfrm>
            <a:off x="155575" y="-2133600"/>
            <a:ext cx="3343275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Flèche droite 13"/>
          <p:cNvSpPr/>
          <p:nvPr/>
        </p:nvSpPr>
        <p:spPr>
          <a:xfrm>
            <a:off x="4648689" y="1205634"/>
            <a:ext cx="945931" cy="772508"/>
          </a:xfrm>
          <a:prstGeom prst="rightArrow">
            <a:avLst>
              <a:gd name="adj1" fmla="val 26271"/>
              <a:gd name="adj2" fmla="val 5339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400" b="1" dirty="0">
              <a:solidFill>
                <a:srgbClr val="C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85948" y="1274541"/>
            <a:ext cx="61958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Transform incentives to actions by making individuals choose the wished decision </a:t>
            </a:r>
            <a:endParaRPr lang="en-GB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AB57AE-575D-4C8B-A12D-F2F70F567493}" type="slidenum">
              <a:rPr lang="fr-FR" smtClean="0">
                <a:solidFill>
                  <a:prstClr val="black"/>
                </a:solidFill>
              </a:rPr>
              <a:pPr/>
              <a:t>17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6" name="Oval 29"/>
          <p:cNvSpPr/>
          <p:nvPr/>
        </p:nvSpPr>
        <p:spPr>
          <a:xfrm>
            <a:off x="3083979" y="263062"/>
            <a:ext cx="580572" cy="53702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prstClr val="white"/>
                </a:solidFill>
              </a:rPr>
              <a:t>4</a:t>
            </a:r>
            <a:endParaRPr lang="fr-FR" sz="1600" b="1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33368" y="251527"/>
            <a:ext cx="288091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3"/>
            <a:r>
              <a:rPr lang="fr-FR" sz="28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NUDGES</a:t>
            </a:r>
            <a:endParaRPr lang="en-US" sz="2800" b="1" dirty="0" smtClean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  <a:p>
            <a:pPr lvl="3"/>
            <a:endParaRPr lang="fr-FR" sz="28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21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F86650B-78B3-4B43-9992-F8ECF2123173}"/>
              </a:ext>
            </a:extLst>
          </p:cNvPr>
          <p:cNvSpPr txBox="1"/>
          <p:nvPr/>
        </p:nvSpPr>
        <p:spPr>
          <a:xfrm>
            <a:off x="940904" y="1152939"/>
            <a:ext cx="5009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2301495074"/>
              </p:ext>
            </p:extLst>
          </p:nvPr>
        </p:nvGraphicFramePr>
        <p:xfrm>
          <a:off x="3936355" y="1079160"/>
          <a:ext cx="6769100" cy="4163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686" y="1140774"/>
            <a:ext cx="1184711" cy="888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\\Filer-2\Staff\rabab.akkouche\Bureau\attitudes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783" y="4345801"/>
            <a:ext cx="1096614" cy="82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\\Filer-2\Staff\rabab.akkouche\Bureau\conscience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575" y="3348852"/>
            <a:ext cx="829029" cy="82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\\Filer-2\Staff\rabab.akkouche\Bureau\applaudissements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679" y="2221879"/>
            <a:ext cx="885204" cy="88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AB57AE-575D-4C8B-A12D-F2F70F567493}" type="slidenum">
              <a:rPr lang="fr-FR" smtClean="0">
                <a:solidFill>
                  <a:prstClr val="black"/>
                </a:solidFill>
              </a:rPr>
              <a:pPr/>
              <a:t>18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47176" y="5523110"/>
            <a:ext cx="74540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Applying different types of Nudges to different offices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Adapting Nudges to energy consumption evolution</a:t>
            </a:r>
          </a:p>
        </p:txBody>
      </p:sp>
      <p:sp>
        <p:nvSpPr>
          <p:cNvPr id="13" name="Oval 29"/>
          <p:cNvSpPr/>
          <p:nvPr/>
        </p:nvSpPr>
        <p:spPr>
          <a:xfrm>
            <a:off x="3083979" y="263062"/>
            <a:ext cx="580572" cy="53702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prstClr val="white"/>
                </a:solidFill>
              </a:rPr>
              <a:t>4</a:t>
            </a:r>
            <a:endParaRPr lang="fr-FR" sz="1600" b="1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33368" y="251527"/>
            <a:ext cx="288091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3"/>
            <a:r>
              <a:rPr lang="fr-FR" sz="28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NUDGES</a:t>
            </a:r>
            <a:endParaRPr lang="en-US" sz="2800" b="1" dirty="0" smtClean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  <a:p>
            <a:pPr lvl="3"/>
            <a:endParaRPr lang="fr-FR" sz="28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18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0" y="6518275"/>
            <a:ext cx="815975" cy="295275"/>
          </a:xfrm>
        </p:spPr>
        <p:txBody>
          <a:bodyPr/>
          <a:lstStyle/>
          <a:p>
            <a:fld id="{9FAB57AE-575D-4C8B-A12D-F2F70F567493}" type="slidenum">
              <a:rPr lang="fr-FR" smtClean="0">
                <a:solidFill>
                  <a:prstClr val="black"/>
                </a:solidFill>
              </a:rPr>
              <a:pPr/>
              <a:t>19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7" name="Titr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Conclusions and perspectives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8405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0" y="6518275"/>
            <a:ext cx="815975" cy="295275"/>
          </a:xfrm>
        </p:spPr>
        <p:txBody>
          <a:bodyPr/>
          <a:lstStyle/>
          <a:p>
            <a:fld id="{9FAB57AE-575D-4C8B-A12D-F2F70F567493}" type="slidenum">
              <a:rPr lang="fr-FR" smtClean="0">
                <a:solidFill>
                  <a:prstClr val="black"/>
                </a:solidFill>
              </a:rPr>
              <a:pPr/>
              <a:t>2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7" name="Titr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General </a:t>
            </a:r>
            <a:r>
              <a:rPr lang="fr-FR" dirty="0" err="1" smtClean="0"/>
              <a:t>Context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109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F86650B-78B3-4B43-9992-F8ECF2123173}"/>
              </a:ext>
            </a:extLst>
          </p:cNvPr>
          <p:cNvSpPr txBox="1"/>
          <p:nvPr/>
        </p:nvSpPr>
        <p:spPr>
          <a:xfrm>
            <a:off x="940904" y="1152939"/>
            <a:ext cx="5009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33368" y="251527"/>
            <a:ext cx="6047809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3"/>
            <a:r>
              <a:rPr lang="en-US" sz="2800" b="1" dirty="0">
                <a:solidFill>
                  <a:srgbClr val="C00000"/>
                </a:solidFill>
                <a:latin typeface="Franklin Gothic Medium"/>
                <a:cs typeface="Times New Roman" panose="02020603050405020304" pitchFamily="18" charset="0"/>
              </a:rPr>
              <a:t>Conclusion and Perspectives </a:t>
            </a:r>
          </a:p>
          <a:p>
            <a:pPr lvl="3"/>
            <a:endParaRPr lang="en-US" sz="2800" b="1" dirty="0" smtClean="0">
              <a:solidFill>
                <a:srgbClr val="C00000"/>
              </a:solidFill>
              <a:latin typeface="Franklin Gothic Medium"/>
              <a:cs typeface="Times New Roman" panose="02020603050405020304" pitchFamily="18" charset="0"/>
            </a:endParaRPr>
          </a:p>
          <a:p>
            <a:pPr lvl="3"/>
            <a:endParaRPr lang="en-US" sz="2800" b="1" dirty="0">
              <a:solidFill>
                <a:srgbClr val="C00000"/>
              </a:solidFill>
              <a:latin typeface="Franklin Gothic Medium"/>
              <a:cs typeface="Times New Roman" panose="02020603050405020304" pitchFamily="18" charset="0"/>
            </a:endParaRPr>
          </a:p>
        </p:txBody>
      </p:sp>
      <p:sp>
        <p:nvSpPr>
          <p:cNvPr id="15" name="Oval 29"/>
          <p:cNvSpPr/>
          <p:nvPr/>
        </p:nvSpPr>
        <p:spPr>
          <a:xfrm>
            <a:off x="3083979" y="264797"/>
            <a:ext cx="580572" cy="53702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prstClr val="white"/>
                </a:solidFill>
              </a:rPr>
              <a:t>5</a:t>
            </a:r>
            <a:endParaRPr lang="en-US" sz="1600" b="1" dirty="0">
              <a:solidFill>
                <a:prstClr val="white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19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0"/>
          </p:nvPr>
        </p:nvSpPr>
        <p:spPr>
          <a:xfrm>
            <a:off x="2452928" y="1381125"/>
            <a:ext cx="9499723" cy="5400675"/>
          </a:xfrm>
        </p:spPr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mportance of changing occupants’ behaviors in reducing energy consumptions in tertiary buildings</a:t>
            </a:r>
          </a:p>
          <a:p>
            <a:r>
              <a:rPr lang="en-US" dirty="0" smtClean="0"/>
              <a:t>Impact of offices location in reducing energy consumption</a:t>
            </a:r>
          </a:p>
          <a:p>
            <a:r>
              <a:rPr lang="en-US" dirty="0" smtClean="0"/>
              <a:t>Importance of identifying occupants profiles for more energy reductions </a:t>
            </a:r>
          </a:p>
          <a:p>
            <a:r>
              <a:rPr lang="en-US" dirty="0" smtClean="0"/>
              <a:t>Integrating behavior models in order to have more accurate results in predicting energy consumptions </a:t>
            </a:r>
          </a:p>
          <a:p>
            <a:r>
              <a:rPr lang="en-US" dirty="0" smtClean="0"/>
              <a:t>Defining occupants’ patterns depending on experimental results in order to quantify the impact of Nudges</a:t>
            </a:r>
          </a:p>
          <a:p>
            <a:r>
              <a:rPr lang="en-US" dirty="0" smtClean="0"/>
              <a:t>Suggesting the type of Nudges to use depending on occupant’s response to the different intensives used </a:t>
            </a:r>
            <a:endParaRPr lang="en-US" dirty="0"/>
          </a:p>
        </p:txBody>
      </p:sp>
      <p:sp>
        <p:nvSpPr>
          <p:cNvPr id="4" name="AutoShape 4" descr="LEED and ASHRAE 90.1 2007 and 2010 App G PRM - User Guide DesignBuilder v6.1"/>
          <p:cNvSpPr>
            <a:spLocks noChangeAspect="1" noChangeArrowheads="1"/>
          </p:cNvSpPr>
          <p:nvPr/>
        </p:nvSpPr>
        <p:spPr bwMode="auto">
          <a:xfrm>
            <a:off x="155575" y="-373063"/>
            <a:ext cx="3409950" cy="7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231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phique 2"/>
          <p:cNvGraphicFramePr/>
          <p:nvPr>
            <p:extLst>
              <p:ext uri="{D42A27DB-BD31-4B8C-83A1-F6EECF244321}">
                <p14:modId xmlns:p14="http://schemas.microsoft.com/office/powerpoint/2010/main" val="1629765150"/>
              </p:ext>
            </p:extLst>
          </p:nvPr>
        </p:nvGraphicFramePr>
        <p:xfrm>
          <a:off x="5903118" y="815292"/>
          <a:ext cx="8128000" cy="5922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8321490" y="6507991"/>
            <a:ext cx="364875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i="1" dirty="0"/>
              <a:t>Source : calculs SDES, d’après les sources par énergie</a:t>
            </a:r>
            <a:endParaRPr lang="fr-FR" sz="1100" dirty="0"/>
          </a:p>
        </p:txBody>
      </p:sp>
      <p:sp>
        <p:nvSpPr>
          <p:cNvPr id="9" name="Flèche droite rayée 8"/>
          <p:cNvSpPr/>
          <p:nvPr/>
        </p:nvSpPr>
        <p:spPr>
          <a:xfrm>
            <a:off x="6274020" y="3659684"/>
            <a:ext cx="1041148" cy="878186"/>
          </a:xfrm>
          <a:prstGeom prst="striped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355" y="2829749"/>
            <a:ext cx="1734997" cy="206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546" y="1911797"/>
            <a:ext cx="1424896" cy="147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Free Icon | Heat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80" y="1384774"/>
            <a:ext cx="1262830" cy="126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Fan Speed Icon - Free Download, PNG and Vecto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695" y="4784054"/>
            <a:ext cx="1470440" cy="147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9" descr="Hot water - Free nature ic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" name="AutoShape 12" descr="Hot water - Free nature icon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" name="AutoShape 15" descr="Hot water - Free nature icon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8FAFB"/>
              </a:clrFrom>
              <a:clrTo>
                <a:srgbClr val="F8FA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637" y="4239993"/>
            <a:ext cx="1543814" cy="158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Picture 19" descr="Light Icon #349784 - Free Icons Librar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451" y="5384128"/>
            <a:ext cx="1254668" cy="1254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Electrical And Electrical Equipmen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311" y="2598883"/>
            <a:ext cx="1067335" cy="106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AB57AE-575D-4C8B-A12D-F2F70F567493}" type="slidenum">
              <a:rPr lang="fr-FR" smtClean="0">
                <a:solidFill>
                  <a:prstClr val="black"/>
                </a:solidFill>
              </a:rPr>
              <a:pPr/>
              <a:t>3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20" name="Oval 29"/>
          <p:cNvSpPr/>
          <p:nvPr/>
        </p:nvSpPr>
        <p:spPr>
          <a:xfrm>
            <a:off x="3083979" y="263062"/>
            <a:ext cx="580572" cy="53702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333368" y="251527"/>
            <a:ext cx="402565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3"/>
            <a:r>
              <a:rPr lang="en-US" sz="28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General</a:t>
            </a:r>
            <a:r>
              <a:rPr lang="fr-FR" sz="28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Context</a:t>
            </a:r>
          </a:p>
          <a:p>
            <a:pPr lvl="3"/>
            <a:endParaRPr lang="fr-FR" sz="28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64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>
            <a:extLst>
              <a:ext uri="{FF2B5EF4-FFF2-40B4-BE49-F238E27FC236}">
                <a16:creationId xmlns="" xmlns:a16="http://schemas.microsoft.com/office/drawing/2014/main" id="{CD62CE56-5117-4DC3-83AB-BEBC452272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5" t="6570" r="64889" b="65024"/>
          <a:stretch/>
        </p:blipFill>
        <p:spPr>
          <a:xfrm>
            <a:off x="5231904" y="1908914"/>
            <a:ext cx="3038221" cy="2310095"/>
          </a:xfrm>
          <a:prstGeom prst="ellips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CDDF551-BAAC-4892-9146-BB47FF0B4F0A}"/>
              </a:ext>
            </a:extLst>
          </p:cNvPr>
          <p:cNvSpPr/>
          <p:nvPr/>
        </p:nvSpPr>
        <p:spPr>
          <a:xfrm>
            <a:off x="4540462" y="4266917"/>
            <a:ext cx="4519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Improve energy efficiency in buildings 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Oval 13">
            <a:extLst>
              <a:ext uri="{FF2B5EF4-FFF2-40B4-BE49-F238E27FC236}">
                <a16:creationId xmlns="" xmlns:a16="http://schemas.microsoft.com/office/drawing/2014/main" id="{D1A192D1-1E91-423D-BD3E-ED1AB4C204F7}"/>
              </a:ext>
            </a:extLst>
          </p:cNvPr>
          <p:cNvSpPr/>
          <p:nvPr/>
        </p:nvSpPr>
        <p:spPr>
          <a:xfrm>
            <a:off x="3524065" y="2312618"/>
            <a:ext cx="354312" cy="26504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AECBE1"/>
              </a:clrFrom>
              <a:clrTo>
                <a:srgbClr val="AECBE1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" t="3773" r="4616" b="7939"/>
          <a:stretch/>
        </p:blipFill>
        <p:spPr bwMode="auto">
          <a:xfrm>
            <a:off x="2506046" y="988290"/>
            <a:ext cx="1736436" cy="1589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810C421E-9DF4-4EA2-A988-DAA364F5A83B}"/>
              </a:ext>
            </a:extLst>
          </p:cNvPr>
          <p:cNvSpPr/>
          <p:nvPr/>
        </p:nvSpPr>
        <p:spPr>
          <a:xfrm flipH="1">
            <a:off x="2255574" y="2777743"/>
            <a:ext cx="232227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Performance of the envelope 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Insulation 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Architecture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« Bioclimatic » Design 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Performance of materials</a:t>
            </a:r>
          </a:p>
        </p:txBody>
      </p:sp>
      <p:sp>
        <p:nvSpPr>
          <p:cNvPr id="4" name="Rectangle 3"/>
          <p:cNvSpPr/>
          <p:nvPr/>
        </p:nvSpPr>
        <p:spPr>
          <a:xfrm>
            <a:off x="4271798" y="1340768"/>
            <a:ext cx="19868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The building</a:t>
            </a:r>
            <a:endParaRPr lang="fr-FR" b="1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0597" y="1115957"/>
            <a:ext cx="2406043" cy="1556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7469506" y="1348060"/>
            <a:ext cx="19868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 smtClean="0"/>
              <a:t>Active Energy Efficiency</a:t>
            </a:r>
            <a:endParaRPr lang="en-US" b="1" dirty="0"/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810C421E-9DF4-4EA2-A988-DAA364F5A83B}"/>
              </a:ext>
            </a:extLst>
          </p:cNvPr>
          <p:cNvSpPr/>
          <p:nvPr/>
        </p:nvSpPr>
        <p:spPr>
          <a:xfrm flipH="1">
            <a:off x="9264353" y="2833052"/>
            <a:ext cx="27843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Technological solutions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Monitoring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Energy consumption regulation and control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116" y="4845509"/>
            <a:ext cx="1721863" cy="165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5593504" y="6494891"/>
            <a:ext cx="30889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Efficient </a:t>
            </a:r>
            <a:r>
              <a:rPr lang="en-US" b="1" dirty="0" err="1" smtClean="0"/>
              <a:t>equipments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AB57AE-575D-4C8B-A12D-F2F70F567493}" type="slidenum">
              <a:rPr lang="fr-FR" smtClean="0">
                <a:solidFill>
                  <a:prstClr val="black"/>
                </a:solidFill>
              </a:rPr>
              <a:pPr/>
              <a:t>4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333368" y="251527"/>
            <a:ext cx="402565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3"/>
            <a:r>
              <a:rPr lang="en-US" sz="28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General</a:t>
            </a:r>
            <a:r>
              <a:rPr lang="fr-FR" sz="28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Context</a:t>
            </a:r>
          </a:p>
          <a:p>
            <a:pPr lvl="3"/>
            <a:endParaRPr lang="fr-FR" sz="28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8" name="Oval 29"/>
          <p:cNvSpPr/>
          <p:nvPr/>
        </p:nvSpPr>
        <p:spPr>
          <a:xfrm>
            <a:off x="3083979" y="263062"/>
            <a:ext cx="580572" cy="53702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prstClr val="white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3769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29"/>
          <p:cNvSpPr/>
          <p:nvPr/>
        </p:nvSpPr>
        <p:spPr>
          <a:xfrm>
            <a:off x="3083979" y="263062"/>
            <a:ext cx="580572" cy="53702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prstClr val="white"/>
                </a:solidFill>
              </a:rPr>
              <a:t>1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B3DCD9"/>
              </a:clrFrom>
              <a:clrTo>
                <a:srgbClr val="B3DCD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926" y="935464"/>
            <a:ext cx="4458641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="" xmlns:a16="http://schemas.microsoft.com/office/drawing/2014/main" id="{CD62CE56-5117-4DC3-83AB-BEBC452272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5" t="6570" r="64889" b="65024"/>
          <a:stretch/>
        </p:blipFill>
        <p:spPr>
          <a:xfrm>
            <a:off x="5213798" y="2071868"/>
            <a:ext cx="3038221" cy="2310095"/>
          </a:xfrm>
          <a:prstGeom prst="ellips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1741489180"/>
              </p:ext>
            </p:extLst>
          </p:nvPr>
        </p:nvGraphicFramePr>
        <p:xfrm>
          <a:off x="2397068" y="3123530"/>
          <a:ext cx="9200747" cy="3961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CDDF551-BAAC-4892-9146-BB47FF0B4F0A}"/>
              </a:ext>
            </a:extLst>
          </p:cNvPr>
          <p:cNvSpPr/>
          <p:nvPr/>
        </p:nvSpPr>
        <p:spPr>
          <a:xfrm>
            <a:off x="8225358" y="1226255"/>
            <a:ext cx="21210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Occupant behavior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C1C33D7-CF64-465E-900A-28724E23A67E}"/>
              </a:ext>
            </a:extLst>
          </p:cNvPr>
          <p:cNvSpPr/>
          <p:nvPr/>
        </p:nvSpPr>
        <p:spPr>
          <a:xfrm flipH="1">
            <a:off x="8485909" y="1666013"/>
            <a:ext cx="17524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Indoor Comfort</a:t>
            </a:r>
            <a:endParaRPr lang="en-US" dirty="0"/>
          </a:p>
        </p:txBody>
      </p:sp>
      <p:sp>
        <p:nvSpPr>
          <p:cNvPr id="14" name="Rectangle avec flèche vers le haut 13"/>
          <p:cNvSpPr/>
          <p:nvPr/>
        </p:nvSpPr>
        <p:spPr>
          <a:xfrm>
            <a:off x="8598428" y="2165176"/>
            <a:ext cx="1560083" cy="2035727"/>
          </a:xfrm>
          <a:prstGeom prst="upArrow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Crucial factors influencing real energy consumption in buildings</a:t>
            </a:r>
            <a:endParaRPr lang="en-US" sz="1600" dirty="0"/>
          </a:p>
        </p:txBody>
      </p:sp>
      <p:sp>
        <p:nvSpPr>
          <p:cNvPr id="16" name="Rectangle 15"/>
          <p:cNvSpPr/>
          <p:nvPr/>
        </p:nvSpPr>
        <p:spPr>
          <a:xfrm>
            <a:off x="2333368" y="251527"/>
            <a:ext cx="402565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3"/>
            <a:r>
              <a:rPr lang="en-US" sz="28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General</a:t>
            </a:r>
            <a:r>
              <a:rPr lang="fr-FR" sz="28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Context</a:t>
            </a:r>
          </a:p>
          <a:p>
            <a:pPr lvl="3"/>
            <a:endParaRPr lang="fr-FR" sz="28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AB57AE-575D-4C8B-A12D-F2F70F567493}" type="slidenum">
              <a:rPr lang="fr-FR" smtClean="0">
                <a:solidFill>
                  <a:prstClr val="black"/>
                </a:solidFill>
              </a:rPr>
              <a:pPr/>
              <a:t>5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4" name="Accolades 3"/>
          <p:cNvSpPr/>
          <p:nvPr/>
        </p:nvSpPr>
        <p:spPr>
          <a:xfrm>
            <a:off x="2444436" y="5875699"/>
            <a:ext cx="1801639" cy="525101"/>
          </a:xfrm>
          <a:prstGeom prst="bracePair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fr-FR" dirty="0" smtClean="0"/>
              <a:t>Survey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Data Collection</a:t>
            </a:r>
            <a:endParaRPr lang="fr-FR" dirty="0"/>
          </a:p>
        </p:txBody>
      </p:sp>
      <p:sp>
        <p:nvSpPr>
          <p:cNvPr id="15" name="Accolades 14"/>
          <p:cNvSpPr/>
          <p:nvPr/>
        </p:nvSpPr>
        <p:spPr>
          <a:xfrm>
            <a:off x="4312978" y="5875698"/>
            <a:ext cx="3409628" cy="525101"/>
          </a:xfrm>
          <a:prstGeom prst="brace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fr-FR" dirty="0" err="1" smtClean="0"/>
              <a:t>Dynamic</a:t>
            </a:r>
            <a:r>
              <a:rPr lang="fr-FR" dirty="0" smtClean="0"/>
              <a:t> Thermal Simulation</a:t>
            </a:r>
          </a:p>
          <a:p>
            <a:pPr marL="285750" indent="-285750">
              <a:buFontTx/>
              <a:buChar char="-"/>
            </a:pPr>
            <a:r>
              <a:rPr lang="fr-FR" dirty="0" err="1" smtClean="0"/>
              <a:t>Behavioural</a:t>
            </a:r>
            <a:r>
              <a:rPr lang="fr-FR" dirty="0" smtClean="0"/>
              <a:t> </a:t>
            </a:r>
            <a:r>
              <a:rPr lang="fr-FR" dirty="0" err="1" smtClean="0"/>
              <a:t>models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7" name="Accolades 16"/>
          <p:cNvSpPr/>
          <p:nvPr/>
        </p:nvSpPr>
        <p:spPr>
          <a:xfrm>
            <a:off x="7785980" y="5866644"/>
            <a:ext cx="1774479" cy="525101"/>
          </a:xfrm>
          <a:prstGeom prst="brace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NUDGES </a:t>
            </a:r>
            <a:endParaRPr lang="fr-FR" dirty="0"/>
          </a:p>
        </p:txBody>
      </p:sp>
      <p:sp>
        <p:nvSpPr>
          <p:cNvPr id="18" name="Accolades 17"/>
          <p:cNvSpPr/>
          <p:nvPr/>
        </p:nvSpPr>
        <p:spPr>
          <a:xfrm>
            <a:off x="9640432" y="5875696"/>
            <a:ext cx="2165287" cy="525101"/>
          </a:xfrm>
          <a:prstGeom prst="bracePair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fr-FR" dirty="0" smtClean="0"/>
              <a:t>Data Collection</a:t>
            </a:r>
          </a:p>
          <a:p>
            <a:pPr marL="285750" indent="-285750">
              <a:buFontTx/>
              <a:buChar char="-"/>
            </a:pPr>
            <a:r>
              <a:rPr lang="fr-FR" dirty="0" err="1" smtClean="0"/>
              <a:t>Dynamic</a:t>
            </a:r>
            <a:r>
              <a:rPr lang="fr-FR" dirty="0" smtClean="0"/>
              <a:t> thermal simulation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8146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4015406050"/>
              </p:ext>
            </p:extLst>
          </p:nvPr>
        </p:nvGraphicFramePr>
        <p:xfrm>
          <a:off x="2752325" y="1041174"/>
          <a:ext cx="8636934" cy="4728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AB57AE-575D-4C8B-A12D-F2F70F567493}" type="slidenum">
              <a:rPr lang="fr-FR" smtClean="0">
                <a:solidFill>
                  <a:prstClr val="black"/>
                </a:solidFill>
              </a:rPr>
              <a:pPr/>
              <a:t>6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6" name="Espace réservé du contenu 4"/>
          <p:cNvSpPr>
            <a:spLocks noGrp="1"/>
          </p:cNvSpPr>
          <p:nvPr>
            <p:ph sz="quarter" idx="10"/>
          </p:nvPr>
        </p:nvSpPr>
        <p:spPr>
          <a:xfrm>
            <a:off x="3059512" y="4978180"/>
            <a:ext cx="4328118" cy="1879820"/>
          </a:xfrm>
        </p:spPr>
        <p:txBody>
          <a:bodyPr>
            <a:normAutofit/>
          </a:bodyPr>
          <a:lstStyle/>
          <a:p>
            <a:r>
              <a:rPr lang="en-US" sz="1600" dirty="0"/>
              <a:t>Dynamic Thermal Simulation (DTS) is </a:t>
            </a:r>
            <a:r>
              <a:rPr lang="en-US" sz="1600" dirty="0" smtClean="0"/>
              <a:t>used </a:t>
            </a:r>
            <a:r>
              <a:rPr lang="en-US" sz="1600" dirty="0"/>
              <a:t>to predict the way a building responds when subject to external environmental </a:t>
            </a:r>
            <a:r>
              <a:rPr lang="en-US" sz="1600" dirty="0" smtClean="0"/>
              <a:t>factors</a:t>
            </a:r>
          </a:p>
          <a:p>
            <a:r>
              <a:rPr lang="en-US" sz="1600" dirty="0" smtClean="0"/>
              <a:t>It is also a way to prove the energy performance of buildings and achieve certain ratings.</a:t>
            </a:r>
            <a:endParaRPr lang="fr-FR" sz="1600" dirty="0"/>
          </a:p>
        </p:txBody>
      </p:sp>
      <p:sp>
        <p:nvSpPr>
          <p:cNvPr id="7" name="Rectangle 6"/>
          <p:cNvSpPr/>
          <p:nvPr/>
        </p:nvSpPr>
        <p:spPr>
          <a:xfrm>
            <a:off x="2333368" y="251527"/>
            <a:ext cx="402565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3"/>
            <a:r>
              <a:rPr lang="en-US" sz="28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General</a:t>
            </a:r>
            <a:r>
              <a:rPr lang="fr-FR" sz="28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Context</a:t>
            </a:r>
          </a:p>
          <a:p>
            <a:pPr lvl="3"/>
            <a:endParaRPr lang="fr-FR" sz="28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Oval 29"/>
          <p:cNvSpPr/>
          <p:nvPr/>
        </p:nvSpPr>
        <p:spPr>
          <a:xfrm>
            <a:off x="3083979" y="263062"/>
            <a:ext cx="580572" cy="53702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prstClr val="white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2500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0" y="6518275"/>
            <a:ext cx="815975" cy="295275"/>
          </a:xfrm>
        </p:spPr>
        <p:txBody>
          <a:bodyPr/>
          <a:lstStyle/>
          <a:p>
            <a:fld id="{9FAB57AE-575D-4C8B-A12D-F2F70F567493}" type="slidenum">
              <a:rPr lang="fr-FR" smtClean="0">
                <a:solidFill>
                  <a:prstClr val="black"/>
                </a:solidFill>
              </a:rPr>
              <a:pPr/>
              <a:t>7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7" name="Titr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 smtClean="0"/>
              <a:t>Dynamic</a:t>
            </a:r>
            <a:r>
              <a:rPr lang="fr-FR" dirty="0" smtClean="0"/>
              <a:t> Thermal Simulation: Case </a:t>
            </a:r>
            <a:r>
              <a:rPr lang="fr-FR" dirty="0" err="1" smtClean="0"/>
              <a:t>study</a:t>
            </a:r>
            <a:r>
              <a:rPr lang="fr-FR" dirty="0" smtClean="0"/>
              <a:t>: Office building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086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F86650B-78B3-4B43-9992-F8ECF2123173}"/>
              </a:ext>
            </a:extLst>
          </p:cNvPr>
          <p:cNvSpPr txBox="1"/>
          <p:nvPr/>
        </p:nvSpPr>
        <p:spPr>
          <a:xfrm>
            <a:off x="940904" y="1152939"/>
            <a:ext cx="5009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AB57AE-575D-4C8B-A12D-F2F70F567493}" type="slidenum">
              <a:rPr lang="fr-FR" smtClean="0">
                <a:solidFill>
                  <a:prstClr val="black"/>
                </a:solidFill>
              </a:rPr>
              <a:pPr/>
              <a:t>8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555529" y="2056674"/>
            <a:ext cx="3105339" cy="3139321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r>
              <a:rPr lang="fr-FR" b="1" dirty="0" smtClean="0"/>
              <a:t>Office building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3 </a:t>
            </a:r>
            <a:r>
              <a:rPr lang="en-US" dirty="0" smtClean="0"/>
              <a:t>floors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1 meeting room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1 </a:t>
            </a:r>
            <a:r>
              <a:rPr lang="en-US" dirty="0" smtClean="0"/>
              <a:t>kitchen</a:t>
            </a:r>
          </a:p>
          <a:p>
            <a:pPr marL="285750" indent="-285750">
              <a:buFontTx/>
              <a:buChar char="-"/>
            </a:pPr>
            <a:r>
              <a:rPr lang="fr-FR" b="1" dirty="0" smtClean="0"/>
              <a:t>34 Offices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r>
              <a:rPr lang="fr-FR" dirty="0" smtClean="0"/>
              <a:t>Localisation: </a:t>
            </a:r>
            <a:r>
              <a:rPr lang="fr-FR" b="1" dirty="0" smtClean="0"/>
              <a:t>Nice, France </a:t>
            </a:r>
          </a:p>
          <a:p>
            <a:endParaRPr lang="fr-FR" dirty="0"/>
          </a:p>
          <a:p>
            <a:r>
              <a:rPr lang="fr-FR" b="1" dirty="0" smtClean="0"/>
              <a:t>50 Occupants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5" b="11489"/>
          <a:stretch/>
        </p:blipFill>
        <p:spPr bwMode="auto">
          <a:xfrm>
            <a:off x="2616452" y="1522271"/>
            <a:ext cx="5459240" cy="42117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29"/>
          <p:cNvSpPr/>
          <p:nvPr/>
        </p:nvSpPr>
        <p:spPr>
          <a:xfrm>
            <a:off x="3083979" y="263062"/>
            <a:ext cx="580572" cy="53702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9" name="Rectangle 8"/>
          <p:cNvSpPr/>
          <p:nvPr/>
        </p:nvSpPr>
        <p:spPr>
          <a:xfrm>
            <a:off x="2333368" y="251527"/>
            <a:ext cx="598272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3"/>
            <a:r>
              <a:rPr lang="fr-FR" sz="2800" b="1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Dynamic</a:t>
            </a:r>
            <a:r>
              <a:rPr lang="fr-FR" sz="28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thermal Simulation</a:t>
            </a:r>
            <a:endParaRPr lang="en-US" sz="2800" b="1" dirty="0" smtClean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  <a:p>
            <a:pPr lvl="3"/>
            <a:endParaRPr lang="fr-FR" sz="28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74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F86650B-78B3-4B43-9992-F8ECF2123173}"/>
              </a:ext>
            </a:extLst>
          </p:cNvPr>
          <p:cNvSpPr txBox="1"/>
          <p:nvPr/>
        </p:nvSpPr>
        <p:spPr>
          <a:xfrm>
            <a:off x="940904" y="1152939"/>
            <a:ext cx="5009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AB57AE-575D-4C8B-A12D-F2F70F567493}" type="slidenum">
              <a:rPr lang="fr-FR" smtClean="0">
                <a:solidFill>
                  <a:prstClr val="black"/>
                </a:solidFill>
              </a:rPr>
              <a:pPr/>
              <a:t>9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471595" y="1192301"/>
            <a:ext cx="928885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fr-FR" sz="2800" b="1" dirty="0" err="1" smtClean="0"/>
              <a:t>Increasing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energy</a:t>
            </a:r>
            <a:r>
              <a:rPr lang="fr-FR" sz="2800" b="1" dirty="0" smtClean="0"/>
              <a:t> performance of the building:</a:t>
            </a:r>
          </a:p>
          <a:p>
            <a:endParaRPr lang="fr-FR" sz="2800" b="1" dirty="0"/>
          </a:p>
          <a:p>
            <a:pPr marL="457200" indent="-457200">
              <a:buFontTx/>
              <a:buChar char="-"/>
            </a:pPr>
            <a:r>
              <a:rPr lang="fr-FR" sz="2800" dirty="0" smtClean="0"/>
              <a:t>Performance of </a:t>
            </a:r>
            <a:r>
              <a:rPr lang="fr-FR" sz="2800" dirty="0" err="1" smtClean="0"/>
              <a:t>materiels</a:t>
            </a:r>
            <a:r>
              <a:rPr lang="fr-FR" sz="2800" dirty="0" smtClean="0"/>
              <a:t> </a:t>
            </a:r>
          </a:p>
          <a:p>
            <a:pPr marL="457200" indent="-457200">
              <a:buFontTx/>
              <a:buChar char="-"/>
            </a:pPr>
            <a:r>
              <a:rPr lang="fr-FR" sz="2800" dirty="0" smtClean="0"/>
              <a:t>Efficient Equipements ( </a:t>
            </a:r>
            <a:r>
              <a:rPr lang="fr-FR" sz="2800" dirty="0" err="1" smtClean="0"/>
              <a:t>Heating</a:t>
            </a:r>
            <a:r>
              <a:rPr lang="fr-FR" sz="2800" dirty="0" smtClean="0"/>
              <a:t> + </a:t>
            </a:r>
            <a:r>
              <a:rPr lang="fr-FR" sz="2800" dirty="0" err="1" smtClean="0"/>
              <a:t>Cooling</a:t>
            </a:r>
            <a:r>
              <a:rPr lang="fr-FR" sz="2800" dirty="0"/>
              <a:t> </a:t>
            </a:r>
            <a:r>
              <a:rPr lang="fr-FR" sz="2800" dirty="0" smtClean="0"/>
              <a:t>) </a:t>
            </a:r>
          </a:p>
          <a:p>
            <a:pPr marL="457200" indent="-457200">
              <a:buFontTx/>
              <a:buChar char="-"/>
            </a:pPr>
            <a:r>
              <a:rPr lang="fr-FR" sz="2800" dirty="0" err="1" smtClean="0"/>
              <a:t>Perfomance</a:t>
            </a:r>
            <a:r>
              <a:rPr lang="fr-FR" sz="2800" dirty="0" smtClean="0"/>
              <a:t> of Windows </a:t>
            </a:r>
          </a:p>
          <a:p>
            <a:pPr marL="457200" indent="-457200">
              <a:buFontTx/>
              <a:buChar char="-"/>
            </a:pPr>
            <a:r>
              <a:rPr lang="fr-FR" sz="2800" dirty="0" err="1" smtClean="0"/>
              <a:t>Insulation</a:t>
            </a:r>
            <a:r>
              <a:rPr lang="fr-FR" sz="2800" dirty="0" smtClean="0"/>
              <a:t> </a:t>
            </a:r>
          </a:p>
          <a:p>
            <a:pPr marL="457200" indent="-457200">
              <a:buFontTx/>
              <a:buChar char="-"/>
            </a:pPr>
            <a:endParaRPr lang="fr-FR" sz="2800" dirty="0"/>
          </a:p>
          <a:p>
            <a:r>
              <a:rPr lang="fr-FR" sz="2800" dirty="0" smtClean="0"/>
              <a:t>				</a:t>
            </a:r>
            <a:r>
              <a:rPr lang="fr-FR" sz="2800" b="1" dirty="0" smtClean="0"/>
              <a:t>19% of </a:t>
            </a:r>
            <a:r>
              <a:rPr lang="fr-FR" sz="2800" b="1" dirty="0" err="1" smtClean="0"/>
              <a:t>energy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consumption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reduction</a:t>
            </a:r>
            <a:r>
              <a:rPr lang="fr-FR" sz="2800" b="1" dirty="0" smtClean="0"/>
              <a:t>              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endParaRPr lang="fr-FR" sz="2800" b="1" dirty="0"/>
          </a:p>
          <a:p>
            <a:pPr marL="685800" indent="-685800">
              <a:buFont typeface="Wingdings" panose="05000000000000000000" pitchFamily="2" charset="2"/>
              <a:buChar char="Ø"/>
            </a:pPr>
            <a:endParaRPr lang="fr-FR" sz="2800" b="1" dirty="0" smtClean="0"/>
          </a:p>
          <a:p>
            <a:r>
              <a:rPr lang="fr-FR" sz="2800" dirty="0" smtClean="0"/>
              <a:t> </a:t>
            </a:r>
            <a:endParaRPr lang="fr-FR" sz="2800" dirty="0"/>
          </a:p>
        </p:txBody>
      </p:sp>
      <p:sp>
        <p:nvSpPr>
          <p:cNvPr id="6" name="Oval 29"/>
          <p:cNvSpPr/>
          <p:nvPr/>
        </p:nvSpPr>
        <p:spPr>
          <a:xfrm>
            <a:off x="3083979" y="263062"/>
            <a:ext cx="580572" cy="53702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2333368" y="251527"/>
            <a:ext cx="598272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3"/>
            <a:r>
              <a:rPr lang="fr-FR" sz="2800" b="1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Dynamic</a:t>
            </a:r>
            <a:r>
              <a:rPr lang="fr-FR" sz="28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thermal Simulation</a:t>
            </a:r>
            <a:endParaRPr lang="en-US" sz="2800" b="1" dirty="0" smtClean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  <a:p>
            <a:pPr lvl="3"/>
            <a:endParaRPr lang="fr-FR" sz="28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Flèche droite 2"/>
          <p:cNvSpPr/>
          <p:nvPr/>
        </p:nvSpPr>
        <p:spPr>
          <a:xfrm>
            <a:off x="3445565" y="4282289"/>
            <a:ext cx="580572" cy="416459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824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nalisé 1">
      <a:majorFont>
        <a:latin typeface="Franklin Gothic Medium"/>
        <a:ea typeface=""/>
        <a:cs typeface=""/>
      </a:majorFont>
      <a:minorFont>
        <a:latin typeface="Perpet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17392</TotalTime>
  <Words>762</Words>
  <Application>Microsoft Office PowerPoint</Application>
  <PresentationFormat>Personnalisé</PresentationFormat>
  <Paragraphs>218</Paragraphs>
  <Slides>20</Slides>
  <Notes>11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Thème Office</vt:lpstr>
      <vt:lpstr>NUDGING OCCUPANTS’ BEHAVIOUR TOWARDS LESS ENERGY CONSUMPTION IN BUILDINGS </vt:lpstr>
      <vt:lpstr>General Context </vt:lpstr>
      <vt:lpstr>Présentation PowerPoint</vt:lpstr>
      <vt:lpstr>Présentation PowerPoint</vt:lpstr>
      <vt:lpstr>Présentation PowerPoint</vt:lpstr>
      <vt:lpstr>Présentation PowerPoint</vt:lpstr>
      <vt:lpstr>Dynamic Thermal Simulation: Case study: Office building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Experimentation </vt:lpstr>
      <vt:lpstr>Présentation PowerPoint</vt:lpstr>
      <vt:lpstr>Présentation PowerPoint</vt:lpstr>
      <vt:lpstr>Présentation PowerPoint</vt:lpstr>
      <vt:lpstr>Présentation PowerPoint</vt:lpstr>
      <vt:lpstr>Conclusions and perspectives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chaimae akkouche</dc:creator>
  <cp:lastModifiedBy>Rabab AKKOUCHE</cp:lastModifiedBy>
  <cp:revision>182</cp:revision>
  <dcterms:created xsi:type="dcterms:W3CDTF">2019-11-06T21:58:09Z</dcterms:created>
  <dcterms:modified xsi:type="dcterms:W3CDTF">2021-06-09T08:10:42Z</dcterms:modified>
</cp:coreProperties>
</file>