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852" r:id="rId3"/>
    <p:sldMasterId id="2147483856" r:id="rId4"/>
    <p:sldMasterId id="2147483908" r:id="rId5"/>
  </p:sldMasterIdLst>
  <p:notesMasterIdLst>
    <p:notesMasterId r:id="rId20"/>
  </p:notesMasterIdLst>
  <p:handoutMasterIdLst>
    <p:handoutMasterId r:id="rId21"/>
  </p:handoutMasterIdLst>
  <p:sldIdLst>
    <p:sldId id="389" r:id="rId6"/>
    <p:sldId id="1534" r:id="rId7"/>
    <p:sldId id="1537" r:id="rId8"/>
    <p:sldId id="1538" r:id="rId9"/>
    <p:sldId id="1535" r:id="rId10"/>
    <p:sldId id="1519" r:id="rId11"/>
    <p:sldId id="1529" r:id="rId12"/>
    <p:sldId id="1518" r:id="rId13"/>
    <p:sldId id="1536" r:id="rId14"/>
    <p:sldId id="1530" r:id="rId15"/>
    <p:sldId id="1531" r:id="rId16"/>
    <p:sldId id="1532" r:id="rId17"/>
    <p:sldId id="1533" r:id="rId18"/>
    <p:sldId id="1525" r:id="rId19"/>
  </p:sldIdLst>
  <p:sldSz cx="9144000" cy="6858000" type="screen4x3"/>
  <p:notesSz cx="9926638" cy="6797675"/>
  <p:defaultTextStyle>
    <a:defPPr>
      <a:defRPr lang="fr-FR"/>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418">
          <p15:clr>
            <a:srgbClr val="A4A3A4"/>
          </p15:clr>
        </p15:guide>
        <p15:guide id="3" pos="2880">
          <p15:clr>
            <a:srgbClr val="A4A3A4"/>
          </p15:clr>
        </p15:guide>
        <p15:guide id="4" pos="378">
          <p15:clr>
            <a:srgbClr val="A4A3A4"/>
          </p15:clr>
        </p15:guide>
        <p15:guide id="5" pos="5376">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99"/>
    <a:srgbClr val="CCFFCC"/>
    <a:srgbClr val="AE1173"/>
    <a:srgbClr val="FF99FF"/>
    <a:srgbClr val="3333FF"/>
    <a:srgbClr val="FF0000"/>
    <a:srgbClr val="8611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4660"/>
  </p:normalViewPr>
  <p:slideViewPr>
    <p:cSldViewPr snapToGrid="0">
      <p:cViewPr varScale="1">
        <p:scale>
          <a:sx n="82" d="100"/>
          <a:sy n="82" d="100"/>
        </p:scale>
        <p:origin x="1531" y="58"/>
      </p:cViewPr>
      <p:guideLst>
        <p:guide orient="horz" pos="2160"/>
        <p:guide orient="horz" pos="418"/>
        <p:guide pos="2880"/>
        <p:guide pos="378"/>
        <p:guide pos="5376"/>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1848" y="77"/>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6367B03-552D-4666-992C-C36881F4E198}"/>
              </a:ext>
            </a:extLst>
          </p:cNvPr>
          <p:cNvSpPr>
            <a:spLocks noGrp="1" noChangeArrowheads="1"/>
          </p:cNvSpPr>
          <p:nvPr>
            <p:ph type="hdr" sz="quarter"/>
          </p:nvPr>
        </p:nvSpPr>
        <p:spPr bwMode="auto">
          <a:xfrm>
            <a:off x="0" y="0"/>
            <a:ext cx="4302125" cy="339725"/>
          </a:xfrm>
          <a:prstGeom prst="rect">
            <a:avLst/>
          </a:prstGeom>
          <a:noFill/>
          <a:ln>
            <a:noFill/>
          </a:ln>
          <a:effectLst/>
        </p:spPr>
        <p:txBody>
          <a:bodyPr vert="horz" wrap="square" lIns="95562" tIns="47781" rIns="95562" bIns="47781" numCol="1" anchor="t" anchorCtr="0" compatLnSpc="1">
            <a:prstTxWarp prst="textNoShape">
              <a:avLst/>
            </a:prstTxWarp>
          </a:bodyPr>
          <a:lstStyle>
            <a:lvl1pPr defTabSz="955731" eaLnBrk="0" hangingPunct="0">
              <a:defRPr sz="1300">
                <a:latin typeface="Verdana" panose="020B0604030504040204" pitchFamily="34" charset="0"/>
                <a:cs typeface="Arial" panose="020B0604020202020204" pitchFamily="34" charset="0"/>
              </a:defRPr>
            </a:lvl1pPr>
          </a:lstStyle>
          <a:p>
            <a:pPr>
              <a:defRPr/>
            </a:pPr>
            <a:endParaRPr lang="fr-FR" altLang="fr-FR"/>
          </a:p>
        </p:txBody>
      </p:sp>
      <p:sp>
        <p:nvSpPr>
          <p:cNvPr id="22531" name="Rectangle 3">
            <a:extLst>
              <a:ext uri="{FF2B5EF4-FFF2-40B4-BE49-F238E27FC236}">
                <a16:creationId xmlns:a16="http://schemas.microsoft.com/office/drawing/2014/main" id="{E3C9872B-C4C4-4670-A3A0-54DBA9EFCCC2}"/>
              </a:ext>
            </a:extLst>
          </p:cNvPr>
          <p:cNvSpPr>
            <a:spLocks noGrp="1" noChangeArrowheads="1"/>
          </p:cNvSpPr>
          <p:nvPr>
            <p:ph type="dt" sz="quarter" idx="1"/>
          </p:nvPr>
        </p:nvSpPr>
        <p:spPr bwMode="auto">
          <a:xfrm>
            <a:off x="5622925" y="0"/>
            <a:ext cx="4302125" cy="339725"/>
          </a:xfrm>
          <a:prstGeom prst="rect">
            <a:avLst/>
          </a:prstGeom>
          <a:noFill/>
          <a:ln>
            <a:noFill/>
          </a:ln>
          <a:effectLst/>
        </p:spPr>
        <p:txBody>
          <a:bodyPr vert="horz" wrap="square" lIns="95562" tIns="47781" rIns="95562" bIns="47781" numCol="1" anchor="t" anchorCtr="0" compatLnSpc="1">
            <a:prstTxWarp prst="textNoShape">
              <a:avLst/>
            </a:prstTxWarp>
          </a:bodyPr>
          <a:lstStyle>
            <a:lvl1pPr algn="r" defTabSz="955731" eaLnBrk="0" hangingPunct="0">
              <a:defRPr sz="1300">
                <a:latin typeface="Verdana" panose="020B0604030504040204" pitchFamily="34" charset="0"/>
                <a:cs typeface="Arial" panose="020B0604020202020204" pitchFamily="34" charset="0"/>
              </a:defRPr>
            </a:lvl1pPr>
          </a:lstStyle>
          <a:p>
            <a:pPr>
              <a:defRPr/>
            </a:pPr>
            <a:fld id="{86E86CAF-F7FB-44F1-99B4-F82DC64129B6}" type="datetimeFigureOut">
              <a:rPr lang="fr-FR" altLang="fr-FR"/>
              <a:pPr>
                <a:defRPr/>
              </a:pPr>
              <a:t>11/06/2021</a:t>
            </a:fld>
            <a:endParaRPr lang="fr-FR" altLang="fr-FR"/>
          </a:p>
        </p:txBody>
      </p:sp>
      <p:sp>
        <p:nvSpPr>
          <p:cNvPr id="22532" name="Rectangle 4">
            <a:extLst>
              <a:ext uri="{FF2B5EF4-FFF2-40B4-BE49-F238E27FC236}">
                <a16:creationId xmlns:a16="http://schemas.microsoft.com/office/drawing/2014/main" id="{FFF792A2-D290-4061-A545-A7149D85C08E}"/>
              </a:ext>
            </a:extLst>
          </p:cNvPr>
          <p:cNvSpPr>
            <a:spLocks noGrp="1" noChangeArrowheads="1"/>
          </p:cNvSpPr>
          <p:nvPr>
            <p:ph type="ftr" sz="quarter" idx="2"/>
          </p:nvPr>
        </p:nvSpPr>
        <p:spPr bwMode="auto">
          <a:xfrm>
            <a:off x="0" y="6456363"/>
            <a:ext cx="4302125" cy="339725"/>
          </a:xfrm>
          <a:prstGeom prst="rect">
            <a:avLst/>
          </a:prstGeom>
          <a:noFill/>
          <a:ln>
            <a:noFill/>
          </a:ln>
          <a:effectLst/>
        </p:spPr>
        <p:txBody>
          <a:bodyPr vert="horz" wrap="square" lIns="95562" tIns="47781" rIns="95562" bIns="47781" numCol="1" anchor="b" anchorCtr="0" compatLnSpc="1">
            <a:prstTxWarp prst="textNoShape">
              <a:avLst/>
            </a:prstTxWarp>
          </a:bodyPr>
          <a:lstStyle>
            <a:lvl1pPr defTabSz="955731" eaLnBrk="0" hangingPunct="0">
              <a:defRPr sz="1300">
                <a:latin typeface="Verdana" panose="020B0604030504040204" pitchFamily="34" charset="0"/>
                <a:cs typeface="Arial" panose="020B0604020202020204" pitchFamily="34" charset="0"/>
              </a:defRPr>
            </a:lvl1pPr>
          </a:lstStyle>
          <a:p>
            <a:pPr>
              <a:defRPr/>
            </a:pPr>
            <a:endParaRPr lang="fr-FR" altLang="fr-FR"/>
          </a:p>
        </p:txBody>
      </p:sp>
      <p:sp>
        <p:nvSpPr>
          <p:cNvPr id="22533" name="Rectangle 5">
            <a:extLst>
              <a:ext uri="{FF2B5EF4-FFF2-40B4-BE49-F238E27FC236}">
                <a16:creationId xmlns:a16="http://schemas.microsoft.com/office/drawing/2014/main" id="{DBAC61B7-5DF1-45C2-A099-75BE048BE82E}"/>
              </a:ext>
            </a:extLst>
          </p:cNvPr>
          <p:cNvSpPr>
            <a:spLocks noGrp="1" noChangeArrowheads="1"/>
          </p:cNvSpPr>
          <p:nvPr>
            <p:ph type="sldNum" sz="quarter" idx="3"/>
          </p:nvPr>
        </p:nvSpPr>
        <p:spPr bwMode="auto">
          <a:xfrm>
            <a:off x="5622925" y="6456363"/>
            <a:ext cx="4302125" cy="339725"/>
          </a:xfrm>
          <a:prstGeom prst="rect">
            <a:avLst/>
          </a:prstGeom>
          <a:noFill/>
          <a:ln>
            <a:noFill/>
          </a:ln>
          <a:effectLst/>
        </p:spPr>
        <p:txBody>
          <a:bodyPr vert="horz" wrap="square" lIns="95562" tIns="47781" rIns="95562" bIns="47781" numCol="1" anchor="b" anchorCtr="0" compatLnSpc="1">
            <a:prstTxWarp prst="textNoShape">
              <a:avLst/>
            </a:prstTxWarp>
          </a:bodyPr>
          <a:lstStyle>
            <a:lvl1pPr algn="r" defTabSz="955675">
              <a:defRPr sz="1300">
                <a:latin typeface="Verdana" panose="020B0604030504040204" pitchFamily="34" charset="0"/>
              </a:defRPr>
            </a:lvl1pPr>
          </a:lstStyle>
          <a:p>
            <a:fld id="{D9935DD1-46DA-4009-A62A-75E11CA9DD79}" type="slidenum">
              <a:rPr lang="fr-FR" altLang="fr-FR"/>
              <a:pPr/>
              <a:t>‹#›</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6D59F9F-0C46-45A6-B148-5712CDD54908}"/>
              </a:ext>
            </a:extLst>
          </p:cNvPr>
          <p:cNvSpPr>
            <a:spLocks noGrp="1"/>
          </p:cNvSpPr>
          <p:nvPr>
            <p:ph type="hdr" sz="quarter"/>
          </p:nvPr>
        </p:nvSpPr>
        <p:spPr bwMode="auto">
          <a:xfrm>
            <a:off x="0" y="0"/>
            <a:ext cx="4302125" cy="339725"/>
          </a:xfrm>
          <a:prstGeom prst="rect">
            <a:avLst/>
          </a:prstGeom>
          <a:noFill/>
          <a:ln>
            <a:noFill/>
          </a:ln>
        </p:spPr>
        <p:txBody>
          <a:bodyPr vert="horz" wrap="square" lIns="95562" tIns="47781" rIns="95562" bIns="47781" numCol="1" anchor="t" anchorCtr="0" compatLnSpc="1">
            <a:prstTxWarp prst="textNoShape">
              <a:avLst/>
            </a:prstTxWarp>
          </a:bodyPr>
          <a:lstStyle>
            <a:lvl1pPr defTabSz="955731" eaLnBrk="1" hangingPunct="1">
              <a:defRPr sz="1300">
                <a:latin typeface="Calibri" panose="020F0502020204030204" pitchFamily="34" charset="0"/>
                <a:cs typeface="Arial" panose="020B0604020202020204" pitchFamily="34" charset="0"/>
              </a:defRPr>
            </a:lvl1pPr>
          </a:lstStyle>
          <a:p>
            <a:pPr>
              <a:defRPr/>
            </a:pPr>
            <a:endParaRPr lang="en-GB" altLang="fr-FR"/>
          </a:p>
        </p:txBody>
      </p:sp>
      <p:sp>
        <p:nvSpPr>
          <p:cNvPr id="3" name="Espace réservé de la date 2">
            <a:extLst>
              <a:ext uri="{FF2B5EF4-FFF2-40B4-BE49-F238E27FC236}">
                <a16:creationId xmlns:a16="http://schemas.microsoft.com/office/drawing/2014/main" id="{8DB4EF20-425F-4852-8941-1FBA4F736F0E}"/>
              </a:ext>
            </a:extLst>
          </p:cNvPr>
          <p:cNvSpPr>
            <a:spLocks noGrp="1"/>
          </p:cNvSpPr>
          <p:nvPr>
            <p:ph type="dt" idx="1"/>
          </p:nvPr>
        </p:nvSpPr>
        <p:spPr bwMode="auto">
          <a:xfrm>
            <a:off x="5622925" y="0"/>
            <a:ext cx="4302125" cy="339725"/>
          </a:xfrm>
          <a:prstGeom prst="rect">
            <a:avLst/>
          </a:prstGeom>
          <a:noFill/>
          <a:ln>
            <a:noFill/>
          </a:ln>
        </p:spPr>
        <p:txBody>
          <a:bodyPr vert="horz" wrap="square" lIns="95562" tIns="47781" rIns="95562" bIns="47781" numCol="1" anchor="t" anchorCtr="0" compatLnSpc="1">
            <a:prstTxWarp prst="textNoShape">
              <a:avLst/>
            </a:prstTxWarp>
          </a:bodyPr>
          <a:lstStyle>
            <a:lvl1pPr algn="r" defTabSz="955731" eaLnBrk="1" hangingPunct="1">
              <a:defRPr sz="1300">
                <a:latin typeface="Calibri" panose="020F0502020204030204" pitchFamily="34" charset="0"/>
                <a:cs typeface="Arial" panose="020B0604020202020204" pitchFamily="34" charset="0"/>
              </a:defRPr>
            </a:lvl1pPr>
          </a:lstStyle>
          <a:p>
            <a:pPr>
              <a:defRPr/>
            </a:pPr>
            <a:fld id="{BDE7F361-9143-4D90-B5C8-0BA66C8CB6D1}" type="datetimeFigureOut">
              <a:rPr lang="fr-FR" altLang="fr-FR"/>
              <a:pPr>
                <a:defRPr/>
              </a:pPr>
              <a:t>11/06/2021</a:t>
            </a:fld>
            <a:endParaRPr lang="fr-FR" altLang="fr-FR"/>
          </a:p>
        </p:txBody>
      </p:sp>
      <p:sp>
        <p:nvSpPr>
          <p:cNvPr id="4" name="Espace réservé de l'image des diapositives 3">
            <a:extLst>
              <a:ext uri="{FF2B5EF4-FFF2-40B4-BE49-F238E27FC236}">
                <a16:creationId xmlns:a16="http://schemas.microsoft.com/office/drawing/2014/main" id="{FE3CAB50-5D8E-44E3-A877-B5DCAA4132AB}"/>
              </a:ext>
            </a:extLst>
          </p:cNvPr>
          <p:cNvSpPr>
            <a:spLocks noGrp="1" noRot="1" noChangeAspect="1"/>
          </p:cNvSpPr>
          <p:nvPr>
            <p:ph type="sldImg" idx="2"/>
          </p:nvPr>
        </p:nvSpPr>
        <p:spPr>
          <a:xfrm>
            <a:off x="3263900" y="511175"/>
            <a:ext cx="3398838" cy="2547938"/>
          </a:xfrm>
          <a:prstGeom prst="rect">
            <a:avLst/>
          </a:prstGeom>
          <a:noFill/>
          <a:ln w="12700">
            <a:solidFill>
              <a:prstClr val="black"/>
            </a:solidFill>
          </a:ln>
        </p:spPr>
        <p:txBody>
          <a:bodyPr vert="horz" lIns="88221" tIns="44111" rIns="88221" bIns="44111" rtlCol="0" anchor="ctr"/>
          <a:lstStyle/>
          <a:p>
            <a:pPr lvl="0"/>
            <a:endParaRPr lang="fr-FR" noProof="0"/>
          </a:p>
        </p:txBody>
      </p:sp>
      <p:sp>
        <p:nvSpPr>
          <p:cNvPr id="5" name="Espace réservé des commentaires 4">
            <a:extLst>
              <a:ext uri="{FF2B5EF4-FFF2-40B4-BE49-F238E27FC236}">
                <a16:creationId xmlns:a16="http://schemas.microsoft.com/office/drawing/2014/main" id="{C8826451-C60C-41C1-97B1-BD351FFF669A}"/>
              </a:ext>
            </a:extLst>
          </p:cNvPr>
          <p:cNvSpPr>
            <a:spLocks noGrp="1"/>
          </p:cNvSpPr>
          <p:nvPr>
            <p:ph type="body" sz="quarter" idx="3"/>
          </p:nvPr>
        </p:nvSpPr>
        <p:spPr bwMode="auto">
          <a:xfrm>
            <a:off x="992188" y="3228975"/>
            <a:ext cx="7942262" cy="3059113"/>
          </a:xfrm>
          <a:prstGeom prst="rect">
            <a:avLst/>
          </a:prstGeom>
          <a:noFill/>
          <a:ln>
            <a:noFill/>
          </a:ln>
        </p:spPr>
        <p:txBody>
          <a:bodyPr vert="horz" wrap="square" lIns="95562" tIns="47781" rIns="95562" bIns="47781" numCol="1" anchor="t" anchorCtr="0" compatLnSpc="1">
            <a:prstTxWarp prst="textNoShape">
              <a:avLst/>
            </a:prstTxWarp>
          </a:bodyPr>
          <a:lstStyle/>
          <a:p>
            <a:pPr lvl="0"/>
            <a:r>
              <a:rPr lang="fr-FR" altLang="fr-FR" noProof="0"/>
              <a:t>Modifiez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6" name="Espace réservé du pied de page 5">
            <a:extLst>
              <a:ext uri="{FF2B5EF4-FFF2-40B4-BE49-F238E27FC236}">
                <a16:creationId xmlns:a16="http://schemas.microsoft.com/office/drawing/2014/main" id="{58E73AC1-CAB9-4E19-A0F2-7EB6A75334A7}"/>
              </a:ext>
            </a:extLst>
          </p:cNvPr>
          <p:cNvSpPr>
            <a:spLocks noGrp="1"/>
          </p:cNvSpPr>
          <p:nvPr>
            <p:ph type="ftr" sz="quarter" idx="4"/>
          </p:nvPr>
        </p:nvSpPr>
        <p:spPr bwMode="auto">
          <a:xfrm>
            <a:off x="0" y="6456363"/>
            <a:ext cx="4302125" cy="339725"/>
          </a:xfrm>
          <a:prstGeom prst="rect">
            <a:avLst/>
          </a:prstGeom>
          <a:noFill/>
          <a:ln>
            <a:noFill/>
          </a:ln>
        </p:spPr>
        <p:txBody>
          <a:bodyPr vert="horz" wrap="square" lIns="95562" tIns="47781" rIns="95562" bIns="47781" numCol="1" anchor="b" anchorCtr="0" compatLnSpc="1">
            <a:prstTxWarp prst="textNoShape">
              <a:avLst/>
            </a:prstTxWarp>
          </a:bodyPr>
          <a:lstStyle>
            <a:lvl1pPr defTabSz="955731" eaLnBrk="1" hangingPunct="1">
              <a:defRPr sz="1300">
                <a:latin typeface="Calibri" panose="020F0502020204030204" pitchFamily="34" charset="0"/>
                <a:cs typeface="Arial" panose="020B0604020202020204" pitchFamily="34" charset="0"/>
              </a:defRPr>
            </a:lvl1pPr>
          </a:lstStyle>
          <a:p>
            <a:pPr>
              <a:defRPr/>
            </a:pPr>
            <a:endParaRPr lang="en-GB" altLang="fr-FR"/>
          </a:p>
        </p:txBody>
      </p:sp>
      <p:sp>
        <p:nvSpPr>
          <p:cNvPr id="7" name="Espace réservé du numéro de diapositive 6">
            <a:extLst>
              <a:ext uri="{FF2B5EF4-FFF2-40B4-BE49-F238E27FC236}">
                <a16:creationId xmlns:a16="http://schemas.microsoft.com/office/drawing/2014/main" id="{2A9C76E7-A610-4304-B41D-12B7E9C2AD86}"/>
              </a:ext>
            </a:extLst>
          </p:cNvPr>
          <p:cNvSpPr>
            <a:spLocks noGrp="1"/>
          </p:cNvSpPr>
          <p:nvPr>
            <p:ph type="sldNum" sz="quarter" idx="5"/>
          </p:nvPr>
        </p:nvSpPr>
        <p:spPr bwMode="auto">
          <a:xfrm>
            <a:off x="5622925" y="6456363"/>
            <a:ext cx="4302125" cy="339725"/>
          </a:xfrm>
          <a:prstGeom prst="rect">
            <a:avLst/>
          </a:prstGeom>
          <a:noFill/>
          <a:ln>
            <a:noFill/>
          </a:ln>
        </p:spPr>
        <p:txBody>
          <a:bodyPr vert="horz" wrap="square" lIns="95562" tIns="47781" rIns="95562" bIns="47781" numCol="1" anchor="b" anchorCtr="0" compatLnSpc="1">
            <a:prstTxWarp prst="textNoShape">
              <a:avLst/>
            </a:prstTxWarp>
          </a:bodyPr>
          <a:lstStyle>
            <a:lvl1pPr algn="r" defTabSz="955675" eaLnBrk="1" hangingPunct="1">
              <a:defRPr sz="1300">
                <a:latin typeface="Calibri" panose="020F0502020204030204" pitchFamily="34" charset="0"/>
              </a:defRPr>
            </a:lvl1pPr>
          </a:lstStyle>
          <a:p>
            <a:fld id="{B3D12A8D-D894-439C-A7E3-EBC8971828C9}" type="slidenum">
              <a:rPr lang="fr-FR" altLang="fr-F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68D386F-90A3-465F-B8CB-F4713C820C9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a:extLst>
              <a:ext uri="{FF2B5EF4-FFF2-40B4-BE49-F238E27FC236}">
                <a16:creationId xmlns:a16="http://schemas.microsoft.com/office/drawing/2014/main" id="{6B539713-210D-43AF-8A6C-8441AF5EB38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F3ED0A7-B4E9-46AD-8845-5A740D6B13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27FF92E-1F30-46DB-B642-6FBB5894E43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31748" name="Slide Number Placeholder 3">
            <a:extLst>
              <a:ext uri="{FF2B5EF4-FFF2-40B4-BE49-F238E27FC236}">
                <a16:creationId xmlns:a16="http://schemas.microsoft.com/office/drawing/2014/main" id="{F78FFB9F-144C-4BF0-A452-7F680D6883F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cs typeface="Arial" panose="020B0604020202020204" pitchFamily="34" charset="0"/>
              </a:defRPr>
            </a:lvl1pPr>
            <a:lvl2pPr marL="742950" indent="-285750" defTabSz="955675">
              <a:defRPr sz="2400">
                <a:solidFill>
                  <a:schemeClr val="tx1"/>
                </a:solidFill>
                <a:latin typeface="Arial" panose="020B0604020202020204" pitchFamily="34" charset="0"/>
                <a:cs typeface="Arial" panose="020B0604020202020204" pitchFamily="34" charset="0"/>
              </a:defRPr>
            </a:lvl2pPr>
            <a:lvl3pPr marL="1143000" indent="-228600" defTabSz="955675">
              <a:defRPr sz="2400">
                <a:solidFill>
                  <a:schemeClr val="tx1"/>
                </a:solidFill>
                <a:latin typeface="Arial" panose="020B0604020202020204" pitchFamily="34" charset="0"/>
                <a:cs typeface="Arial" panose="020B0604020202020204" pitchFamily="34" charset="0"/>
              </a:defRPr>
            </a:lvl3pPr>
            <a:lvl4pPr marL="1600200" indent="-228600" defTabSz="955675">
              <a:defRPr sz="2400">
                <a:solidFill>
                  <a:schemeClr val="tx1"/>
                </a:solidFill>
                <a:latin typeface="Arial" panose="020B0604020202020204" pitchFamily="34" charset="0"/>
                <a:cs typeface="Arial" panose="020B0604020202020204" pitchFamily="34" charset="0"/>
              </a:defRPr>
            </a:lvl4pPr>
            <a:lvl5pPr marL="2057400" indent="-228600" defTabSz="955675">
              <a:defRPr sz="24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58F854D-B5F2-48ED-A520-C9FA280EF408}" type="slidenum">
              <a:rPr lang="fr-FR" altLang="fr-FR" sz="1300">
                <a:latin typeface="Calibri" panose="020F0502020204030204" pitchFamily="34" charset="0"/>
              </a:rPr>
              <a:pPr/>
              <a:t>10</a:t>
            </a:fld>
            <a:endParaRPr lang="fr-FR" altLang="fr-FR" sz="13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727BAED-1068-4D44-AE50-C574A2FD4A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085B4014-EC1A-41B9-9CD9-FB5AB2BD406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32772" name="Slide Number Placeholder 3">
            <a:extLst>
              <a:ext uri="{FF2B5EF4-FFF2-40B4-BE49-F238E27FC236}">
                <a16:creationId xmlns:a16="http://schemas.microsoft.com/office/drawing/2014/main" id="{8BBC54F0-90E0-42D0-90B9-C45A5BB1C0E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cs typeface="Arial" panose="020B0604020202020204" pitchFamily="34" charset="0"/>
              </a:defRPr>
            </a:lvl1pPr>
            <a:lvl2pPr marL="742950" indent="-285750" defTabSz="955675">
              <a:defRPr sz="2400">
                <a:solidFill>
                  <a:schemeClr val="tx1"/>
                </a:solidFill>
                <a:latin typeface="Arial" panose="020B0604020202020204" pitchFamily="34" charset="0"/>
                <a:cs typeface="Arial" panose="020B0604020202020204" pitchFamily="34" charset="0"/>
              </a:defRPr>
            </a:lvl2pPr>
            <a:lvl3pPr marL="1143000" indent="-228600" defTabSz="955675">
              <a:defRPr sz="2400">
                <a:solidFill>
                  <a:schemeClr val="tx1"/>
                </a:solidFill>
                <a:latin typeface="Arial" panose="020B0604020202020204" pitchFamily="34" charset="0"/>
                <a:cs typeface="Arial" panose="020B0604020202020204" pitchFamily="34" charset="0"/>
              </a:defRPr>
            </a:lvl3pPr>
            <a:lvl4pPr marL="1600200" indent="-228600" defTabSz="955675">
              <a:defRPr sz="2400">
                <a:solidFill>
                  <a:schemeClr val="tx1"/>
                </a:solidFill>
                <a:latin typeface="Arial" panose="020B0604020202020204" pitchFamily="34" charset="0"/>
                <a:cs typeface="Arial" panose="020B0604020202020204" pitchFamily="34" charset="0"/>
              </a:defRPr>
            </a:lvl4pPr>
            <a:lvl5pPr marL="2057400" indent="-228600" defTabSz="955675">
              <a:defRPr sz="24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2F28229-E915-401C-B7E7-793B6860D955}" type="slidenum">
              <a:rPr lang="fr-FR" altLang="fr-FR" sz="1300">
                <a:latin typeface="Calibri" panose="020F0502020204030204" pitchFamily="34" charset="0"/>
              </a:rPr>
              <a:pPr/>
              <a:t>11</a:t>
            </a:fld>
            <a:endParaRPr lang="fr-FR" altLang="fr-FR" sz="13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AF7C605-854A-4CCC-BACF-766D24379B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69FAF0E-E93C-4814-B873-724A4F026A7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33796" name="Slide Number Placeholder 3">
            <a:extLst>
              <a:ext uri="{FF2B5EF4-FFF2-40B4-BE49-F238E27FC236}">
                <a16:creationId xmlns:a16="http://schemas.microsoft.com/office/drawing/2014/main" id="{EC4C28B2-B1EC-423E-B775-01CBD4FE669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cs typeface="Arial" panose="020B0604020202020204" pitchFamily="34" charset="0"/>
              </a:defRPr>
            </a:lvl1pPr>
            <a:lvl2pPr marL="742950" indent="-285750" defTabSz="955675">
              <a:defRPr sz="2400">
                <a:solidFill>
                  <a:schemeClr val="tx1"/>
                </a:solidFill>
                <a:latin typeface="Arial" panose="020B0604020202020204" pitchFamily="34" charset="0"/>
                <a:cs typeface="Arial" panose="020B0604020202020204" pitchFamily="34" charset="0"/>
              </a:defRPr>
            </a:lvl2pPr>
            <a:lvl3pPr marL="1143000" indent="-228600" defTabSz="955675">
              <a:defRPr sz="2400">
                <a:solidFill>
                  <a:schemeClr val="tx1"/>
                </a:solidFill>
                <a:latin typeface="Arial" panose="020B0604020202020204" pitchFamily="34" charset="0"/>
                <a:cs typeface="Arial" panose="020B0604020202020204" pitchFamily="34" charset="0"/>
              </a:defRPr>
            </a:lvl3pPr>
            <a:lvl4pPr marL="1600200" indent="-228600" defTabSz="955675">
              <a:defRPr sz="2400">
                <a:solidFill>
                  <a:schemeClr val="tx1"/>
                </a:solidFill>
                <a:latin typeface="Arial" panose="020B0604020202020204" pitchFamily="34" charset="0"/>
                <a:cs typeface="Arial" panose="020B0604020202020204" pitchFamily="34" charset="0"/>
              </a:defRPr>
            </a:lvl4pPr>
            <a:lvl5pPr marL="2057400" indent="-228600" defTabSz="955675">
              <a:defRPr sz="24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EB9CE91-9024-4C47-BE50-D0EB29358FE2}" type="slidenum">
              <a:rPr lang="fr-FR" altLang="fr-FR" sz="1300">
                <a:latin typeface="Calibri" panose="020F0502020204030204" pitchFamily="34" charset="0"/>
              </a:rPr>
              <a:pPr/>
              <a:t>12</a:t>
            </a:fld>
            <a:endParaRPr lang="fr-FR" altLang="fr-FR" sz="13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A20C5C5-09CD-4155-A48E-78B02515C9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46A76E3D-9B38-4927-B2E0-2D3C3F47399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34820" name="Slide Number Placeholder 3">
            <a:extLst>
              <a:ext uri="{FF2B5EF4-FFF2-40B4-BE49-F238E27FC236}">
                <a16:creationId xmlns:a16="http://schemas.microsoft.com/office/drawing/2014/main" id="{DD7640F7-00D2-446E-93B8-28D1BA50133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cs typeface="Arial" panose="020B0604020202020204" pitchFamily="34" charset="0"/>
              </a:defRPr>
            </a:lvl1pPr>
            <a:lvl2pPr marL="742950" indent="-285750" defTabSz="955675">
              <a:defRPr sz="2400">
                <a:solidFill>
                  <a:schemeClr val="tx1"/>
                </a:solidFill>
                <a:latin typeface="Arial" panose="020B0604020202020204" pitchFamily="34" charset="0"/>
                <a:cs typeface="Arial" panose="020B0604020202020204" pitchFamily="34" charset="0"/>
              </a:defRPr>
            </a:lvl2pPr>
            <a:lvl3pPr marL="1143000" indent="-228600" defTabSz="955675">
              <a:defRPr sz="2400">
                <a:solidFill>
                  <a:schemeClr val="tx1"/>
                </a:solidFill>
                <a:latin typeface="Arial" panose="020B0604020202020204" pitchFamily="34" charset="0"/>
                <a:cs typeface="Arial" panose="020B0604020202020204" pitchFamily="34" charset="0"/>
              </a:defRPr>
            </a:lvl3pPr>
            <a:lvl4pPr marL="1600200" indent="-228600" defTabSz="955675">
              <a:defRPr sz="2400">
                <a:solidFill>
                  <a:schemeClr val="tx1"/>
                </a:solidFill>
                <a:latin typeface="Arial" panose="020B0604020202020204" pitchFamily="34" charset="0"/>
                <a:cs typeface="Arial" panose="020B0604020202020204" pitchFamily="34" charset="0"/>
              </a:defRPr>
            </a:lvl4pPr>
            <a:lvl5pPr marL="2057400" indent="-228600" defTabSz="955675">
              <a:defRPr sz="24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F8B14F0-A004-4612-9B61-0A75C1D901FF}" type="slidenum">
              <a:rPr lang="fr-FR" altLang="fr-FR" sz="1300">
                <a:latin typeface="Calibri" panose="020F0502020204030204" pitchFamily="34" charset="0"/>
              </a:rPr>
              <a:pPr/>
              <a:t>13</a:t>
            </a:fld>
            <a:endParaRPr lang="fr-FR" altLang="fr-FR" sz="13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34DAD02-BF9B-49DA-8E0C-4724A9605D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4D5E4F1-03F7-4BF6-BBEB-5E0105953C1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35844" name="Slide Number Placeholder 3">
            <a:extLst>
              <a:ext uri="{FF2B5EF4-FFF2-40B4-BE49-F238E27FC236}">
                <a16:creationId xmlns:a16="http://schemas.microsoft.com/office/drawing/2014/main" id="{4B3D3022-6445-4A3A-A0A7-BAFF518769E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cs typeface="Arial" panose="020B0604020202020204" pitchFamily="34" charset="0"/>
              </a:defRPr>
            </a:lvl1pPr>
            <a:lvl2pPr marL="742950" indent="-285750" defTabSz="955675">
              <a:defRPr sz="2400">
                <a:solidFill>
                  <a:schemeClr val="tx1"/>
                </a:solidFill>
                <a:latin typeface="Arial" panose="020B0604020202020204" pitchFamily="34" charset="0"/>
                <a:cs typeface="Arial" panose="020B0604020202020204" pitchFamily="34" charset="0"/>
              </a:defRPr>
            </a:lvl2pPr>
            <a:lvl3pPr marL="1143000" indent="-228600" defTabSz="955675">
              <a:defRPr sz="2400">
                <a:solidFill>
                  <a:schemeClr val="tx1"/>
                </a:solidFill>
                <a:latin typeface="Arial" panose="020B0604020202020204" pitchFamily="34" charset="0"/>
                <a:cs typeface="Arial" panose="020B0604020202020204" pitchFamily="34" charset="0"/>
              </a:defRPr>
            </a:lvl3pPr>
            <a:lvl4pPr marL="1600200" indent="-228600" defTabSz="955675">
              <a:defRPr sz="2400">
                <a:solidFill>
                  <a:schemeClr val="tx1"/>
                </a:solidFill>
                <a:latin typeface="Arial" panose="020B0604020202020204" pitchFamily="34" charset="0"/>
                <a:cs typeface="Arial" panose="020B0604020202020204" pitchFamily="34" charset="0"/>
              </a:defRPr>
            </a:lvl4pPr>
            <a:lvl5pPr marL="2057400" indent="-228600" defTabSz="955675">
              <a:defRPr sz="24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413DC9B-B720-405D-A585-9431C27893D0}" type="slidenum">
              <a:rPr lang="fr-FR" altLang="fr-FR" sz="1300">
                <a:latin typeface="Calibri" panose="020F0502020204030204" pitchFamily="34" charset="0"/>
              </a:rPr>
              <a:pPr/>
              <a:t>14</a:t>
            </a:fld>
            <a:endParaRPr lang="fr-FR" altLang="fr-FR" sz="13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EE378C3-2B64-4676-91FF-E570744573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81C51A0-4A81-448A-B78D-090CDAF8E49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23556" name="Slide Number Placeholder 3">
            <a:extLst>
              <a:ext uri="{FF2B5EF4-FFF2-40B4-BE49-F238E27FC236}">
                <a16:creationId xmlns:a16="http://schemas.microsoft.com/office/drawing/2014/main" id="{73EDB66B-7557-4CF9-83D6-55CCCADDB53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cs typeface="Arial" panose="020B0604020202020204" pitchFamily="34" charset="0"/>
              </a:defRPr>
            </a:lvl1pPr>
            <a:lvl2pPr marL="742950" indent="-285750" defTabSz="955675">
              <a:defRPr sz="2400">
                <a:solidFill>
                  <a:schemeClr val="tx1"/>
                </a:solidFill>
                <a:latin typeface="Arial" panose="020B0604020202020204" pitchFamily="34" charset="0"/>
                <a:cs typeface="Arial" panose="020B0604020202020204" pitchFamily="34" charset="0"/>
              </a:defRPr>
            </a:lvl2pPr>
            <a:lvl3pPr marL="1143000" indent="-228600" defTabSz="955675">
              <a:defRPr sz="2400">
                <a:solidFill>
                  <a:schemeClr val="tx1"/>
                </a:solidFill>
                <a:latin typeface="Arial" panose="020B0604020202020204" pitchFamily="34" charset="0"/>
                <a:cs typeface="Arial" panose="020B0604020202020204" pitchFamily="34" charset="0"/>
              </a:defRPr>
            </a:lvl3pPr>
            <a:lvl4pPr marL="1600200" indent="-228600" defTabSz="955675">
              <a:defRPr sz="2400">
                <a:solidFill>
                  <a:schemeClr val="tx1"/>
                </a:solidFill>
                <a:latin typeface="Arial" panose="020B0604020202020204" pitchFamily="34" charset="0"/>
                <a:cs typeface="Arial" panose="020B0604020202020204" pitchFamily="34" charset="0"/>
              </a:defRPr>
            </a:lvl4pPr>
            <a:lvl5pPr marL="2057400" indent="-228600" defTabSz="955675">
              <a:defRPr sz="24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D41482B5-F145-4383-B5BF-4860D1379072}" type="slidenum">
              <a:rPr lang="fr-FR" altLang="fr-FR" sz="1300">
                <a:latin typeface="Calibri" panose="020F0502020204030204" pitchFamily="34" charset="0"/>
              </a:rPr>
              <a:pPr/>
              <a:t>2</a:t>
            </a:fld>
            <a:endParaRPr lang="fr-FR" altLang="fr-FR" sz="13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3026EE4-CA12-4CB0-8351-1AC4D2DFB005}"/>
              </a:ext>
            </a:extLst>
          </p:cNvPr>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770EFFC-D518-4906-9645-09AACB7D3ED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24580" name="Slide Number Placeholder 3">
            <a:extLst>
              <a:ext uri="{FF2B5EF4-FFF2-40B4-BE49-F238E27FC236}">
                <a16:creationId xmlns:a16="http://schemas.microsoft.com/office/drawing/2014/main" id="{F7ECBC50-42DF-445D-B11B-109794D8E82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cs typeface="Arial" panose="020B0604020202020204" pitchFamily="34" charset="0"/>
              </a:defRPr>
            </a:lvl1pPr>
            <a:lvl2pPr marL="742950" indent="-285750" defTabSz="955675">
              <a:defRPr sz="2400">
                <a:solidFill>
                  <a:schemeClr val="tx1"/>
                </a:solidFill>
                <a:latin typeface="Arial" panose="020B0604020202020204" pitchFamily="34" charset="0"/>
                <a:cs typeface="Arial" panose="020B0604020202020204" pitchFamily="34" charset="0"/>
              </a:defRPr>
            </a:lvl2pPr>
            <a:lvl3pPr marL="1143000" indent="-228600" defTabSz="955675">
              <a:defRPr sz="2400">
                <a:solidFill>
                  <a:schemeClr val="tx1"/>
                </a:solidFill>
                <a:latin typeface="Arial" panose="020B0604020202020204" pitchFamily="34" charset="0"/>
                <a:cs typeface="Arial" panose="020B0604020202020204" pitchFamily="34" charset="0"/>
              </a:defRPr>
            </a:lvl3pPr>
            <a:lvl4pPr marL="1600200" indent="-228600" defTabSz="955675">
              <a:defRPr sz="2400">
                <a:solidFill>
                  <a:schemeClr val="tx1"/>
                </a:solidFill>
                <a:latin typeface="Arial" panose="020B0604020202020204" pitchFamily="34" charset="0"/>
                <a:cs typeface="Arial" panose="020B0604020202020204" pitchFamily="34" charset="0"/>
              </a:defRPr>
            </a:lvl4pPr>
            <a:lvl5pPr marL="2057400" indent="-228600" defTabSz="955675">
              <a:defRPr sz="24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430CA6C-1F34-4C69-9662-C0A163036C6E}" type="slidenum">
              <a:rPr lang="fr-FR" altLang="fr-FR" sz="1300">
                <a:latin typeface="Calibri" panose="020F0502020204030204" pitchFamily="34" charset="0"/>
              </a:rPr>
              <a:pPr/>
              <a:t>3</a:t>
            </a:fld>
            <a:endParaRPr lang="fr-FR" altLang="fr-FR" sz="13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2507B18-EFA0-40BF-95F4-DD0DB6B9F3D1}"/>
              </a:ext>
            </a:extLst>
          </p:cNvPr>
          <p:cNvSpPr>
            <a:spLocks noChangeArrowheads="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E4F022F5-D151-4AF6-AF39-0129E6BCBEE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17EE7FA-5EEB-4B36-9757-75AF22CA05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4AB2633-71B2-4521-B85F-468892E6349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26628" name="Slide Number Placeholder 3">
            <a:extLst>
              <a:ext uri="{FF2B5EF4-FFF2-40B4-BE49-F238E27FC236}">
                <a16:creationId xmlns:a16="http://schemas.microsoft.com/office/drawing/2014/main" id="{C7E2962E-F44B-4764-89F9-FD02E0DF52E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cs typeface="Arial" panose="020B0604020202020204" pitchFamily="34" charset="0"/>
              </a:defRPr>
            </a:lvl1pPr>
            <a:lvl2pPr marL="742950" indent="-285750" defTabSz="955675">
              <a:defRPr sz="2400">
                <a:solidFill>
                  <a:schemeClr val="tx1"/>
                </a:solidFill>
                <a:latin typeface="Arial" panose="020B0604020202020204" pitchFamily="34" charset="0"/>
                <a:cs typeface="Arial" panose="020B0604020202020204" pitchFamily="34" charset="0"/>
              </a:defRPr>
            </a:lvl2pPr>
            <a:lvl3pPr marL="1143000" indent="-228600" defTabSz="955675">
              <a:defRPr sz="2400">
                <a:solidFill>
                  <a:schemeClr val="tx1"/>
                </a:solidFill>
                <a:latin typeface="Arial" panose="020B0604020202020204" pitchFamily="34" charset="0"/>
                <a:cs typeface="Arial" panose="020B0604020202020204" pitchFamily="34" charset="0"/>
              </a:defRPr>
            </a:lvl3pPr>
            <a:lvl4pPr marL="1600200" indent="-228600" defTabSz="955675">
              <a:defRPr sz="2400">
                <a:solidFill>
                  <a:schemeClr val="tx1"/>
                </a:solidFill>
                <a:latin typeface="Arial" panose="020B0604020202020204" pitchFamily="34" charset="0"/>
                <a:cs typeface="Arial" panose="020B0604020202020204" pitchFamily="34" charset="0"/>
              </a:defRPr>
            </a:lvl4pPr>
            <a:lvl5pPr marL="2057400" indent="-228600" defTabSz="955675">
              <a:defRPr sz="24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D9142E7D-B684-4D34-9E2A-257DBA213679}" type="slidenum">
              <a:rPr lang="fr-FR" altLang="fr-FR" sz="1300">
                <a:latin typeface="Calibri" panose="020F0502020204030204" pitchFamily="34" charset="0"/>
              </a:rPr>
              <a:pPr/>
              <a:t>5</a:t>
            </a:fld>
            <a:endParaRPr lang="fr-FR" altLang="fr-FR" sz="13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F073BD4-1CCD-4A64-83E8-3B8F3D61F8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76B2B8C-C84C-4818-81B4-EAE9406F64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27652" name="Slide Number Placeholder 3">
            <a:extLst>
              <a:ext uri="{FF2B5EF4-FFF2-40B4-BE49-F238E27FC236}">
                <a16:creationId xmlns:a16="http://schemas.microsoft.com/office/drawing/2014/main" id="{05027CA8-D91C-44DD-B559-4BA22113A06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cs typeface="Arial" panose="020B0604020202020204" pitchFamily="34" charset="0"/>
              </a:defRPr>
            </a:lvl1pPr>
            <a:lvl2pPr marL="742950" indent="-285750" defTabSz="955675">
              <a:defRPr sz="2400">
                <a:solidFill>
                  <a:schemeClr val="tx1"/>
                </a:solidFill>
                <a:latin typeface="Arial" panose="020B0604020202020204" pitchFamily="34" charset="0"/>
                <a:cs typeface="Arial" panose="020B0604020202020204" pitchFamily="34" charset="0"/>
              </a:defRPr>
            </a:lvl2pPr>
            <a:lvl3pPr marL="1143000" indent="-228600" defTabSz="955675">
              <a:defRPr sz="2400">
                <a:solidFill>
                  <a:schemeClr val="tx1"/>
                </a:solidFill>
                <a:latin typeface="Arial" panose="020B0604020202020204" pitchFamily="34" charset="0"/>
                <a:cs typeface="Arial" panose="020B0604020202020204" pitchFamily="34" charset="0"/>
              </a:defRPr>
            </a:lvl3pPr>
            <a:lvl4pPr marL="1600200" indent="-228600" defTabSz="955675">
              <a:defRPr sz="2400">
                <a:solidFill>
                  <a:schemeClr val="tx1"/>
                </a:solidFill>
                <a:latin typeface="Arial" panose="020B0604020202020204" pitchFamily="34" charset="0"/>
                <a:cs typeface="Arial" panose="020B0604020202020204" pitchFamily="34" charset="0"/>
              </a:defRPr>
            </a:lvl4pPr>
            <a:lvl5pPr marL="2057400" indent="-228600" defTabSz="955675">
              <a:defRPr sz="24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8FF95A7-390F-4CF0-A58D-32FF0D85B225}" type="slidenum">
              <a:rPr lang="en-US" altLang="fr-FR" sz="1300">
                <a:latin typeface="Calibri" panose="020F0502020204030204" pitchFamily="34" charset="0"/>
              </a:rPr>
              <a:pPr/>
              <a:t>6</a:t>
            </a:fld>
            <a:endParaRPr lang="en-US" altLang="fr-FR" sz="13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B934137-30FC-4F4E-BC6E-A1B46DDBB8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33408A6-FF51-4563-9796-9FA9697920C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28676" name="Slide Number Placeholder 3">
            <a:extLst>
              <a:ext uri="{FF2B5EF4-FFF2-40B4-BE49-F238E27FC236}">
                <a16:creationId xmlns:a16="http://schemas.microsoft.com/office/drawing/2014/main" id="{00EDF7F6-A1B1-4A5F-AD0F-BE259D34299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cs typeface="Arial" panose="020B0604020202020204" pitchFamily="34" charset="0"/>
              </a:defRPr>
            </a:lvl1pPr>
            <a:lvl2pPr marL="742950" indent="-285750" defTabSz="955675">
              <a:defRPr sz="2400">
                <a:solidFill>
                  <a:schemeClr val="tx1"/>
                </a:solidFill>
                <a:latin typeface="Arial" panose="020B0604020202020204" pitchFamily="34" charset="0"/>
                <a:cs typeface="Arial" panose="020B0604020202020204" pitchFamily="34" charset="0"/>
              </a:defRPr>
            </a:lvl2pPr>
            <a:lvl3pPr marL="1143000" indent="-228600" defTabSz="955675">
              <a:defRPr sz="2400">
                <a:solidFill>
                  <a:schemeClr val="tx1"/>
                </a:solidFill>
                <a:latin typeface="Arial" panose="020B0604020202020204" pitchFamily="34" charset="0"/>
                <a:cs typeface="Arial" panose="020B0604020202020204" pitchFamily="34" charset="0"/>
              </a:defRPr>
            </a:lvl3pPr>
            <a:lvl4pPr marL="1600200" indent="-228600" defTabSz="955675">
              <a:defRPr sz="2400">
                <a:solidFill>
                  <a:schemeClr val="tx1"/>
                </a:solidFill>
                <a:latin typeface="Arial" panose="020B0604020202020204" pitchFamily="34" charset="0"/>
                <a:cs typeface="Arial" panose="020B0604020202020204" pitchFamily="34" charset="0"/>
              </a:defRPr>
            </a:lvl4pPr>
            <a:lvl5pPr marL="2057400" indent="-228600" defTabSz="955675">
              <a:defRPr sz="24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637095C-6B98-46D6-87EC-890167017BDA}" type="slidenum">
              <a:rPr lang="fr-FR" altLang="fr-FR" sz="1300">
                <a:latin typeface="Calibri" panose="020F0502020204030204" pitchFamily="34" charset="0"/>
              </a:rPr>
              <a:pPr/>
              <a:t>7</a:t>
            </a:fld>
            <a:endParaRPr lang="fr-FR" altLang="fr-FR" sz="13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AB7F61C-FC61-43E1-86DD-CBDB45F822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B6F78A1-C27D-470A-8716-36D471A856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29700" name="Slide Number Placeholder 3">
            <a:extLst>
              <a:ext uri="{FF2B5EF4-FFF2-40B4-BE49-F238E27FC236}">
                <a16:creationId xmlns:a16="http://schemas.microsoft.com/office/drawing/2014/main" id="{87137B9E-5668-4F00-98C7-C11AB05E5FA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cs typeface="Arial" panose="020B0604020202020204" pitchFamily="34" charset="0"/>
              </a:defRPr>
            </a:lvl1pPr>
            <a:lvl2pPr marL="742950" indent="-285750" defTabSz="955675">
              <a:defRPr sz="2400">
                <a:solidFill>
                  <a:schemeClr val="tx1"/>
                </a:solidFill>
                <a:latin typeface="Arial" panose="020B0604020202020204" pitchFamily="34" charset="0"/>
                <a:cs typeface="Arial" panose="020B0604020202020204" pitchFamily="34" charset="0"/>
              </a:defRPr>
            </a:lvl2pPr>
            <a:lvl3pPr marL="1143000" indent="-228600" defTabSz="955675">
              <a:defRPr sz="2400">
                <a:solidFill>
                  <a:schemeClr val="tx1"/>
                </a:solidFill>
                <a:latin typeface="Arial" panose="020B0604020202020204" pitchFamily="34" charset="0"/>
                <a:cs typeface="Arial" panose="020B0604020202020204" pitchFamily="34" charset="0"/>
              </a:defRPr>
            </a:lvl3pPr>
            <a:lvl4pPr marL="1600200" indent="-228600" defTabSz="955675">
              <a:defRPr sz="2400">
                <a:solidFill>
                  <a:schemeClr val="tx1"/>
                </a:solidFill>
                <a:latin typeface="Arial" panose="020B0604020202020204" pitchFamily="34" charset="0"/>
                <a:cs typeface="Arial" panose="020B0604020202020204" pitchFamily="34" charset="0"/>
              </a:defRPr>
            </a:lvl4pPr>
            <a:lvl5pPr marL="2057400" indent="-228600" defTabSz="955675">
              <a:defRPr sz="24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647F5F9-9532-47F1-9AE2-576391D75C76}" type="slidenum">
              <a:rPr lang="en-US" altLang="fr-FR" sz="1300">
                <a:latin typeface="Calibri" panose="020F0502020204030204" pitchFamily="34" charset="0"/>
              </a:rPr>
              <a:pPr/>
              <a:t>8</a:t>
            </a:fld>
            <a:endParaRPr lang="en-US" altLang="fr-FR" sz="13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9D16964-B32D-498F-87A6-BE0A9D2AB4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B777092-7B3D-4BDB-9183-D22F8CA8366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30724" name="Slide Number Placeholder 3">
            <a:extLst>
              <a:ext uri="{FF2B5EF4-FFF2-40B4-BE49-F238E27FC236}">
                <a16:creationId xmlns:a16="http://schemas.microsoft.com/office/drawing/2014/main" id="{AFDB2ACB-9B7B-49DC-9F12-99375101527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cs typeface="Arial" panose="020B0604020202020204" pitchFamily="34" charset="0"/>
              </a:defRPr>
            </a:lvl1pPr>
            <a:lvl2pPr marL="742950" indent="-285750" defTabSz="955675">
              <a:defRPr sz="2400">
                <a:solidFill>
                  <a:schemeClr val="tx1"/>
                </a:solidFill>
                <a:latin typeface="Arial" panose="020B0604020202020204" pitchFamily="34" charset="0"/>
                <a:cs typeface="Arial" panose="020B0604020202020204" pitchFamily="34" charset="0"/>
              </a:defRPr>
            </a:lvl2pPr>
            <a:lvl3pPr marL="1143000" indent="-228600" defTabSz="955675">
              <a:defRPr sz="2400">
                <a:solidFill>
                  <a:schemeClr val="tx1"/>
                </a:solidFill>
                <a:latin typeface="Arial" panose="020B0604020202020204" pitchFamily="34" charset="0"/>
                <a:cs typeface="Arial" panose="020B0604020202020204" pitchFamily="34" charset="0"/>
              </a:defRPr>
            </a:lvl3pPr>
            <a:lvl4pPr marL="1600200" indent="-228600" defTabSz="955675">
              <a:defRPr sz="2400">
                <a:solidFill>
                  <a:schemeClr val="tx1"/>
                </a:solidFill>
                <a:latin typeface="Arial" panose="020B0604020202020204" pitchFamily="34" charset="0"/>
                <a:cs typeface="Arial" panose="020B0604020202020204" pitchFamily="34" charset="0"/>
              </a:defRPr>
            </a:lvl4pPr>
            <a:lvl5pPr marL="2057400" indent="-228600" defTabSz="955675">
              <a:defRPr sz="24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64C3A47-A69C-4DD0-AEAE-10FC2AC7F8DF}" type="slidenum">
              <a:rPr lang="fr-FR" altLang="fr-FR" sz="1300">
                <a:latin typeface="Calibri" panose="020F0502020204030204" pitchFamily="34" charset="0"/>
              </a:rPr>
              <a:pPr/>
              <a:t>9</a:t>
            </a:fld>
            <a:endParaRPr lang="fr-FR" altLang="fr-FR" sz="13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1"/>
          </p:nvPr>
        </p:nvSpPr>
        <p:spPr>
          <a:xfrm>
            <a:off x="1020763" y="1563688"/>
            <a:ext cx="7197725" cy="4624387"/>
          </a:xfrm>
          <a:prstGeom prst="rect">
            <a:avLst/>
          </a:prstGeom>
        </p:spPr>
        <p:txBody>
          <a:bodyPr lIns="0" tIns="0" rIns="0" bIns="0" anchor="ctr"/>
          <a:lstStyle>
            <a:lvl1pPr marL="0" indent="0">
              <a:lnSpc>
                <a:spcPts val="4200"/>
              </a:lnSpc>
              <a:buNone/>
              <a:defRPr sz="4000" b="1" baseline="0"/>
            </a:lvl1pPr>
            <a:lvl2pPr marL="0" indent="0">
              <a:lnSpc>
                <a:spcPts val="3800"/>
              </a:lnSpc>
              <a:buNone/>
              <a:defRPr sz="1800" b="1"/>
            </a:lvl2pPr>
            <a:lvl3pPr marL="0" indent="0">
              <a:buNone/>
              <a:defRPr sz="1600" baseline="0"/>
            </a:lvl3pPr>
            <a:lvl4pPr marL="0" indent="0">
              <a:buNone/>
              <a:defRPr sz="1400" baseline="0"/>
            </a:lvl4pPr>
            <a:lvl5pPr marL="0" inden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du texte 8"/>
          <p:cNvSpPr>
            <a:spLocks noGrp="1"/>
          </p:cNvSpPr>
          <p:nvPr>
            <p:ph type="body" sz="quarter" idx="13"/>
          </p:nvPr>
        </p:nvSpPr>
        <p:spPr>
          <a:xfrm>
            <a:off x="5177765" y="6461517"/>
            <a:ext cx="3940951" cy="117140"/>
          </a:xfrm>
          <a:prstGeom prst="rect">
            <a:avLst/>
          </a:prstGeom>
        </p:spPr>
        <p:txBody>
          <a:bodyPr lIns="0" tIns="0" rIns="0" bIns="0" anchor="ctr"/>
          <a:lstStyle>
            <a:lvl1pPr marL="0" indent="0">
              <a:buNone/>
              <a:defRPr sz="800">
                <a:solidFill>
                  <a:schemeClr val="bg1"/>
                </a:solidFill>
              </a:defRPr>
            </a:lvl1pPr>
          </a:lstStyle>
          <a:p>
            <a:pPr lvl="0"/>
            <a:r>
              <a:rPr lang="fr-FR"/>
              <a:t>Modifiez les styles du texte du masque</a:t>
            </a:r>
          </a:p>
        </p:txBody>
      </p:sp>
      <p:sp>
        <p:nvSpPr>
          <p:cNvPr id="4" name="Rectangle 3">
            <a:extLst>
              <a:ext uri="{FF2B5EF4-FFF2-40B4-BE49-F238E27FC236}">
                <a16:creationId xmlns:a16="http://schemas.microsoft.com/office/drawing/2014/main" id="{DB08DFE3-E737-4855-8B10-25CA3A278496}"/>
              </a:ext>
            </a:extLst>
          </p:cNvPr>
          <p:cNvSpPr>
            <a:spLocks noGrp="1" noChangeArrowheads="1"/>
          </p:cNvSpPr>
          <p:nvPr>
            <p:ph type="sldNum" sz="quarter" idx="14"/>
          </p:nvPr>
        </p:nvSpPr>
        <p:spPr/>
        <p:txBody>
          <a:bodyPr/>
          <a:lstStyle>
            <a:lvl1pPr>
              <a:defRPr/>
            </a:lvl1pPr>
          </a:lstStyle>
          <a:p>
            <a:fld id="{35CE43B2-38D4-4BBA-9F7C-F58AEA1BB32C}" type="slidenum">
              <a:rPr lang="en-GB" altLang="fr-FR"/>
              <a:pPr/>
              <a:t>‹#›</a:t>
            </a:fld>
            <a:endParaRPr lang="en-GB" altLang="fr-FR"/>
          </a:p>
        </p:txBody>
      </p:sp>
    </p:spTree>
    <p:extLst>
      <p:ext uri="{BB962C8B-B14F-4D97-AF65-F5344CB8AC3E}">
        <p14:creationId xmlns:p14="http://schemas.microsoft.com/office/powerpoint/2010/main" val="282007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 Chapitre">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a:xfrm>
            <a:off x="4572000" y="0"/>
            <a:ext cx="4572000" cy="6858000"/>
          </a:xfrm>
          <a:prstGeom prst="rect">
            <a:avLst/>
          </a:prstGeom>
        </p:spPr>
        <p:txBody>
          <a:bodyPr lIns="360000" tIns="0" rIns="0" bIns="0" anchor="ctr"/>
          <a:lstStyle>
            <a:lvl1pPr marL="0" indent="0" defTabSz="355600">
              <a:buNone/>
              <a:defRPr sz="1900" b="1">
                <a:solidFill>
                  <a:schemeClr val="bg1"/>
                </a:solidFill>
              </a:defRPr>
            </a:lvl1pPr>
            <a:lvl2pPr marL="4763" indent="0">
              <a:buNone/>
              <a:defRPr sz="1400" i="1" baseline="0">
                <a:solidFill>
                  <a:schemeClr val="bg1"/>
                </a:solidFill>
              </a:defRPr>
            </a:lvl2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38856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calaire Fin">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00075" y="5788025"/>
            <a:ext cx="3971925" cy="1069975"/>
          </a:xfrm>
          <a:prstGeom prst="rect">
            <a:avLst/>
          </a:prstGeom>
        </p:spPr>
        <p:txBody>
          <a:bodyPr lIns="0" tIns="0" rIns="0" bIns="360000" anchor="b"/>
          <a:lstStyle>
            <a:lvl1pPr marL="0" indent="0" defTabSz="355600">
              <a:buNone/>
              <a:defRPr sz="800">
                <a:solidFill>
                  <a:schemeClr val="bg1"/>
                </a:solidFill>
              </a:defRPr>
            </a:lvl1pPr>
          </a:lstStyle>
          <a:p>
            <a:pPr lvl="0"/>
            <a:r>
              <a:rPr lang="fr-FR"/>
              <a:t>Modifiez les styles du texte du masque</a:t>
            </a:r>
          </a:p>
        </p:txBody>
      </p:sp>
    </p:spTree>
    <p:extLst>
      <p:ext uri="{BB962C8B-B14F-4D97-AF65-F5344CB8AC3E}">
        <p14:creationId xmlns:p14="http://schemas.microsoft.com/office/powerpoint/2010/main" val="17647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175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calaire Chapitre">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a:xfrm>
            <a:off x="4572000" y="0"/>
            <a:ext cx="4572000" cy="6858000"/>
          </a:xfrm>
          <a:prstGeom prst="rect">
            <a:avLst/>
          </a:prstGeom>
        </p:spPr>
        <p:txBody>
          <a:bodyPr lIns="360000" tIns="0" rIns="0" bIns="0" anchor="ctr"/>
          <a:lstStyle>
            <a:lvl1pPr marL="0" indent="0" defTabSz="355600">
              <a:buNone/>
              <a:defRPr sz="1900" b="1">
                <a:solidFill>
                  <a:schemeClr val="bg1"/>
                </a:solidFill>
              </a:defRPr>
            </a:lvl1pPr>
            <a:lvl2pPr marL="4763" indent="0">
              <a:buNone/>
              <a:defRPr sz="1400" i="1" baseline="0">
                <a:solidFill>
                  <a:schemeClr val="bg1"/>
                </a:solidFill>
              </a:defRPr>
            </a:lvl2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423196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calaire Fin">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00075" y="5788025"/>
            <a:ext cx="3971925" cy="1069975"/>
          </a:xfrm>
          <a:prstGeom prst="rect">
            <a:avLst/>
          </a:prstGeom>
        </p:spPr>
        <p:txBody>
          <a:bodyPr lIns="0" tIns="0" rIns="0" bIns="360000" anchor="b"/>
          <a:lstStyle>
            <a:lvl1pPr marL="0" indent="0" defTabSz="355600">
              <a:buNone/>
              <a:defRPr sz="800">
                <a:solidFill>
                  <a:schemeClr val="bg1"/>
                </a:solidFill>
              </a:defRPr>
            </a:lvl1pPr>
          </a:lstStyle>
          <a:p>
            <a:pPr lvl="0"/>
            <a:r>
              <a:rPr lang="fr-FR"/>
              <a:t>Modifiez les styles du texte du masque</a:t>
            </a:r>
          </a:p>
        </p:txBody>
      </p:sp>
    </p:spTree>
    <p:extLst>
      <p:ext uri="{BB962C8B-B14F-4D97-AF65-F5344CB8AC3E}">
        <p14:creationId xmlns:p14="http://schemas.microsoft.com/office/powerpoint/2010/main" val="2543177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61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49BE0C8A-2CA1-4916-8808-874B96326A38}"/>
              </a:ext>
            </a:extLst>
          </p:cNvPr>
          <p:cNvSpPr>
            <a:spLocks noGrp="1" noChangeArrowheads="1"/>
          </p:cNvSpPr>
          <p:nvPr>
            <p:ph type="sldNum" sz="quarter" idx="10"/>
          </p:nvPr>
        </p:nvSpPr>
        <p:spPr>
          <a:xfrm>
            <a:off x="6965950" y="6403975"/>
            <a:ext cx="2133600" cy="476250"/>
          </a:xfrm>
        </p:spPr>
        <p:txBody>
          <a:bodyPr/>
          <a:lstStyle>
            <a:lvl1pPr>
              <a:defRPr/>
            </a:lvl1pPr>
          </a:lstStyle>
          <a:p>
            <a:fld id="{7D06D71C-2B2A-472E-86CC-A36067B8CB8F}" type="slidenum">
              <a:rPr lang="en-GB" altLang="fr-FR"/>
              <a:pPr/>
              <a:t>‹#›</a:t>
            </a:fld>
            <a:endParaRPr lang="en-GB" altLang="fr-FR"/>
          </a:p>
        </p:txBody>
      </p:sp>
    </p:spTree>
    <p:extLst>
      <p:ext uri="{BB962C8B-B14F-4D97-AF65-F5344CB8AC3E}">
        <p14:creationId xmlns:p14="http://schemas.microsoft.com/office/powerpoint/2010/main" val="235281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925638" y="30163"/>
            <a:ext cx="7218362" cy="803275"/>
          </a:xfrm>
        </p:spPr>
        <p:txBody>
          <a:bodyPr/>
          <a:lstStyle/>
          <a:p>
            <a:r>
              <a:rPr lang="fr-FR"/>
              <a:t>Modifiez le style du titre</a:t>
            </a:r>
            <a:endParaRPr lang="en-GB"/>
          </a:p>
        </p:txBody>
      </p:sp>
      <p:sp>
        <p:nvSpPr>
          <p:cNvPr id="3" name="Espace réservé du contenu 2"/>
          <p:cNvSpPr>
            <a:spLocks noGrp="1"/>
          </p:cNvSpPr>
          <p:nvPr>
            <p:ph idx="1"/>
          </p:nvPr>
        </p:nvSpPr>
        <p:spPr>
          <a:xfrm>
            <a:off x="457200" y="1600200"/>
            <a:ext cx="8229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3">
            <a:extLst>
              <a:ext uri="{FF2B5EF4-FFF2-40B4-BE49-F238E27FC236}">
                <a16:creationId xmlns:a16="http://schemas.microsoft.com/office/drawing/2014/main" id="{2487BB2A-E832-42E4-88EA-F9116716240E}"/>
              </a:ext>
            </a:extLst>
          </p:cNvPr>
          <p:cNvSpPr>
            <a:spLocks noGrp="1" noChangeArrowheads="1"/>
          </p:cNvSpPr>
          <p:nvPr>
            <p:ph type="sldNum" sz="quarter" idx="10"/>
          </p:nvPr>
        </p:nvSpPr>
        <p:spPr/>
        <p:txBody>
          <a:bodyPr/>
          <a:lstStyle>
            <a:lvl1pPr>
              <a:defRPr/>
            </a:lvl1pPr>
          </a:lstStyle>
          <a:p>
            <a:fld id="{866E52AB-BFDD-4CAD-AF69-58B81A83ABEE}" type="slidenum">
              <a:rPr lang="en-GB" altLang="fr-FR"/>
              <a:pPr/>
              <a:t>‹#›</a:t>
            </a:fld>
            <a:endParaRPr lang="en-GB" altLang="fr-FR"/>
          </a:p>
        </p:txBody>
      </p:sp>
    </p:spTree>
    <p:extLst>
      <p:ext uri="{BB962C8B-B14F-4D97-AF65-F5344CB8AC3E}">
        <p14:creationId xmlns:p14="http://schemas.microsoft.com/office/powerpoint/2010/main" val="124351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Chapitre">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a:xfrm>
            <a:off x="4572000" y="0"/>
            <a:ext cx="4572000" cy="6858000"/>
          </a:xfrm>
          <a:prstGeom prst="rect">
            <a:avLst/>
          </a:prstGeom>
        </p:spPr>
        <p:txBody>
          <a:bodyPr lIns="360000" tIns="0" rIns="0" bIns="0" anchor="ctr"/>
          <a:lstStyle>
            <a:lvl1pPr marL="0" indent="0" defTabSz="355600">
              <a:buNone/>
              <a:defRPr sz="1900" b="1">
                <a:solidFill>
                  <a:schemeClr val="bg1"/>
                </a:solidFill>
              </a:defRPr>
            </a:lvl1pPr>
            <a:lvl2pPr marL="4763" indent="0">
              <a:buNone/>
              <a:defRPr sz="1400" i="1" baseline="0">
                <a:solidFill>
                  <a:schemeClr val="bg1"/>
                </a:solidFill>
              </a:defRPr>
            </a:lvl2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152878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Fin">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00075" y="5788025"/>
            <a:ext cx="3971925" cy="1069975"/>
          </a:xfrm>
          <a:prstGeom prst="rect">
            <a:avLst/>
          </a:prstGeom>
        </p:spPr>
        <p:txBody>
          <a:bodyPr lIns="0" tIns="0" rIns="0" bIns="360000" anchor="b"/>
          <a:lstStyle>
            <a:lvl1pPr marL="0" indent="0" defTabSz="355600">
              <a:buNone/>
              <a:defRPr sz="800">
                <a:solidFill>
                  <a:schemeClr val="bg1"/>
                </a:solidFill>
              </a:defRPr>
            </a:lvl1pPr>
          </a:lstStyle>
          <a:p>
            <a:pPr lvl="0"/>
            <a:r>
              <a:rPr lang="fr-FR"/>
              <a:t>Modifiez les styles du texte du masque</a:t>
            </a:r>
          </a:p>
        </p:txBody>
      </p:sp>
    </p:spTree>
    <p:extLst>
      <p:ext uri="{BB962C8B-B14F-4D97-AF65-F5344CB8AC3E}">
        <p14:creationId xmlns:p14="http://schemas.microsoft.com/office/powerpoint/2010/main" val="230842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5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Chapitre">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a:xfrm>
            <a:off x="4572000" y="0"/>
            <a:ext cx="4572000" cy="6858000"/>
          </a:xfrm>
          <a:prstGeom prst="rect">
            <a:avLst/>
          </a:prstGeom>
        </p:spPr>
        <p:txBody>
          <a:bodyPr lIns="360000" tIns="0" rIns="0" bIns="0" anchor="ctr"/>
          <a:lstStyle>
            <a:lvl1pPr marL="0" indent="0" defTabSz="355600">
              <a:buNone/>
              <a:defRPr sz="1900" b="1">
                <a:solidFill>
                  <a:schemeClr val="bg1"/>
                </a:solidFill>
              </a:defRPr>
            </a:lvl1pPr>
            <a:lvl2pPr marL="4763" indent="0">
              <a:buNone/>
              <a:defRPr sz="1400" i="1" baseline="0">
                <a:solidFill>
                  <a:schemeClr val="bg1"/>
                </a:solidFill>
              </a:defRPr>
            </a:lvl2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15214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Fin">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00075" y="5788025"/>
            <a:ext cx="3971925" cy="1069975"/>
          </a:xfrm>
          <a:prstGeom prst="rect">
            <a:avLst/>
          </a:prstGeom>
        </p:spPr>
        <p:txBody>
          <a:bodyPr lIns="0" tIns="0" rIns="0" bIns="360000" anchor="b"/>
          <a:lstStyle>
            <a:lvl1pPr marL="0" indent="0" defTabSz="355600">
              <a:buNone/>
              <a:defRPr sz="800">
                <a:solidFill>
                  <a:schemeClr val="bg1"/>
                </a:solidFill>
              </a:defRPr>
            </a:lvl1pPr>
          </a:lstStyle>
          <a:p>
            <a:pPr lvl="0"/>
            <a:r>
              <a:rPr lang="fr-FR"/>
              <a:t>Modifiez les styles du texte du masque</a:t>
            </a:r>
          </a:p>
        </p:txBody>
      </p:sp>
    </p:spTree>
    <p:extLst>
      <p:ext uri="{BB962C8B-B14F-4D97-AF65-F5344CB8AC3E}">
        <p14:creationId xmlns:p14="http://schemas.microsoft.com/office/powerpoint/2010/main" val="64500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67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6.xml"/><Relationship Id="rId7"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theme" Target="../theme/theme2.xml"/><Relationship Id="rId9"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5">
            <a:extLst>
              <a:ext uri="{FF2B5EF4-FFF2-40B4-BE49-F238E27FC236}">
                <a16:creationId xmlns:a16="http://schemas.microsoft.com/office/drawing/2014/main" id="{65503811-C2C3-4077-AB5B-855869ABF60D}"/>
              </a:ext>
            </a:extLst>
          </p:cNvPr>
          <p:cNvGrpSpPr>
            <a:grpSpLocks/>
          </p:cNvGrpSpPr>
          <p:nvPr/>
        </p:nvGrpSpPr>
        <p:grpSpPr bwMode="auto">
          <a:xfrm>
            <a:off x="2940050" y="6210300"/>
            <a:ext cx="6203950" cy="647700"/>
            <a:chOff x="1852" y="3497"/>
            <a:chExt cx="3908" cy="408"/>
          </a:xfrm>
        </p:grpSpPr>
        <p:sp>
          <p:nvSpPr>
            <p:cNvPr id="2" name="Rectangle 12">
              <a:extLst>
                <a:ext uri="{FF2B5EF4-FFF2-40B4-BE49-F238E27FC236}">
                  <a16:creationId xmlns:a16="http://schemas.microsoft.com/office/drawing/2014/main" id="{291ED8C7-1D56-4D8C-8AD1-45BEDB7FD6FF}"/>
                </a:ext>
              </a:extLst>
            </p:cNvPr>
            <p:cNvSpPr>
              <a:spLocks noChangeArrowheads="1"/>
            </p:cNvSpPr>
            <p:nvPr userDrawn="1"/>
          </p:nvSpPr>
          <p:spPr bwMode="auto">
            <a:xfrm>
              <a:off x="1852" y="3497"/>
              <a:ext cx="1032" cy="408"/>
            </a:xfrm>
            <a:prstGeom prst="rect">
              <a:avLst/>
            </a:prstGeom>
            <a:gradFill rotWithShape="1">
              <a:gsLst>
                <a:gs pos="0">
                  <a:schemeClr val="bg1"/>
                </a:gs>
                <a:gs pos="100000">
                  <a:srgbClr val="AE1173"/>
                </a:gs>
              </a:gsLst>
              <a:lin ang="0" scaled="1"/>
            </a:gradFill>
            <a:ln>
              <a:noFill/>
            </a:ln>
            <a:effec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GB" altLang="fr-FR"/>
            </a:p>
          </p:txBody>
        </p:sp>
        <p:sp>
          <p:nvSpPr>
            <p:cNvPr id="1034" name="Rectangle 13">
              <a:extLst>
                <a:ext uri="{FF2B5EF4-FFF2-40B4-BE49-F238E27FC236}">
                  <a16:creationId xmlns:a16="http://schemas.microsoft.com/office/drawing/2014/main" id="{C235B9FF-1CCD-428C-B3B6-860615AB78C6}"/>
                </a:ext>
              </a:extLst>
            </p:cNvPr>
            <p:cNvSpPr>
              <a:spLocks noChangeArrowheads="1"/>
            </p:cNvSpPr>
            <p:nvPr userDrawn="1"/>
          </p:nvSpPr>
          <p:spPr bwMode="auto">
            <a:xfrm>
              <a:off x="2881" y="3497"/>
              <a:ext cx="2879" cy="408"/>
            </a:xfrm>
            <a:prstGeom prst="rect">
              <a:avLst/>
            </a:prstGeom>
            <a:solidFill>
              <a:srgbClr val="AE2573"/>
            </a:solidFill>
            <a:ln>
              <a:noFill/>
            </a:ln>
            <a:effec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GB" altLang="fr-FR"/>
            </a:p>
          </p:txBody>
        </p:sp>
      </p:grpSp>
      <p:pic>
        <p:nvPicPr>
          <p:cNvPr id="2051" name="Picture 7" descr="UL-PRINT-2014-red">
            <a:extLst>
              <a:ext uri="{FF2B5EF4-FFF2-40B4-BE49-F238E27FC236}">
                <a16:creationId xmlns:a16="http://schemas.microsoft.com/office/drawing/2014/main" id="{FA9DE7B8-23FD-4B20-9666-4A7066CE2B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18256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Espace réservé du texte 3">
            <a:extLst>
              <a:ext uri="{FF2B5EF4-FFF2-40B4-BE49-F238E27FC236}">
                <a16:creationId xmlns:a16="http://schemas.microsoft.com/office/drawing/2014/main" id="{DDD31546-C48C-45C0-8E9A-459D9A9713FF}"/>
              </a:ext>
            </a:extLst>
          </p:cNvPr>
          <p:cNvSpPr>
            <a:spLocks/>
          </p:cNvSpPr>
          <p:nvPr/>
        </p:nvSpPr>
        <p:spPr bwMode="auto">
          <a:xfrm>
            <a:off x="5203825" y="6380163"/>
            <a:ext cx="3940175" cy="307975"/>
          </a:xfrm>
          <a:prstGeom prst="rect">
            <a:avLst/>
          </a:prstGeom>
          <a:noFill/>
          <a:ln>
            <a:noFill/>
          </a:ln>
        </p:spPr>
        <p:txBody>
          <a:bodyPr lIns="0" tIns="0" rIns="0" bIns="0" anchor="ctr"/>
          <a:lstStyle>
            <a:lvl1pPr eaLnBrk="0" hangingPunct="0">
              <a:spcBef>
                <a:spcPct val="20000"/>
              </a:spcBef>
              <a:buFont typeface="Arial" panose="020B0604020202020204" pitchFamily="34" charset="0"/>
              <a:defRPr sz="1400" b="1">
                <a:solidFill>
                  <a:srgbClr val="FFFFFF"/>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Verdana" panose="020B060403050404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Verdana" panose="020B060403050404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Verdana" panose="020B0604030504040204" pitchFamily="34" charset="0"/>
              </a:defRPr>
            </a:lvl4pPr>
            <a:lvl5pPr marL="2057400" indent="-228600" eaLnBrk="0" hangingPunct="0">
              <a:spcBef>
                <a:spcPct val="20000"/>
              </a:spcBef>
              <a:buFont typeface="Arial" panose="020B0604020202020204" pitchFamily="34" charset="0"/>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Verdana" panose="020B0604030504040204" pitchFamily="34" charset="0"/>
              </a:defRPr>
            </a:lvl9pPr>
          </a:lstStyle>
          <a:p>
            <a:pPr>
              <a:defRPr/>
            </a:pPr>
            <a:r>
              <a:rPr lang="en-GB" altLang="fr-FR" dirty="0"/>
              <a:t>CUMIN, January, 2020</a:t>
            </a:r>
          </a:p>
        </p:txBody>
      </p:sp>
      <p:sp>
        <p:nvSpPr>
          <p:cNvPr id="2053" name="Rectangle 10">
            <a:extLst>
              <a:ext uri="{FF2B5EF4-FFF2-40B4-BE49-F238E27FC236}">
                <a16:creationId xmlns:a16="http://schemas.microsoft.com/office/drawing/2014/main" id="{C247AAA6-A57D-4D24-A953-B0310B46135B}"/>
              </a:ext>
            </a:extLst>
          </p:cNvPr>
          <p:cNvSpPr>
            <a:spLocks noGrp="1" noChangeArrowheads="1"/>
          </p:cNvSpPr>
          <p:nvPr>
            <p:ph type="title"/>
          </p:nvPr>
        </p:nvSpPr>
        <p:spPr bwMode="auto">
          <a:xfrm>
            <a:off x="1925638" y="30163"/>
            <a:ext cx="72183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r-FR"/>
              <a:t>Cliquez pour modifier le style du titre</a:t>
            </a:r>
          </a:p>
        </p:txBody>
      </p:sp>
      <p:sp>
        <p:nvSpPr>
          <p:cNvPr id="1030" name="Line 16">
            <a:extLst>
              <a:ext uri="{FF2B5EF4-FFF2-40B4-BE49-F238E27FC236}">
                <a16:creationId xmlns:a16="http://schemas.microsoft.com/office/drawing/2014/main" id="{6F82AC31-166A-47F9-9BDF-DEC8EF8A051B}"/>
              </a:ext>
            </a:extLst>
          </p:cNvPr>
          <p:cNvSpPr>
            <a:spLocks noChangeShapeType="1"/>
          </p:cNvSpPr>
          <p:nvPr/>
        </p:nvSpPr>
        <p:spPr bwMode="auto">
          <a:xfrm>
            <a:off x="5073650" y="6410325"/>
            <a:ext cx="0" cy="266700"/>
          </a:xfrm>
          <a:prstGeom prst="line">
            <a:avLst/>
          </a:prstGeom>
          <a:noFill/>
          <a:ln w="25400">
            <a:solidFill>
              <a:schemeClr val="bg1"/>
            </a:solidFill>
            <a:round/>
            <a:headEnd/>
            <a:tailEnd/>
          </a:ln>
          <a:effectLst/>
        </p:spPr>
        <p:txBody>
          <a:bodyPr/>
          <a:lstStyle/>
          <a:p>
            <a:pPr>
              <a:defRPr/>
            </a:pPr>
            <a:endParaRPr lang="en-US">
              <a:latin typeface="Arial" charset="0"/>
              <a:cs typeface="Arial" charset="0"/>
            </a:endParaRPr>
          </a:p>
        </p:txBody>
      </p:sp>
      <p:sp>
        <p:nvSpPr>
          <p:cNvPr id="2055" name="Rectangle 17">
            <a:extLst>
              <a:ext uri="{FF2B5EF4-FFF2-40B4-BE49-F238E27FC236}">
                <a16:creationId xmlns:a16="http://schemas.microsoft.com/office/drawing/2014/main" id="{661D1AB1-FAD7-4CBA-8A4E-322FCD796CE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r-FR"/>
              <a:t>Cliquez pour 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
        <p:nvSpPr>
          <p:cNvPr id="12" name="Rectangle 11">
            <a:extLst>
              <a:ext uri="{FF2B5EF4-FFF2-40B4-BE49-F238E27FC236}">
                <a16:creationId xmlns:a16="http://schemas.microsoft.com/office/drawing/2014/main" id="{5B023CF1-BDD1-4DE2-95B0-620E3C2B1171}"/>
              </a:ext>
            </a:extLst>
          </p:cNvPr>
          <p:cNvSpPr>
            <a:spLocks noGrp="1" noChangeArrowheads="1"/>
          </p:cNvSpPr>
          <p:nvPr>
            <p:ph type="sldNum" sz="quarter" idx="4"/>
          </p:nvPr>
        </p:nvSpPr>
        <p:spPr>
          <a:xfrm>
            <a:off x="6938963" y="6315075"/>
            <a:ext cx="2133600" cy="476250"/>
          </a:xfrm>
          <a:prstGeom prst="rect">
            <a:avLst/>
          </a:prstGeom>
          <a:ln/>
        </p:spPr>
        <p:txBody>
          <a:bodyPr vert="horz" wrap="square" lIns="91440" tIns="45720" rIns="91440" bIns="45720" numCol="1" anchor="t" anchorCtr="0" compatLnSpc="1">
            <a:prstTxWarp prst="textNoShape">
              <a:avLst/>
            </a:prstTxWarp>
          </a:bodyPr>
          <a:lstStyle>
            <a:lvl1pPr algn="r">
              <a:defRPr sz="2000">
                <a:solidFill>
                  <a:schemeClr val="bg1"/>
                </a:solidFill>
              </a:defRPr>
            </a:lvl1pPr>
          </a:lstStyle>
          <a:p>
            <a:fld id="{8498B628-32DB-4200-9A08-4FF1E0A47AE1}" type="slidenum">
              <a:rPr lang="en-GB" altLang="fr-FR"/>
              <a:pPr/>
              <a:t>‹#›</a:t>
            </a:fld>
            <a:endParaRPr lang="en-GB" altLang="fr-FR"/>
          </a:p>
        </p:txBody>
      </p:sp>
    </p:spTree>
  </p:cSld>
  <p:clrMap bg1="lt1" tx1="dk1" bg2="lt2" tx2="dk2" accent1="accent1" accent2="accent2" accent3="accent3" accent4="accent4" accent5="accent5" accent6="accent6" hlink="hlink" folHlink="folHlink"/>
  <p:sldLayoutIdLst>
    <p:sldLayoutId id="2147484126" r:id="rId1"/>
    <p:sldLayoutId id="2147484140" r:id="rId2"/>
    <p:sldLayoutId id="2147484127" r:id="rId3"/>
  </p:sldLayoutIdLst>
  <p:hf hdr="0" ftr="0" dt="0"/>
  <p:txStyles>
    <p:titleStyle>
      <a:lvl1pPr algn="ctr" rtl="0" eaLnBrk="0" fontAlgn="base" hangingPunct="0">
        <a:spcBef>
          <a:spcPct val="0"/>
        </a:spcBef>
        <a:spcAft>
          <a:spcPct val="0"/>
        </a:spcAft>
        <a:defRPr sz="2800" b="1" kern="1200">
          <a:solidFill>
            <a:srgbClr val="AE2573"/>
          </a:solidFill>
          <a:latin typeface="Arial" panose="020B0604020202020204" pitchFamily="34" charset="0"/>
          <a:ea typeface="+mj-ea"/>
          <a:cs typeface="+mj-cs"/>
        </a:defRPr>
      </a:lvl1pPr>
      <a:lvl2pPr algn="ctr" rtl="0" eaLnBrk="0" fontAlgn="base" hangingPunct="0">
        <a:spcBef>
          <a:spcPct val="0"/>
        </a:spcBef>
        <a:spcAft>
          <a:spcPct val="0"/>
        </a:spcAft>
        <a:defRPr sz="2800" b="1">
          <a:solidFill>
            <a:srgbClr val="AE2573"/>
          </a:solidFill>
          <a:latin typeface="Arial" panose="020B0604020202020204" pitchFamily="34" charset="0"/>
        </a:defRPr>
      </a:lvl2pPr>
      <a:lvl3pPr algn="ctr" rtl="0" eaLnBrk="0" fontAlgn="base" hangingPunct="0">
        <a:spcBef>
          <a:spcPct val="0"/>
        </a:spcBef>
        <a:spcAft>
          <a:spcPct val="0"/>
        </a:spcAft>
        <a:defRPr sz="2800" b="1">
          <a:solidFill>
            <a:srgbClr val="AE2573"/>
          </a:solidFill>
          <a:latin typeface="Arial" panose="020B0604020202020204" pitchFamily="34" charset="0"/>
        </a:defRPr>
      </a:lvl3pPr>
      <a:lvl4pPr algn="ctr" rtl="0" eaLnBrk="0" fontAlgn="base" hangingPunct="0">
        <a:spcBef>
          <a:spcPct val="0"/>
        </a:spcBef>
        <a:spcAft>
          <a:spcPct val="0"/>
        </a:spcAft>
        <a:defRPr sz="2800" b="1">
          <a:solidFill>
            <a:srgbClr val="AE2573"/>
          </a:solidFill>
          <a:latin typeface="Arial" panose="020B0604020202020204" pitchFamily="34" charset="0"/>
        </a:defRPr>
      </a:lvl4pPr>
      <a:lvl5pPr algn="ctr" rtl="0" eaLnBrk="0" fontAlgn="base" hangingPunct="0">
        <a:spcBef>
          <a:spcPct val="0"/>
        </a:spcBef>
        <a:spcAft>
          <a:spcPct val="0"/>
        </a:spcAft>
        <a:defRPr sz="2800" b="1">
          <a:solidFill>
            <a:srgbClr val="AE2573"/>
          </a:solidFill>
          <a:latin typeface="Arial" panose="020B0604020202020204"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1DE1AA7C-4DAB-4F1C-9260-B1EE0D5E94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163" y="5418138"/>
            <a:ext cx="9779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UL-PRINT-2014-red">
            <a:extLst>
              <a:ext uri="{FF2B5EF4-FFF2-40B4-BE49-F238E27FC236}">
                <a16:creationId xmlns:a16="http://schemas.microsoft.com/office/drawing/2014/main" id="{51446442-43DD-4684-BD8A-3FF466777B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888" y="6108700"/>
            <a:ext cx="1212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P2-m9-01">
            <a:extLst>
              <a:ext uri="{FF2B5EF4-FFF2-40B4-BE49-F238E27FC236}">
                <a16:creationId xmlns:a16="http://schemas.microsoft.com/office/drawing/2014/main" id="{09B17FB3-340D-4C68-85AD-7DB7BD316E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375" y="3019425"/>
            <a:ext cx="23082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a:extLst>
              <a:ext uri="{FF2B5EF4-FFF2-40B4-BE49-F238E27FC236}">
                <a16:creationId xmlns:a16="http://schemas.microsoft.com/office/drawing/2014/main" id="{D05B9CC9-A8B2-4424-841F-3D18DAB4F0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0" y="617538"/>
            <a:ext cx="230663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AutoShape 7">
            <a:extLst>
              <a:ext uri="{FF2B5EF4-FFF2-40B4-BE49-F238E27FC236}">
                <a16:creationId xmlns:a16="http://schemas.microsoft.com/office/drawing/2014/main" id="{898512EE-3AFC-4A42-B9C0-CA0199C57017}"/>
              </a:ext>
            </a:extLst>
          </p:cNvPr>
          <p:cNvSpPr>
            <a:spLocks noChangeArrowheads="1"/>
          </p:cNvSpPr>
          <p:nvPr/>
        </p:nvSpPr>
        <p:spPr bwMode="auto">
          <a:xfrm rot="-5400000">
            <a:off x="2057401" y="2476500"/>
            <a:ext cx="209550" cy="314325"/>
          </a:xfrm>
          <a:prstGeom prst="flowChartDelay">
            <a:avLst/>
          </a:prstGeom>
          <a:noFill/>
          <a:ln w="19050">
            <a:solidFill>
              <a:schemeClr val="bg1"/>
            </a:solidFill>
            <a:miter lim="800000"/>
            <a:headEnd/>
            <a:tailEnd/>
          </a:ln>
          <a:effec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GB" altLang="fr-FR"/>
          </a:p>
        </p:txBody>
      </p:sp>
      <p:sp>
        <p:nvSpPr>
          <p:cNvPr id="2055" name="Line 8">
            <a:extLst>
              <a:ext uri="{FF2B5EF4-FFF2-40B4-BE49-F238E27FC236}">
                <a16:creationId xmlns:a16="http://schemas.microsoft.com/office/drawing/2014/main" id="{C42A39C2-9BE7-4EF1-8582-F00F23B1A38F}"/>
              </a:ext>
            </a:extLst>
          </p:cNvPr>
          <p:cNvSpPr>
            <a:spLocks noChangeShapeType="1"/>
          </p:cNvSpPr>
          <p:nvPr/>
        </p:nvSpPr>
        <p:spPr bwMode="auto">
          <a:xfrm>
            <a:off x="2216150" y="2740025"/>
            <a:ext cx="0" cy="133350"/>
          </a:xfrm>
          <a:prstGeom prst="line">
            <a:avLst/>
          </a:prstGeom>
          <a:noFill/>
          <a:ln w="38100">
            <a:solidFill>
              <a:schemeClr val="bg1"/>
            </a:solidFill>
            <a:round/>
            <a:headEnd/>
            <a:tailEnd/>
          </a:ln>
          <a:effectLst/>
        </p:spPr>
        <p:txBody>
          <a:bodyPr/>
          <a:lstStyle/>
          <a:p>
            <a:pPr>
              <a:defRPr/>
            </a:pPr>
            <a:endParaRPr lang="en-US">
              <a:latin typeface="Arial" charset="0"/>
              <a:cs typeface="Arial" charset="0"/>
            </a:endParaRPr>
          </a:p>
        </p:txBody>
      </p:sp>
      <p:sp>
        <p:nvSpPr>
          <p:cNvPr id="2056" name="Line 9">
            <a:extLst>
              <a:ext uri="{FF2B5EF4-FFF2-40B4-BE49-F238E27FC236}">
                <a16:creationId xmlns:a16="http://schemas.microsoft.com/office/drawing/2014/main" id="{3F99D295-DA14-4C5A-BF1E-4996C66A077D}"/>
              </a:ext>
            </a:extLst>
          </p:cNvPr>
          <p:cNvSpPr>
            <a:spLocks noChangeShapeType="1"/>
          </p:cNvSpPr>
          <p:nvPr/>
        </p:nvSpPr>
        <p:spPr bwMode="auto">
          <a:xfrm>
            <a:off x="2098675" y="2736850"/>
            <a:ext cx="0" cy="133350"/>
          </a:xfrm>
          <a:prstGeom prst="line">
            <a:avLst/>
          </a:prstGeom>
          <a:noFill/>
          <a:ln w="38100">
            <a:solidFill>
              <a:schemeClr val="bg1"/>
            </a:solidFill>
            <a:round/>
            <a:headEnd/>
            <a:tailEnd/>
          </a:ln>
          <a:effectLst/>
        </p:spPr>
        <p:txBody>
          <a:bodyPr/>
          <a:lstStyle/>
          <a:p>
            <a:pPr>
              <a:defRPr/>
            </a:pPr>
            <a:endParaRPr lang="en-US">
              <a:latin typeface="Arial" charset="0"/>
              <a:cs typeface="Arial" charset="0"/>
            </a:endParaRPr>
          </a:p>
        </p:txBody>
      </p:sp>
      <p:sp>
        <p:nvSpPr>
          <p:cNvPr id="2057" name="Freeform 10">
            <a:extLst>
              <a:ext uri="{FF2B5EF4-FFF2-40B4-BE49-F238E27FC236}">
                <a16:creationId xmlns:a16="http://schemas.microsoft.com/office/drawing/2014/main" id="{AA3F09D1-F041-4F1E-BBA1-1F66E25BC0F8}"/>
              </a:ext>
            </a:extLst>
          </p:cNvPr>
          <p:cNvSpPr>
            <a:spLocks/>
          </p:cNvSpPr>
          <p:nvPr/>
        </p:nvSpPr>
        <p:spPr bwMode="auto">
          <a:xfrm>
            <a:off x="1173163" y="2162175"/>
            <a:ext cx="973137" cy="361950"/>
          </a:xfrm>
          <a:custGeom>
            <a:avLst/>
            <a:gdLst>
              <a:gd name="T0" fmla="*/ 2147483646 w 613"/>
              <a:gd name="T1" fmla="*/ 0 h 228"/>
              <a:gd name="T2" fmla="*/ 2147483646 w 613"/>
              <a:gd name="T3" fmla="*/ 2147483646 h 228"/>
              <a:gd name="T4" fmla="*/ 2147483646 w 613"/>
              <a:gd name="T5" fmla="*/ 2147483646 h 228"/>
              <a:gd name="T6" fmla="*/ 2147483646 w 613"/>
              <a:gd name="T7" fmla="*/ 2147483646 h 228"/>
              <a:gd name="T8" fmla="*/ 2147483646 w 613"/>
              <a:gd name="T9" fmla="*/ 2147483646 h 228"/>
              <a:gd name="T10" fmla="*/ 2147483646 w 613"/>
              <a:gd name="T11" fmla="*/ 2147483646 h 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3" h="228">
                <a:moveTo>
                  <a:pt x="29" y="0"/>
                </a:moveTo>
                <a:cubicBezTo>
                  <a:pt x="14" y="77"/>
                  <a:pt x="0" y="154"/>
                  <a:pt x="29" y="180"/>
                </a:cubicBezTo>
                <a:cubicBezTo>
                  <a:pt x="58" y="206"/>
                  <a:pt x="138" y="178"/>
                  <a:pt x="203" y="156"/>
                </a:cubicBezTo>
                <a:cubicBezTo>
                  <a:pt x="268" y="134"/>
                  <a:pt x="356" y="55"/>
                  <a:pt x="419" y="48"/>
                </a:cubicBezTo>
                <a:cubicBezTo>
                  <a:pt x="482" y="41"/>
                  <a:pt x="549" y="84"/>
                  <a:pt x="581" y="114"/>
                </a:cubicBezTo>
                <a:cubicBezTo>
                  <a:pt x="613" y="144"/>
                  <a:pt x="612" y="186"/>
                  <a:pt x="611" y="228"/>
                </a:cubicBezTo>
              </a:path>
            </a:pathLst>
          </a:custGeom>
          <a:noFill/>
          <a:ln w="25400">
            <a:solidFill>
              <a:schemeClr val="bg1"/>
            </a:solidFill>
            <a:round/>
            <a:headEnd/>
            <a:tailEnd/>
          </a:ln>
          <a:effectLst/>
        </p:spPr>
        <p:txBody>
          <a:bodyP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4098" name="Picture 5" descr="P2-m9-01">
            <a:extLst>
              <a:ext uri="{FF2B5EF4-FFF2-40B4-BE49-F238E27FC236}">
                <a16:creationId xmlns:a16="http://schemas.microsoft.com/office/drawing/2014/main" id="{71ED8144-ADF1-483C-A459-66C149A166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375" y="3019425"/>
            <a:ext cx="23082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a:extLst>
              <a:ext uri="{FF2B5EF4-FFF2-40B4-BE49-F238E27FC236}">
                <a16:creationId xmlns:a16="http://schemas.microsoft.com/office/drawing/2014/main" id="{C23B4987-E44F-4150-AC72-552BE53EA5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0" y="617538"/>
            <a:ext cx="230663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AutoShape 7">
            <a:extLst>
              <a:ext uri="{FF2B5EF4-FFF2-40B4-BE49-F238E27FC236}">
                <a16:creationId xmlns:a16="http://schemas.microsoft.com/office/drawing/2014/main" id="{52DCC5D2-87E8-4113-8D5B-D5FDE8E4E616}"/>
              </a:ext>
            </a:extLst>
          </p:cNvPr>
          <p:cNvSpPr>
            <a:spLocks noChangeArrowheads="1"/>
          </p:cNvSpPr>
          <p:nvPr/>
        </p:nvSpPr>
        <p:spPr bwMode="auto">
          <a:xfrm rot="-5400000">
            <a:off x="2057401" y="2476500"/>
            <a:ext cx="209550" cy="314325"/>
          </a:xfrm>
          <a:prstGeom prst="flowChartDelay">
            <a:avLst/>
          </a:prstGeom>
          <a:noFill/>
          <a:ln w="19050">
            <a:solidFill>
              <a:schemeClr val="bg1"/>
            </a:solidFill>
            <a:miter lim="800000"/>
            <a:headEnd/>
            <a:tailEnd/>
          </a:ln>
          <a:effec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GB" altLang="fr-FR">
              <a:solidFill>
                <a:srgbClr val="5A5A5A"/>
              </a:solidFill>
            </a:endParaRPr>
          </a:p>
        </p:txBody>
      </p:sp>
      <p:sp>
        <p:nvSpPr>
          <p:cNvPr id="3077" name="Line 8">
            <a:extLst>
              <a:ext uri="{FF2B5EF4-FFF2-40B4-BE49-F238E27FC236}">
                <a16:creationId xmlns:a16="http://schemas.microsoft.com/office/drawing/2014/main" id="{491D9BC3-9A36-44DF-B5FC-2E629C49AE96}"/>
              </a:ext>
            </a:extLst>
          </p:cNvPr>
          <p:cNvSpPr>
            <a:spLocks noChangeShapeType="1"/>
          </p:cNvSpPr>
          <p:nvPr/>
        </p:nvSpPr>
        <p:spPr bwMode="auto">
          <a:xfrm>
            <a:off x="2216150" y="2740025"/>
            <a:ext cx="0" cy="133350"/>
          </a:xfrm>
          <a:prstGeom prst="line">
            <a:avLst/>
          </a:prstGeom>
          <a:noFill/>
          <a:ln w="38100">
            <a:solidFill>
              <a:schemeClr val="bg1"/>
            </a:solidFill>
            <a:round/>
            <a:headEnd/>
            <a:tailEnd/>
          </a:ln>
        </p:spPr>
        <p:txBody>
          <a:bodyPr/>
          <a:lstStyle/>
          <a:p>
            <a:pPr>
              <a:defRPr/>
            </a:pPr>
            <a:endParaRPr lang="en-US">
              <a:latin typeface="Arial" charset="0"/>
              <a:cs typeface="Arial" charset="0"/>
            </a:endParaRPr>
          </a:p>
        </p:txBody>
      </p:sp>
      <p:sp>
        <p:nvSpPr>
          <p:cNvPr id="3078" name="Line 9">
            <a:extLst>
              <a:ext uri="{FF2B5EF4-FFF2-40B4-BE49-F238E27FC236}">
                <a16:creationId xmlns:a16="http://schemas.microsoft.com/office/drawing/2014/main" id="{73AC65BC-962C-4E2B-8D1F-321B1B3A5561}"/>
              </a:ext>
            </a:extLst>
          </p:cNvPr>
          <p:cNvSpPr>
            <a:spLocks noChangeShapeType="1"/>
          </p:cNvSpPr>
          <p:nvPr/>
        </p:nvSpPr>
        <p:spPr bwMode="auto">
          <a:xfrm>
            <a:off x="2098675" y="2736850"/>
            <a:ext cx="0" cy="133350"/>
          </a:xfrm>
          <a:prstGeom prst="line">
            <a:avLst/>
          </a:prstGeom>
          <a:noFill/>
          <a:ln w="38100">
            <a:solidFill>
              <a:schemeClr val="bg1"/>
            </a:solidFill>
            <a:round/>
            <a:headEnd/>
            <a:tailEnd/>
          </a:ln>
        </p:spPr>
        <p:txBody>
          <a:bodyPr/>
          <a:lstStyle/>
          <a:p>
            <a:pPr>
              <a:defRPr/>
            </a:pPr>
            <a:endParaRPr lang="en-US">
              <a:latin typeface="Arial" charset="0"/>
              <a:cs typeface="Arial" charset="0"/>
            </a:endParaRPr>
          </a:p>
        </p:txBody>
      </p:sp>
      <p:sp>
        <p:nvSpPr>
          <p:cNvPr id="3079" name="Freeform 10">
            <a:extLst>
              <a:ext uri="{FF2B5EF4-FFF2-40B4-BE49-F238E27FC236}">
                <a16:creationId xmlns:a16="http://schemas.microsoft.com/office/drawing/2014/main" id="{50BCEF3B-8AA5-4410-B661-34E63C557BCB}"/>
              </a:ext>
            </a:extLst>
          </p:cNvPr>
          <p:cNvSpPr>
            <a:spLocks/>
          </p:cNvSpPr>
          <p:nvPr/>
        </p:nvSpPr>
        <p:spPr bwMode="auto">
          <a:xfrm>
            <a:off x="1173163" y="2162175"/>
            <a:ext cx="973137" cy="361950"/>
          </a:xfrm>
          <a:custGeom>
            <a:avLst/>
            <a:gdLst>
              <a:gd name="T0" fmla="*/ 2147483646 w 613"/>
              <a:gd name="T1" fmla="*/ 0 h 228"/>
              <a:gd name="T2" fmla="*/ 2147483646 w 613"/>
              <a:gd name="T3" fmla="*/ 2147483646 h 228"/>
              <a:gd name="T4" fmla="*/ 2147483646 w 613"/>
              <a:gd name="T5" fmla="*/ 2147483646 h 228"/>
              <a:gd name="T6" fmla="*/ 2147483646 w 613"/>
              <a:gd name="T7" fmla="*/ 2147483646 h 228"/>
              <a:gd name="T8" fmla="*/ 2147483646 w 613"/>
              <a:gd name="T9" fmla="*/ 2147483646 h 228"/>
              <a:gd name="T10" fmla="*/ 2147483646 w 613"/>
              <a:gd name="T11" fmla="*/ 2147483646 h 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3" h="228">
                <a:moveTo>
                  <a:pt x="29" y="0"/>
                </a:moveTo>
                <a:cubicBezTo>
                  <a:pt x="14" y="77"/>
                  <a:pt x="0" y="154"/>
                  <a:pt x="29" y="180"/>
                </a:cubicBezTo>
                <a:cubicBezTo>
                  <a:pt x="58" y="206"/>
                  <a:pt x="138" y="178"/>
                  <a:pt x="203" y="156"/>
                </a:cubicBezTo>
                <a:cubicBezTo>
                  <a:pt x="268" y="134"/>
                  <a:pt x="356" y="55"/>
                  <a:pt x="419" y="48"/>
                </a:cubicBezTo>
                <a:cubicBezTo>
                  <a:pt x="482" y="41"/>
                  <a:pt x="549" y="84"/>
                  <a:pt x="581" y="114"/>
                </a:cubicBezTo>
                <a:cubicBezTo>
                  <a:pt x="613" y="144"/>
                  <a:pt x="612" y="186"/>
                  <a:pt x="611" y="228"/>
                </a:cubicBezTo>
              </a:path>
            </a:pathLst>
          </a:custGeom>
          <a:noFill/>
          <a:ln w="25400">
            <a:solidFill>
              <a:schemeClr val="bg1"/>
            </a:solidFill>
            <a:round/>
            <a:headEnd/>
            <a:tailEnd/>
          </a:ln>
        </p:spPr>
        <p:txBody>
          <a:bodyP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5122" name="Picture 5" descr="P2-m9-01">
            <a:extLst>
              <a:ext uri="{FF2B5EF4-FFF2-40B4-BE49-F238E27FC236}">
                <a16:creationId xmlns:a16="http://schemas.microsoft.com/office/drawing/2014/main" id="{38A7900F-C3B2-4F11-9B6B-E54CD8730D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375" y="3019425"/>
            <a:ext cx="23082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a:extLst>
              <a:ext uri="{FF2B5EF4-FFF2-40B4-BE49-F238E27FC236}">
                <a16:creationId xmlns:a16="http://schemas.microsoft.com/office/drawing/2014/main" id="{1A40ED41-5307-402B-8A3E-4B8A66B4D3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0" y="617538"/>
            <a:ext cx="230663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AutoShape 7">
            <a:extLst>
              <a:ext uri="{FF2B5EF4-FFF2-40B4-BE49-F238E27FC236}">
                <a16:creationId xmlns:a16="http://schemas.microsoft.com/office/drawing/2014/main" id="{789BE6BF-CE46-410A-A80B-0618B1918BBF}"/>
              </a:ext>
            </a:extLst>
          </p:cNvPr>
          <p:cNvSpPr>
            <a:spLocks noChangeArrowheads="1"/>
          </p:cNvSpPr>
          <p:nvPr/>
        </p:nvSpPr>
        <p:spPr bwMode="auto">
          <a:xfrm rot="-5400000">
            <a:off x="2057401" y="2476500"/>
            <a:ext cx="209550" cy="314325"/>
          </a:xfrm>
          <a:prstGeom prst="flowChartDelay">
            <a:avLst/>
          </a:prstGeom>
          <a:noFill/>
          <a:ln w="19050">
            <a:solidFill>
              <a:schemeClr val="bg1"/>
            </a:solidFill>
            <a:miter lim="800000"/>
            <a:headEnd/>
            <a:tailEnd/>
          </a:ln>
          <a:effec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GB" altLang="fr-FR">
              <a:solidFill>
                <a:srgbClr val="5A5A5A"/>
              </a:solidFill>
            </a:endParaRPr>
          </a:p>
        </p:txBody>
      </p:sp>
      <p:sp>
        <p:nvSpPr>
          <p:cNvPr id="4101" name="Line 8">
            <a:extLst>
              <a:ext uri="{FF2B5EF4-FFF2-40B4-BE49-F238E27FC236}">
                <a16:creationId xmlns:a16="http://schemas.microsoft.com/office/drawing/2014/main" id="{73089676-E3C3-4B17-A120-82D15D5EF26F}"/>
              </a:ext>
            </a:extLst>
          </p:cNvPr>
          <p:cNvSpPr>
            <a:spLocks noChangeShapeType="1"/>
          </p:cNvSpPr>
          <p:nvPr/>
        </p:nvSpPr>
        <p:spPr bwMode="auto">
          <a:xfrm>
            <a:off x="2216150" y="2740025"/>
            <a:ext cx="0" cy="133350"/>
          </a:xfrm>
          <a:prstGeom prst="line">
            <a:avLst/>
          </a:prstGeom>
          <a:noFill/>
          <a:ln w="38100">
            <a:solidFill>
              <a:schemeClr val="bg1"/>
            </a:solidFill>
            <a:round/>
            <a:headEnd/>
            <a:tailEnd/>
          </a:ln>
        </p:spPr>
        <p:txBody>
          <a:bodyPr/>
          <a:lstStyle/>
          <a:p>
            <a:pPr>
              <a:defRPr/>
            </a:pPr>
            <a:endParaRPr lang="en-US">
              <a:latin typeface="Arial" charset="0"/>
              <a:cs typeface="Arial" charset="0"/>
            </a:endParaRPr>
          </a:p>
        </p:txBody>
      </p:sp>
      <p:sp>
        <p:nvSpPr>
          <p:cNvPr id="4102" name="Line 9">
            <a:extLst>
              <a:ext uri="{FF2B5EF4-FFF2-40B4-BE49-F238E27FC236}">
                <a16:creationId xmlns:a16="http://schemas.microsoft.com/office/drawing/2014/main" id="{FA272F9E-4297-4508-A9D8-6778936FEF07}"/>
              </a:ext>
            </a:extLst>
          </p:cNvPr>
          <p:cNvSpPr>
            <a:spLocks noChangeShapeType="1"/>
          </p:cNvSpPr>
          <p:nvPr/>
        </p:nvSpPr>
        <p:spPr bwMode="auto">
          <a:xfrm>
            <a:off x="2098675" y="2736850"/>
            <a:ext cx="0" cy="133350"/>
          </a:xfrm>
          <a:prstGeom prst="line">
            <a:avLst/>
          </a:prstGeom>
          <a:noFill/>
          <a:ln w="38100">
            <a:solidFill>
              <a:schemeClr val="bg1"/>
            </a:solidFill>
            <a:round/>
            <a:headEnd/>
            <a:tailEnd/>
          </a:ln>
        </p:spPr>
        <p:txBody>
          <a:bodyPr/>
          <a:lstStyle/>
          <a:p>
            <a:pPr>
              <a:defRPr/>
            </a:pPr>
            <a:endParaRPr lang="en-US">
              <a:latin typeface="Arial" charset="0"/>
              <a:cs typeface="Arial" charset="0"/>
            </a:endParaRPr>
          </a:p>
        </p:txBody>
      </p:sp>
      <p:sp>
        <p:nvSpPr>
          <p:cNvPr id="4103" name="Freeform 10">
            <a:extLst>
              <a:ext uri="{FF2B5EF4-FFF2-40B4-BE49-F238E27FC236}">
                <a16:creationId xmlns:a16="http://schemas.microsoft.com/office/drawing/2014/main" id="{77572C90-6A97-4823-8EE0-DD5F6D66E164}"/>
              </a:ext>
            </a:extLst>
          </p:cNvPr>
          <p:cNvSpPr>
            <a:spLocks/>
          </p:cNvSpPr>
          <p:nvPr/>
        </p:nvSpPr>
        <p:spPr bwMode="auto">
          <a:xfrm>
            <a:off x="1173163" y="2162175"/>
            <a:ext cx="973137" cy="361950"/>
          </a:xfrm>
          <a:custGeom>
            <a:avLst/>
            <a:gdLst>
              <a:gd name="T0" fmla="*/ 2147483646 w 613"/>
              <a:gd name="T1" fmla="*/ 0 h 228"/>
              <a:gd name="T2" fmla="*/ 2147483646 w 613"/>
              <a:gd name="T3" fmla="*/ 2147483646 h 228"/>
              <a:gd name="T4" fmla="*/ 2147483646 w 613"/>
              <a:gd name="T5" fmla="*/ 2147483646 h 228"/>
              <a:gd name="T6" fmla="*/ 2147483646 w 613"/>
              <a:gd name="T7" fmla="*/ 2147483646 h 228"/>
              <a:gd name="T8" fmla="*/ 2147483646 w 613"/>
              <a:gd name="T9" fmla="*/ 2147483646 h 228"/>
              <a:gd name="T10" fmla="*/ 2147483646 w 613"/>
              <a:gd name="T11" fmla="*/ 2147483646 h 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3" h="228">
                <a:moveTo>
                  <a:pt x="29" y="0"/>
                </a:moveTo>
                <a:cubicBezTo>
                  <a:pt x="14" y="77"/>
                  <a:pt x="0" y="154"/>
                  <a:pt x="29" y="180"/>
                </a:cubicBezTo>
                <a:cubicBezTo>
                  <a:pt x="58" y="206"/>
                  <a:pt x="138" y="178"/>
                  <a:pt x="203" y="156"/>
                </a:cubicBezTo>
                <a:cubicBezTo>
                  <a:pt x="268" y="134"/>
                  <a:pt x="356" y="55"/>
                  <a:pt x="419" y="48"/>
                </a:cubicBezTo>
                <a:cubicBezTo>
                  <a:pt x="482" y="41"/>
                  <a:pt x="549" y="84"/>
                  <a:pt x="581" y="114"/>
                </a:cubicBezTo>
                <a:cubicBezTo>
                  <a:pt x="613" y="144"/>
                  <a:pt x="612" y="186"/>
                  <a:pt x="611" y="228"/>
                </a:cubicBezTo>
              </a:path>
            </a:pathLst>
          </a:custGeom>
          <a:noFill/>
          <a:ln w="25400">
            <a:solidFill>
              <a:schemeClr val="bg1"/>
            </a:solidFill>
            <a:round/>
            <a:headEnd/>
            <a:tailEnd/>
          </a:ln>
        </p:spPr>
        <p:txBody>
          <a:bodyP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6146" name="Picture 5" descr="P2-m9-01">
            <a:extLst>
              <a:ext uri="{FF2B5EF4-FFF2-40B4-BE49-F238E27FC236}">
                <a16:creationId xmlns:a16="http://schemas.microsoft.com/office/drawing/2014/main" id="{AD07185F-AC8F-460F-94B4-830EED33A2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375" y="3019425"/>
            <a:ext cx="23082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a:extLst>
              <a:ext uri="{FF2B5EF4-FFF2-40B4-BE49-F238E27FC236}">
                <a16:creationId xmlns:a16="http://schemas.microsoft.com/office/drawing/2014/main" id="{ADA73F10-07C2-4FFB-8AEA-C38C282238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0" y="617538"/>
            <a:ext cx="230663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AutoShape 7">
            <a:extLst>
              <a:ext uri="{FF2B5EF4-FFF2-40B4-BE49-F238E27FC236}">
                <a16:creationId xmlns:a16="http://schemas.microsoft.com/office/drawing/2014/main" id="{84A31011-C428-4D83-9B3F-905ED05B9E0B}"/>
              </a:ext>
            </a:extLst>
          </p:cNvPr>
          <p:cNvSpPr>
            <a:spLocks noChangeArrowheads="1"/>
          </p:cNvSpPr>
          <p:nvPr/>
        </p:nvSpPr>
        <p:spPr bwMode="auto">
          <a:xfrm rot="-5400000">
            <a:off x="2057401" y="2476500"/>
            <a:ext cx="209550" cy="314325"/>
          </a:xfrm>
          <a:prstGeom prst="flowChartDelay">
            <a:avLst/>
          </a:prstGeom>
          <a:noFill/>
          <a:ln w="19050">
            <a:solidFill>
              <a:schemeClr val="bg1"/>
            </a:solidFill>
            <a:miter lim="800000"/>
            <a:headEnd/>
            <a:tailEnd/>
          </a:ln>
          <a:effec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GB" altLang="fr-FR">
              <a:solidFill>
                <a:srgbClr val="5A5A5A"/>
              </a:solidFill>
            </a:endParaRPr>
          </a:p>
        </p:txBody>
      </p:sp>
      <p:sp>
        <p:nvSpPr>
          <p:cNvPr id="5125" name="Line 8">
            <a:extLst>
              <a:ext uri="{FF2B5EF4-FFF2-40B4-BE49-F238E27FC236}">
                <a16:creationId xmlns:a16="http://schemas.microsoft.com/office/drawing/2014/main" id="{EFB6632C-BBCF-494A-BD78-8740D1433E9D}"/>
              </a:ext>
            </a:extLst>
          </p:cNvPr>
          <p:cNvSpPr>
            <a:spLocks noChangeShapeType="1"/>
          </p:cNvSpPr>
          <p:nvPr/>
        </p:nvSpPr>
        <p:spPr bwMode="auto">
          <a:xfrm>
            <a:off x="2216150" y="2740025"/>
            <a:ext cx="0" cy="133350"/>
          </a:xfrm>
          <a:prstGeom prst="line">
            <a:avLst/>
          </a:prstGeom>
          <a:noFill/>
          <a:ln w="38100">
            <a:solidFill>
              <a:schemeClr val="bg1"/>
            </a:solidFill>
            <a:round/>
            <a:headEnd/>
            <a:tailEnd/>
          </a:ln>
          <a:effectLst/>
        </p:spPr>
        <p:txBody>
          <a:bodyPr/>
          <a:lstStyle/>
          <a:p>
            <a:pPr>
              <a:defRPr/>
            </a:pPr>
            <a:endParaRPr lang="en-US">
              <a:latin typeface="Arial" charset="0"/>
              <a:cs typeface="Arial" charset="0"/>
            </a:endParaRPr>
          </a:p>
        </p:txBody>
      </p:sp>
      <p:sp>
        <p:nvSpPr>
          <p:cNvPr id="5126" name="Line 9">
            <a:extLst>
              <a:ext uri="{FF2B5EF4-FFF2-40B4-BE49-F238E27FC236}">
                <a16:creationId xmlns:a16="http://schemas.microsoft.com/office/drawing/2014/main" id="{E4E223A9-B41A-4447-926A-7868A4B00C84}"/>
              </a:ext>
            </a:extLst>
          </p:cNvPr>
          <p:cNvSpPr>
            <a:spLocks noChangeShapeType="1"/>
          </p:cNvSpPr>
          <p:nvPr/>
        </p:nvSpPr>
        <p:spPr bwMode="auto">
          <a:xfrm>
            <a:off x="2098675" y="2736850"/>
            <a:ext cx="0" cy="133350"/>
          </a:xfrm>
          <a:prstGeom prst="line">
            <a:avLst/>
          </a:prstGeom>
          <a:noFill/>
          <a:ln w="38100">
            <a:solidFill>
              <a:schemeClr val="bg1"/>
            </a:solidFill>
            <a:round/>
            <a:headEnd/>
            <a:tailEnd/>
          </a:ln>
          <a:effectLst/>
        </p:spPr>
        <p:txBody>
          <a:bodyPr/>
          <a:lstStyle/>
          <a:p>
            <a:pPr>
              <a:defRPr/>
            </a:pPr>
            <a:endParaRPr lang="en-US">
              <a:latin typeface="Arial" charset="0"/>
              <a:cs typeface="Arial" charset="0"/>
            </a:endParaRPr>
          </a:p>
        </p:txBody>
      </p:sp>
      <p:sp>
        <p:nvSpPr>
          <p:cNvPr id="5127" name="Freeform 10">
            <a:extLst>
              <a:ext uri="{FF2B5EF4-FFF2-40B4-BE49-F238E27FC236}">
                <a16:creationId xmlns:a16="http://schemas.microsoft.com/office/drawing/2014/main" id="{D53E2065-6732-422E-9E97-CF3E54248656}"/>
              </a:ext>
            </a:extLst>
          </p:cNvPr>
          <p:cNvSpPr>
            <a:spLocks/>
          </p:cNvSpPr>
          <p:nvPr/>
        </p:nvSpPr>
        <p:spPr bwMode="auto">
          <a:xfrm>
            <a:off x="1173163" y="2162175"/>
            <a:ext cx="973137" cy="361950"/>
          </a:xfrm>
          <a:custGeom>
            <a:avLst/>
            <a:gdLst>
              <a:gd name="T0" fmla="*/ 2147483646 w 613"/>
              <a:gd name="T1" fmla="*/ 0 h 228"/>
              <a:gd name="T2" fmla="*/ 2147483646 w 613"/>
              <a:gd name="T3" fmla="*/ 2147483646 h 228"/>
              <a:gd name="T4" fmla="*/ 2147483646 w 613"/>
              <a:gd name="T5" fmla="*/ 2147483646 h 228"/>
              <a:gd name="T6" fmla="*/ 2147483646 w 613"/>
              <a:gd name="T7" fmla="*/ 2147483646 h 228"/>
              <a:gd name="T8" fmla="*/ 2147483646 w 613"/>
              <a:gd name="T9" fmla="*/ 2147483646 h 228"/>
              <a:gd name="T10" fmla="*/ 2147483646 w 613"/>
              <a:gd name="T11" fmla="*/ 2147483646 h 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3" h="228">
                <a:moveTo>
                  <a:pt x="29" y="0"/>
                </a:moveTo>
                <a:cubicBezTo>
                  <a:pt x="14" y="77"/>
                  <a:pt x="0" y="154"/>
                  <a:pt x="29" y="180"/>
                </a:cubicBezTo>
                <a:cubicBezTo>
                  <a:pt x="58" y="206"/>
                  <a:pt x="138" y="178"/>
                  <a:pt x="203" y="156"/>
                </a:cubicBezTo>
                <a:cubicBezTo>
                  <a:pt x="268" y="134"/>
                  <a:pt x="356" y="55"/>
                  <a:pt x="419" y="48"/>
                </a:cubicBezTo>
                <a:cubicBezTo>
                  <a:pt x="482" y="41"/>
                  <a:pt x="549" y="84"/>
                  <a:pt x="581" y="114"/>
                </a:cubicBezTo>
                <a:cubicBezTo>
                  <a:pt x="613" y="144"/>
                  <a:pt x="612" y="186"/>
                  <a:pt x="611" y="228"/>
                </a:cubicBezTo>
              </a:path>
            </a:pathLst>
          </a:custGeom>
          <a:noFill/>
          <a:ln w="25400">
            <a:solidFill>
              <a:schemeClr val="bg1"/>
            </a:solidFill>
            <a:round/>
            <a:headEnd/>
            <a:tailEnd/>
          </a:ln>
          <a:effectLst/>
        </p:spPr>
        <p:txBody>
          <a:bodyP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8.jpeg"/><Relationship Id="rId4" Type="http://schemas.openxmlformats.org/officeDocument/2006/relationships/image" Target="../media/image27.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1">
            <a:extLst>
              <a:ext uri="{FF2B5EF4-FFF2-40B4-BE49-F238E27FC236}">
                <a16:creationId xmlns:a16="http://schemas.microsoft.com/office/drawing/2014/main" id="{5D2C8185-6917-40FA-B640-38029EF5264C}"/>
              </a:ext>
            </a:extLst>
          </p:cNvPr>
          <p:cNvSpPr>
            <a:spLocks/>
          </p:cNvSpPr>
          <p:nvPr/>
        </p:nvSpPr>
        <p:spPr bwMode="auto">
          <a:xfrm>
            <a:off x="4303713" y="0"/>
            <a:ext cx="4737100" cy="6858000"/>
          </a:xfrm>
          <a:prstGeom prst="rect">
            <a:avLst/>
          </a:prstGeom>
          <a:noFill/>
          <a:ln>
            <a:noFill/>
          </a:ln>
        </p:spPr>
        <p:txBody>
          <a:bodyPr lIns="360000" tIns="0" rIns="0" bIns="0" anchor="ctr"/>
          <a:lstStyle>
            <a:lvl1pPr defTabSz="355600">
              <a:defRPr sz="2400">
                <a:solidFill>
                  <a:schemeClr val="tx1"/>
                </a:solidFill>
                <a:latin typeface="Arial" panose="020B0604020202020204" pitchFamily="34" charset="0"/>
                <a:cs typeface="Arial" panose="020B0604020202020204" pitchFamily="34" charset="0"/>
              </a:defRPr>
            </a:lvl1pPr>
            <a:lvl2pPr marL="742950" indent="-285750" defTabSz="355600">
              <a:defRPr sz="2400">
                <a:solidFill>
                  <a:schemeClr val="tx1"/>
                </a:solidFill>
                <a:latin typeface="Arial" panose="020B0604020202020204" pitchFamily="34" charset="0"/>
                <a:cs typeface="Arial" panose="020B0604020202020204" pitchFamily="34" charset="0"/>
              </a:defRPr>
            </a:lvl2pPr>
            <a:lvl3pPr marL="1143000" indent="-228600" defTabSz="355600">
              <a:defRPr sz="2400">
                <a:solidFill>
                  <a:schemeClr val="tx1"/>
                </a:solidFill>
                <a:latin typeface="Arial" panose="020B0604020202020204" pitchFamily="34" charset="0"/>
                <a:cs typeface="Arial" panose="020B0604020202020204" pitchFamily="34" charset="0"/>
              </a:defRPr>
            </a:lvl3pPr>
            <a:lvl4pPr marL="1600200" indent="-228600" defTabSz="355600">
              <a:defRPr sz="2400">
                <a:solidFill>
                  <a:schemeClr val="tx1"/>
                </a:solidFill>
                <a:latin typeface="Arial" panose="020B0604020202020204" pitchFamily="34" charset="0"/>
                <a:cs typeface="Arial" panose="020B0604020202020204" pitchFamily="34" charset="0"/>
              </a:defRPr>
            </a:lvl4pPr>
            <a:lvl5pPr marL="2057400" indent="-228600" defTabSz="355600">
              <a:defRPr sz="2400">
                <a:solidFill>
                  <a:schemeClr val="tx1"/>
                </a:solidFill>
                <a:latin typeface="Arial" panose="020B0604020202020204" pitchFamily="34" charset="0"/>
                <a:cs typeface="Arial" panose="020B0604020202020204" pitchFamily="34" charset="0"/>
              </a:defRPr>
            </a:lvl5pPr>
            <a:lvl6pPr marL="2514600" indent="-228600" defTabSz="355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355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355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355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ts val="0"/>
              </a:spcBef>
              <a:spcAft>
                <a:spcPts val="600"/>
              </a:spcAft>
              <a:defRPr/>
            </a:pPr>
            <a:r>
              <a:rPr lang="en-US" b="1" dirty="0">
                <a:solidFill>
                  <a:srgbClr val="FFFFFF"/>
                </a:solidFill>
              </a:rPr>
              <a:t>Planning Electric Vehicle Charging Infrastructure in a Transitioning Community</a:t>
            </a:r>
            <a:endParaRPr lang="fr-FR" b="1" dirty="0">
              <a:solidFill>
                <a:srgbClr val="FFFFFF"/>
              </a:solidFill>
            </a:endParaRPr>
          </a:p>
          <a:p>
            <a:pPr algn="ctr" eaLnBrk="1" hangingPunct="1">
              <a:spcBef>
                <a:spcPct val="20000"/>
              </a:spcBef>
              <a:buFont typeface="Arial" panose="020B0604020202020204" pitchFamily="34" charset="0"/>
              <a:buNone/>
              <a:defRPr/>
            </a:pPr>
            <a:endParaRPr lang="en-GB" altLang="fr-FR" sz="4000" b="1" dirty="0">
              <a:solidFill>
                <a:srgbClr val="FFFFFF"/>
              </a:solidFill>
            </a:endParaRPr>
          </a:p>
          <a:p>
            <a:pPr algn="ctr" eaLnBrk="1" hangingPunct="1">
              <a:spcBef>
                <a:spcPct val="20000"/>
              </a:spcBef>
              <a:buFont typeface="Arial" panose="020B0604020202020204" pitchFamily="34" charset="0"/>
              <a:buNone/>
              <a:defRPr/>
            </a:pPr>
            <a:r>
              <a:rPr lang="en-US" sz="2000" b="1" dirty="0">
                <a:solidFill>
                  <a:srgbClr val="FFFFFF"/>
                </a:solidFill>
              </a:rPr>
              <a:t>Eric Hittinger</a:t>
            </a:r>
            <a:r>
              <a:rPr lang="en-US" sz="2000" b="1" baseline="30000" dirty="0">
                <a:solidFill>
                  <a:srgbClr val="FFFFFF"/>
                </a:solidFill>
              </a:rPr>
              <a:t>1,2</a:t>
            </a:r>
            <a:r>
              <a:rPr lang="en-US" sz="2000" b="1" dirty="0">
                <a:solidFill>
                  <a:srgbClr val="FFFFFF"/>
                </a:solidFill>
              </a:rPr>
              <a:t>, Alain Bouscayrol</a:t>
            </a:r>
            <a:r>
              <a:rPr lang="en-US" sz="2000" b="1" baseline="30000" dirty="0">
                <a:solidFill>
                  <a:srgbClr val="FFFFFF"/>
                </a:solidFill>
              </a:rPr>
              <a:t>1</a:t>
            </a:r>
            <a:r>
              <a:rPr lang="en-US" sz="2000" b="1" dirty="0">
                <a:solidFill>
                  <a:srgbClr val="FFFFFF"/>
                </a:solidFill>
              </a:rPr>
              <a:t>, Elodie Castex</a:t>
            </a:r>
            <a:r>
              <a:rPr lang="en-US" sz="2000" b="1" baseline="30000" dirty="0">
                <a:solidFill>
                  <a:srgbClr val="FFFFFF"/>
                </a:solidFill>
              </a:rPr>
              <a:t>3</a:t>
            </a:r>
          </a:p>
          <a:p>
            <a:pPr algn="ctr" eaLnBrk="1" hangingPunct="1">
              <a:spcBef>
                <a:spcPct val="20000"/>
              </a:spcBef>
              <a:buFont typeface="Arial" panose="020B0604020202020204" pitchFamily="34" charset="0"/>
              <a:buNone/>
              <a:defRPr/>
            </a:pPr>
            <a:endParaRPr lang="en-US" altLang="fr-FR" sz="1400" b="1" dirty="0">
              <a:solidFill>
                <a:schemeClr val="bg1"/>
              </a:solidFill>
              <a:latin typeface="+mj-lt"/>
            </a:endParaRPr>
          </a:p>
          <a:p>
            <a:pPr algn="ctr">
              <a:spcBef>
                <a:spcPts val="0"/>
              </a:spcBef>
              <a:spcAft>
                <a:spcPts val="0"/>
              </a:spcAft>
              <a:defRPr/>
            </a:pPr>
            <a:r>
              <a:rPr lang="fr-FR" sz="1200" baseline="30000" dirty="0">
                <a:solidFill>
                  <a:schemeClr val="bg1"/>
                </a:solidFill>
                <a:latin typeface="+mj-lt"/>
                <a:ea typeface="SimSun" panose="02010600030101010101" pitchFamily="2" charset="-122"/>
              </a:rPr>
              <a:t>1</a:t>
            </a:r>
            <a:r>
              <a:rPr lang="fr-FR" sz="1200" i="1" dirty="0">
                <a:solidFill>
                  <a:schemeClr val="bg1"/>
                </a:solidFill>
                <a:latin typeface="+mj-lt"/>
                <a:ea typeface="MS Mincho" panose="02020609040205080304" pitchFamily="49" charset="-128"/>
              </a:rPr>
              <a:t> Univ. Lille, Arts et </a:t>
            </a:r>
            <a:r>
              <a:rPr lang="fr-FR" sz="1200" i="1" dirty="0" err="1">
                <a:solidFill>
                  <a:schemeClr val="bg1"/>
                </a:solidFill>
                <a:latin typeface="+mj-lt"/>
                <a:ea typeface="MS Mincho" panose="02020609040205080304" pitchFamily="49" charset="-128"/>
              </a:rPr>
              <a:t>Metiers</a:t>
            </a:r>
            <a:r>
              <a:rPr lang="fr-FR" sz="1200" i="1" dirty="0">
                <a:solidFill>
                  <a:schemeClr val="bg1"/>
                </a:solidFill>
                <a:latin typeface="+mj-lt"/>
                <a:ea typeface="MS Mincho" panose="02020609040205080304" pitchFamily="49" charset="-128"/>
              </a:rPr>
              <a:t> Institue of </a:t>
            </a:r>
            <a:r>
              <a:rPr lang="fr-FR" sz="1200" i="1" dirty="0" err="1">
                <a:solidFill>
                  <a:schemeClr val="bg1"/>
                </a:solidFill>
                <a:latin typeface="+mj-lt"/>
                <a:ea typeface="MS Mincho" panose="02020609040205080304" pitchFamily="49" charset="-128"/>
              </a:rPr>
              <a:t>Technology</a:t>
            </a:r>
            <a:r>
              <a:rPr lang="fr-FR" sz="1200" i="1" dirty="0">
                <a:solidFill>
                  <a:schemeClr val="bg1"/>
                </a:solidFill>
                <a:latin typeface="+mj-lt"/>
                <a:ea typeface="MS Mincho" panose="02020609040205080304" pitchFamily="49" charset="-128"/>
              </a:rPr>
              <a:t>, Centrale Lille,  </a:t>
            </a:r>
            <a:r>
              <a:rPr lang="fr-FR" sz="1200" i="1" dirty="0" err="1">
                <a:solidFill>
                  <a:schemeClr val="bg1"/>
                </a:solidFill>
                <a:latin typeface="+mj-lt"/>
                <a:ea typeface="MS Mincho" panose="02020609040205080304" pitchFamily="49" charset="-128"/>
              </a:rPr>
              <a:t>Yncrea</a:t>
            </a:r>
            <a:r>
              <a:rPr lang="fr-FR" sz="1200" i="1" dirty="0">
                <a:solidFill>
                  <a:schemeClr val="bg1"/>
                </a:solidFill>
                <a:latin typeface="+mj-lt"/>
                <a:ea typeface="MS Mincho" panose="02020609040205080304" pitchFamily="49" charset="-128"/>
              </a:rPr>
              <a:t> Hauts-de-France,  ULR 2697 – L2EP, F-59000 Lille, France</a:t>
            </a:r>
          </a:p>
          <a:p>
            <a:pPr algn="ctr">
              <a:spcBef>
                <a:spcPts val="0"/>
              </a:spcBef>
              <a:spcAft>
                <a:spcPts val="0"/>
              </a:spcAft>
              <a:defRPr/>
            </a:pPr>
            <a:endParaRPr lang="fr-FR" sz="1200" i="1" dirty="0">
              <a:solidFill>
                <a:schemeClr val="bg1"/>
              </a:solidFill>
              <a:latin typeface="+mj-lt"/>
              <a:ea typeface="MS Mincho" panose="02020609040205080304" pitchFamily="49" charset="-128"/>
            </a:endParaRPr>
          </a:p>
          <a:p>
            <a:pPr algn="ctr">
              <a:spcBef>
                <a:spcPts val="0"/>
              </a:spcBef>
              <a:spcAft>
                <a:spcPts val="0"/>
              </a:spcAft>
              <a:defRPr/>
            </a:pPr>
            <a:r>
              <a:rPr lang="en-US" sz="1200" baseline="30000" dirty="0">
                <a:solidFill>
                  <a:schemeClr val="bg1"/>
                </a:solidFill>
                <a:latin typeface="+mj-lt"/>
                <a:ea typeface="SimSun" panose="02010600030101010101" pitchFamily="2" charset="-122"/>
              </a:rPr>
              <a:t>2</a:t>
            </a:r>
            <a:r>
              <a:rPr lang="en-US" sz="1200" i="1" dirty="0">
                <a:solidFill>
                  <a:schemeClr val="bg1"/>
                </a:solidFill>
                <a:latin typeface="+mj-lt"/>
                <a:ea typeface="MS Mincho" panose="02020609040205080304" pitchFamily="49" charset="-128"/>
              </a:rPr>
              <a:t> Department of Public Policy, Rochester Institute of Technology, Rochester, NY, USA</a:t>
            </a:r>
          </a:p>
          <a:p>
            <a:pPr algn="ctr">
              <a:spcBef>
                <a:spcPts val="0"/>
              </a:spcBef>
              <a:spcAft>
                <a:spcPts val="0"/>
              </a:spcAft>
              <a:defRPr/>
            </a:pPr>
            <a:endParaRPr lang="en-US" sz="1200" i="1" dirty="0">
              <a:solidFill>
                <a:schemeClr val="bg1"/>
              </a:solidFill>
              <a:latin typeface="+mj-lt"/>
              <a:ea typeface="MS Mincho" panose="02020609040205080304" pitchFamily="49" charset="-128"/>
            </a:endParaRPr>
          </a:p>
          <a:p>
            <a:pPr algn="ctr">
              <a:spcBef>
                <a:spcPts val="0"/>
              </a:spcBef>
              <a:spcAft>
                <a:spcPts val="0"/>
              </a:spcAft>
              <a:defRPr/>
            </a:pPr>
            <a:r>
              <a:rPr lang="fr-FR" sz="1200" i="1" baseline="30000" dirty="0">
                <a:solidFill>
                  <a:schemeClr val="bg1"/>
                </a:solidFill>
                <a:latin typeface="+mj-lt"/>
                <a:ea typeface="MS Mincho" panose="02020609040205080304" pitchFamily="49" charset="-128"/>
              </a:rPr>
              <a:t>3</a:t>
            </a:r>
            <a:r>
              <a:rPr lang="fr-FR" sz="1200" i="1" dirty="0">
                <a:solidFill>
                  <a:schemeClr val="bg1"/>
                </a:solidFill>
                <a:latin typeface="+mj-lt"/>
                <a:ea typeface="MS Mincho" panose="02020609040205080304" pitchFamily="49" charset="-128"/>
              </a:rPr>
              <a:t> Univ. Lille, ULR 4477 – TVES – Territoires Villes Environnement &amp; Société, F- 59000, Lille, France</a:t>
            </a:r>
            <a:endParaRPr lang="en-GB" altLang="fr-FR" sz="3200" b="1" dirty="0">
              <a:solidFill>
                <a:srgbClr val="FFFFFF"/>
              </a:solidFill>
            </a:endParaRPr>
          </a:p>
        </p:txBody>
      </p:sp>
      <p:pic>
        <p:nvPicPr>
          <p:cNvPr id="8195" name="Picture 2">
            <a:extLst>
              <a:ext uri="{FF2B5EF4-FFF2-40B4-BE49-F238E27FC236}">
                <a16:creationId xmlns:a16="http://schemas.microsoft.com/office/drawing/2014/main" id="{8998167C-BA3B-4C2F-8544-6D40D297C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675" y="6154738"/>
            <a:ext cx="1697038" cy="403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6" name="Picture 3">
            <a:extLst>
              <a:ext uri="{FF2B5EF4-FFF2-40B4-BE49-F238E27FC236}">
                <a16:creationId xmlns:a16="http://schemas.microsoft.com/office/drawing/2014/main" id="{F131937D-DA56-497F-BAD0-A5BE34CD8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8" y="6137275"/>
            <a:ext cx="1981200" cy="438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7" name="Image 4">
            <a:extLst>
              <a:ext uri="{FF2B5EF4-FFF2-40B4-BE49-F238E27FC236}">
                <a16:creationId xmlns:a16="http://schemas.microsoft.com/office/drawing/2014/main" id="{53BB3438-D905-4500-9930-F7098C9C5F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33" t="9169" r="2783" b="11406"/>
          <a:stretch>
            <a:fillRect/>
          </a:stretch>
        </p:blipFill>
        <p:spPr bwMode="auto">
          <a:xfrm>
            <a:off x="2606675" y="5432425"/>
            <a:ext cx="1152525" cy="438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8" name="Picture 4" descr="UL-PRINT-2014-red">
            <a:extLst>
              <a:ext uri="{FF2B5EF4-FFF2-40B4-BE49-F238E27FC236}">
                <a16:creationId xmlns:a16="http://schemas.microsoft.com/office/drawing/2014/main" id="{11D6C93C-6B90-45EF-A9E9-9018671E61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975" y="5391150"/>
            <a:ext cx="1212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05B8692-E7E8-489D-A8B8-3C0EADDBD971}"/>
              </a:ext>
            </a:extLst>
          </p:cNvPr>
          <p:cNvSpPr>
            <a:spLocks noGrp="1" noChangeArrowheads="1"/>
          </p:cNvSpPr>
          <p:nvPr>
            <p:ph type="title"/>
          </p:nvPr>
        </p:nvSpPr>
        <p:spPr>
          <a:xfrm>
            <a:off x="1925638" y="496888"/>
            <a:ext cx="7218362" cy="803275"/>
          </a:xfrm>
        </p:spPr>
        <p:txBody>
          <a:bodyPr/>
          <a:lstStyle/>
          <a:p>
            <a:r>
              <a:rPr lang="en-US" altLang="fr-FR"/>
              <a:t>The dispatch model is used within an optimization that searches for the lowest-NPC “buildout plan” for chargers, solar PV, and stationary storage</a:t>
            </a:r>
            <a:endParaRPr lang="fr-FR" altLang="fr-FR"/>
          </a:p>
        </p:txBody>
      </p:sp>
      <p:sp>
        <p:nvSpPr>
          <p:cNvPr id="16387" name="Slide Number Placeholder 3">
            <a:extLst>
              <a:ext uri="{FF2B5EF4-FFF2-40B4-BE49-F238E27FC236}">
                <a16:creationId xmlns:a16="http://schemas.microsoft.com/office/drawing/2014/main" id="{91545E81-BB99-4061-ACB7-B136C45B8CF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4D1A85A-95D4-4D22-BDE4-A59ACE7930E0}" type="slidenum">
              <a:rPr lang="en-GB" altLang="fr-FR" sz="2000">
                <a:solidFill>
                  <a:schemeClr val="bg1"/>
                </a:solidFill>
              </a:rPr>
              <a:pPr/>
              <a:t>10</a:t>
            </a:fld>
            <a:endParaRPr lang="en-GB" altLang="fr-FR" sz="2000">
              <a:solidFill>
                <a:schemeClr val="bg1"/>
              </a:solidFill>
            </a:endParaRPr>
          </a:p>
        </p:txBody>
      </p:sp>
      <p:pic>
        <p:nvPicPr>
          <p:cNvPr id="16388" name="Content Placeholder 4">
            <a:extLst>
              <a:ext uri="{FF2B5EF4-FFF2-40B4-BE49-F238E27FC236}">
                <a16:creationId xmlns:a16="http://schemas.microsoft.com/office/drawing/2014/main" id="{E69AD9E9-E7E0-4175-B6EA-A697AD3CB21E}"/>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917700"/>
            <a:ext cx="8229600" cy="4133850"/>
          </a:xfrm>
        </p:spPr>
      </p:pic>
      <p:pic>
        <p:nvPicPr>
          <p:cNvPr id="16389" name="Picture 1">
            <a:extLst>
              <a:ext uri="{FF2B5EF4-FFF2-40B4-BE49-F238E27FC236}">
                <a16:creationId xmlns:a16="http://schemas.microsoft.com/office/drawing/2014/main" id="{99C70E1D-A060-4066-972D-7A4543D62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075" y="3132138"/>
            <a:ext cx="363538"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a:extLst>
              <a:ext uri="{FF2B5EF4-FFF2-40B4-BE49-F238E27FC236}">
                <a16:creationId xmlns:a16="http://schemas.microsoft.com/office/drawing/2014/main" id="{7CE38A17-E53A-4581-BF52-07FAF33524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75" y="6343650"/>
            <a:ext cx="1273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94573BE-86EA-48CB-B155-3A1B44E6AD3E}"/>
              </a:ext>
            </a:extLst>
          </p:cNvPr>
          <p:cNvSpPr>
            <a:spLocks noGrp="1" noChangeArrowheads="1"/>
          </p:cNvSpPr>
          <p:nvPr>
            <p:ph type="title"/>
          </p:nvPr>
        </p:nvSpPr>
        <p:spPr>
          <a:xfrm>
            <a:off x="1854200" y="274638"/>
            <a:ext cx="7218363" cy="803275"/>
          </a:xfrm>
        </p:spPr>
        <p:txBody>
          <a:bodyPr/>
          <a:lstStyle/>
          <a:p>
            <a:r>
              <a:rPr lang="en-US" altLang="fr-FR"/>
              <a:t>In a scenario with continual growth in EVs, the optimal strategy is to build chargers and solar PV every ~10 yrs</a:t>
            </a:r>
            <a:endParaRPr lang="fr-FR" altLang="fr-FR"/>
          </a:p>
        </p:txBody>
      </p:sp>
      <p:sp>
        <p:nvSpPr>
          <p:cNvPr id="17411" name="Slide Number Placeholder 3">
            <a:extLst>
              <a:ext uri="{FF2B5EF4-FFF2-40B4-BE49-F238E27FC236}">
                <a16:creationId xmlns:a16="http://schemas.microsoft.com/office/drawing/2014/main" id="{94DAF855-E2FC-41FC-B30B-32A1001C7AC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52E94F1-E926-429D-AC20-29E7E60B446D}" type="slidenum">
              <a:rPr lang="en-GB" altLang="fr-FR" sz="2000">
                <a:solidFill>
                  <a:schemeClr val="bg1"/>
                </a:solidFill>
              </a:rPr>
              <a:pPr/>
              <a:t>11</a:t>
            </a:fld>
            <a:endParaRPr lang="en-GB" altLang="fr-FR" sz="2000">
              <a:solidFill>
                <a:schemeClr val="bg1"/>
              </a:solidFill>
            </a:endParaRPr>
          </a:p>
        </p:txBody>
      </p:sp>
      <p:pic>
        <p:nvPicPr>
          <p:cNvPr id="17412" name="Content Placeholder 4">
            <a:extLst>
              <a:ext uri="{FF2B5EF4-FFF2-40B4-BE49-F238E27FC236}">
                <a16:creationId xmlns:a16="http://schemas.microsoft.com/office/drawing/2014/main" id="{519ECED4-1F4B-4A61-891C-8A3A4663937F}"/>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l="17017" r="8015"/>
          <a:stretch>
            <a:fillRect/>
          </a:stretch>
        </p:blipFill>
        <p:spPr>
          <a:xfrm>
            <a:off x="95250" y="1371600"/>
            <a:ext cx="8769350" cy="4810125"/>
          </a:xfrm>
        </p:spPr>
      </p:pic>
      <p:pic>
        <p:nvPicPr>
          <p:cNvPr id="17413" name="Picture 1">
            <a:extLst>
              <a:ext uri="{FF2B5EF4-FFF2-40B4-BE49-F238E27FC236}">
                <a16:creationId xmlns:a16="http://schemas.microsoft.com/office/drawing/2014/main" id="{1F912111-EA56-4AB4-9C3C-EE02A57E3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5" y="6343650"/>
            <a:ext cx="1273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41460F7-24F9-4B2B-9872-784337474349}"/>
              </a:ext>
            </a:extLst>
          </p:cNvPr>
          <p:cNvSpPr>
            <a:spLocks noGrp="1" noChangeArrowheads="1"/>
          </p:cNvSpPr>
          <p:nvPr>
            <p:ph type="title"/>
          </p:nvPr>
        </p:nvSpPr>
        <p:spPr>
          <a:xfrm>
            <a:off x="1763713" y="150813"/>
            <a:ext cx="7380287" cy="803275"/>
          </a:xfrm>
        </p:spPr>
        <p:txBody>
          <a:bodyPr/>
          <a:lstStyle/>
          <a:p>
            <a:r>
              <a:rPr lang="en-US" altLang="fr-FR"/>
              <a:t>One feature of the model is how it responds to uncertainty in future demand</a:t>
            </a:r>
            <a:endParaRPr lang="fr-FR" altLang="fr-FR"/>
          </a:p>
        </p:txBody>
      </p:sp>
      <p:sp>
        <p:nvSpPr>
          <p:cNvPr id="18435" name="Slide Number Placeholder 3">
            <a:extLst>
              <a:ext uri="{FF2B5EF4-FFF2-40B4-BE49-F238E27FC236}">
                <a16:creationId xmlns:a16="http://schemas.microsoft.com/office/drawing/2014/main" id="{02BA2788-A5ED-4272-91F3-5CF1F99EF96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31EC3CDC-8B63-47FC-ADF2-85F5995CEA44}" type="slidenum">
              <a:rPr lang="en-GB" altLang="fr-FR" sz="2000">
                <a:solidFill>
                  <a:schemeClr val="bg1"/>
                </a:solidFill>
              </a:rPr>
              <a:pPr/>
              <a:t>12</a:t>
            </a:fld>
            <a:endParaRPr lang="en-GB" altLang="fr-FR" sz="2000">
              <a:solidFill>
                <a:schemeClr val="bg1"/>
              </a:solidFill>
            </a:endParaRPr>
          </a:p>
        </p:txBody>
      </p:sp>
      <p:pic>
        <p:nvPicPr>
          <p:cNvPr id="18436" name="Content Placeholder 4">
            <a:extLst>
              <a:ext uri="{FF2B5EF4-FFF2-40B4-BE49-F238E27FC236}">
                <a16:creationId xmlns:a16="http://schemas.microsoft.com/office/drawing/2014/main" id="{2FD7FAD1-5D9D-422A-93B5-64A5E0C815E1}"/>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l="3944" r="3574"/>
          <a:stretch>
            <a:fillRect/>
          </a:stretch>
        </p:blipFill>
        <p:spPr>
          <a:xfrm>
            <a:off x="307975" y="1039813"/>
            <a:ext cx="8229600" cy="3948112"/>
          </a:xfrm>
        </p:spPr>
      </p:pic>
      <p:sp>
        <p:nvSpPr>
          <p:cNvPr id="18437" name="TextBox 5">
            <a:extLst>
              <a:ext uri="{FF2B5EF4-FFF2-40B4-BE49-F238E27FC236}">
                <a16:creationId xmlns:a16="http://schemas.microsoft.com/office/drawing/2014/main" id="{EF2D5D84-C7F0-4A1C-A02C-B7F54816D4DE}"/>
              </a:ext>
            </a:extLst>
          </p:cNvPr>
          <p:cNvSpPr txBox="1">
            <a:spLocks noChangeArrowheads="1"/>
          </p:cNvSpPr>
          <p:nvPr/>
        </p:nvSpPr>
        <p:spPr bwMode="auto">
          <a:xfrm>
            <a:off x="120650" y="5165725"/>
            <a:ext cx="87995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fr-FR" sz="2000"/>
              <a:t>Each line is a “buildout plan” for chargers, but the red line shows what was actually built. The model “plans” 20 years out, but only “commits” to next year’s chargers.  It can adjust the plan each period.</a:t>
            </a:r>
            <a:endParaRPr lang="fr-FR" altLang="fr-FR" sz="2000"/>
          </a:p>
        </p:txBody>
      </p:sp>
      <p:pic>
        <p:nvPicPr>
          <p:cNvPr id="18438" name="Picture 1">
            <a:extLst>
              <a:ext uri="{FF2B5EF4-FFF2-40B4-BE49-F238E27FC236}">
                <a16:creationId xmlns:a16="http://schemas.microsoft.com/office/drawing/2014/main" id="{93E79CF7-2A1F-4671-987C-DA8358BA1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5" y="6343650"/>
            <a:ext cx="1273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FFBDA09-C725-4073-99CC-BDD3044FC0C2}"/>
              </a:ext>
            </a:extLst>
          </p:cNvPr>
          <p:cNvSpPr>
            <a:spLocks noGrp="1" noChangeArrowheads="1"/>
          </p:cNvSpPr>
          <p:nvPr>
            <p:ph type="title"/>
          </p:nvPr>
        </p:nvSpPr>
        <p:spPr>
          <a:xfrm>
            <a:off x="1893888" y="298450"/>
            <a:ext cx="7250112" cy="803275"/>
          </a:xfrm>
        </p:spPr>
        <p:txBody>
          <a:bodyPr/>
          <a:lstStyle/>
          <a:p>
            <a:r>
              <a:rPr lang="en-US" altLang="fr-FR"/>
              <a:t>As changes in demand are observed, the optimization shifts timing and amount of solar PV</a:t>
            </a:r>
            <a:endParaRPr lang="fr-FR" altLang="fr-FR"/>
          </a:p>
        </p:txBody>
      </p:sp>
      <p:sp>
        <p:nvSpPr>
          <p:cNvPr id="19459" name="Slide Number Placeholder 3">
            <a:extLst>
              <a:ext uri="{FF2B5EF4-FFF2-40B4-BE49-F238E27FC236}">
                <a16:creationId xmlns:a16="http://schemas.microsoft.com/office/drawing/2014/main" id="{E81F6A22-76DB-4F57-B632-AC26877726F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D54ADEE-B32E-4DD6-B775-CD707C3655CA}" type="slidenum">
              <a:rPr lang="en-GB" altLang="fr-FR" sz="2000">
                <a:solidFill>
                  <a:schemeClr val="bg1"/>
                </a:solidFill>
              </a:rPr>
              <a:pPr/>
              <a:t>13</a:t>
            </a:fld>
            <a:endParaRPr lang="en-GB" altLang="fr-FR" sz="2000">
              <a:solidFill>
                <a:schemeClr val="bg1"/>
              </a:solidFill>
            </a:endParaRPr>
          </a:p>
        </p:txBody>
      </p:sp>
      <p:pic>
        <p:nvPicPr>
          <p:cNvPr id="19460" name="Content Placeholder 4">
            <a:extLst>
              <a:ext uri="{FF2B5EF4-FFF2-40B4-BE49-F238E27FC236}">
                <a16:creationId xmlns:a16="http://schemas.microsoft.com/office/drawing/2014/main" id="{8FDF79B5-A688-4D1C-B605-0CA1BAA9CF20}"/>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l="3699" r="2589"/>
          <a:stretch>
            <a:fillRect/>
          </a:stretch>
        </p:blipFill>
        <p:spPr>
          <a:xfrm>
            <a:off x="317500" y="1858963"/>
            <a:ext cx="8229600" cy="3897312"/>
          </a:xfrm>
        </p:spPr>
      </p:pic>
      <p:pic>
        <p:nvPicPr>
          <p:cNvPr id="19461" name="Picture 1">
            <a:extLst>
              <a:ext uri="{FF2B5EF4-FFF2-40B4-BE49-F238E27FC236}">
                <a16:creationId xmlns:a16="http://schemas.microsoft.com/office/drawing/2014/main" id="{2AC0DFFF-2E14-49AE-995D-9261921DF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5" y="6343650"/>
            <a:ext cx="1273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C58CB4C-DA1B-46B3-BCA2-59B50364D8F9}"/>
              </a:ext>
            </a:extLst>
          </p:cNvPr>
          <p:cNvSpPr>
            <a:spLocks noGrp="1" noChangeArrowheads="1"/>
          </p:cNvSpPr>
          <p:nvPr>
            <p:ph type="title"/>
          </p:nvPr>
        </p:nvSpPr>
        <p:spPr>
          <a:xfrm>
            <a:off x="1303338" y="39688"/>
            <a:ext cx="7218362" cy="803275"/>
          </a:xfrm>
        </p:spPr>
        <p:txBody>
          <a:bodyPr/>
          <a:lstStyle/>
          <a:p>
            <a:r>
              <a:rPr lang="en-US" altLang="fr-FR"/>
              <a:t>Thank You!</a:t>
            </a:r>
          </a:p>
        </p:txBody>
      </p:sp>
      <p:pic>
        <p:nvPicPr>
          <p:cNvPr id="20483" name="Picture 10" descr="Image result for us france">
            <a:extLst>
              <a:ext uri="{FF2B5EF4-FFF2-40B4-BE49-F238E27FC236}">
                <a16:creationId xmlns:a16="http://schemas.microsoft.com/office/drawing/2014/main" id="{AFDB1A0A-3A44-4BE7-BF6C-192ADBB64A4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41688" y="1547813"/>
            <a:ext cx="2819400" cy="1711325"/>
          </a:xfrm>
          <a:noFill/>
        </p:spPr>
      </p:pic>
      <p:pic>
        <p:nvPicPr>
          <p:cNvPr id="20484" name="Picture 2" descr="Image result for rit">
            <a:extLst>
              <a:ext uri="{FF2B5EF4-FFF2-40B4-BE49-F238E27FC236}">
                <a16:creationId xmlns:a16="http://schemas.microsoft.com/office/drawing/2014/main" id="{A5EE5DA1-ACAB-40AD-95BA-68D253896F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550" y="1738313"/>
            <a:ext cx="13557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UL-PRINT-2014-red">
            <a:extLst>
              <a:ext uri="{FF2B5EF4-FFF2-40B4-BE49-F238E27FC236}">
                <a16:creationId xmlns:a16="http://schemas.microsoft.com/office/drawing/2014/main" id="{28066F4A-717C-4605-ACFD-2F0E08EBF2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13" y="1841500"/>
            <a:ext cx="28098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a:extLst>
              <a:ext uri="{FF2B5EF4-FFF2-40B4-BE49-F238E27FC236}">
                <a16:creationId xmlns:a16="http://schemas.microsoft.com/office/drawing/2014/main" id="{F47777B3-B4AC-4CA5-A692-4CEBB205A7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963" y="4440238"/>
            <a:ext cx="2741612" cy="6524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87" name="Picture 3">
            <a:extLst>
              <a:ext uri="{FF2B5EF4-FFF2-40B4-BE49-F238E27FC236}">
                <a16:creationId xmlns:a16="http://schemas.microsoft.com/office/drawing/2014/main" id="{277317D8-1E84-4460-9ED8-CE884965C3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9450" y="4440238"/>
            <a:ext cx="2743200" cy="606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88" name="Image 4">
            <a:extLst>
              <a:ext uri="{FF2B5EF4-FFF2-40B4-BE49-F238E27FC236}">
                <a16:creationId xmlns:a16="http://schemas.microsoft.com/office/drawing/2014/main" id="{3A27A114-80E3-4B4E-A4D9-E268D09528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933" t="9169" r="2783" b="11406"/>
          <a:stretch>
            <a:fillRect/>
          </a:stretch>
        </p:blipFill>
        <p:spPr bwMode="auto">
          <a:xfrm>
            <a:off x="3529013" y="5205413"/>
            <a:ext cx="2327275" cy="885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9" name="Slide Number Placeholder 2">
            <a:extLst>
              <a:ext uri="{FF2B5EF4-FFF2-40B4-BE49-F238E27FC236}">
                <a16:creationId xmlns:a16="http://schemas.microsoft.com/office/drawing/2014/main" id="{3730DD88-1A50-4A3A-8E90-5FF8E45194A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687F717-DBCC-4B6F-BF1D-73A8308E21EC}" type="slidenum">
              <a:rPr lang="en-GB" altLang="fr-FR" sz="2000">
                <a:solidFill>
                  <a:schemeClr val="bg1"/>
                </a:solidFill>
              </a:rPr>
              <a:pPr/>
              <a:t>14</a:t>
            </a:fld>
            <a:endParaRPr lang="en-GB" altLang="fr-FR" sz="2000">
              <a:solidFill>
                <a:schemeClr val="bg1"/>
              </a:solidFill>
            </a:endParaRPr>
          </a:p>
        </p:txBody>
      </p:sp>
      <p:pic>
        <p:nvPicPr>
          <p:cNvPr id="20490" name="Picture 1">
            <a:extLst>
              <a:ext uri="{FF2B5EF4-FFF2-40B4-BE49-F238E27FC236}">
                <a16:creationId xmlns:a16="http://schemas.microsoft.com/office/drawing/2014/main" id="{149C14A3-4446-443D-AC9D-8B83065C0A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4375" y="6343650"/>
            <a:ext cx="1273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22960A2-BC1E-4F51-A78F-6931FB0FB0D1}"/>
              </a:ext>
            </a:extLst>
          </p:cNvPr>
          <p:cNvSpPr>
            <a:spLocks noGrp="1" noChangeArrowheads="1"/>
          </p:cNvSpPr>
          <p:nvPr>
            <p:ph type="title"/>
          </p:nvPr>
        </p:nvSpPr>
        <p:spPr/>
        <p:txBody>
          <a:bodyPr/>
          <a:lstStyle/>
          <a:p>
            <a:r>
              <a:rPr lang="en-US" altLang="fr-FR"/>
              <a:t>Some background on CUMIN and TESS</a:t>
            </a:r>
            <a:endParaRPr lang="fr-FR" altLang="fr-FR"/>
          </a:p>
        </p:txBody>
      </p:sp>
      <p:sp>
        <p:nvSpPr>
          <p:cNvPr id="9219" name="Slide Number Placeholder 3">
            <a:extLst>
              <a:ext uri="{FF2B5EF4-FFF2-40B4-BE49-F238E27FC236}">
                <a16:creationId xmlns:a16="http://schemas.microsoft.com/office/drawing/2014/main" id="{C1379180-D0D0-4AB3-9BE9-D674F7B4FCE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05B4C49-8FAD-440C-9DA3-A5CEA48618CC}" type="slidenum">
              <a:rPr lang="en-GB" altLang="fr-FR" sz="2000">
                <a:solidFill>
                  <a:schemeClr val="bg1"/>
                </a:solidFill>
              </a:rPr>
              <a:pPr/>
              <a:t>2</a:t>
            </a:fld>
            <a:endParaRPr lang="en-GB" altLang="fr-FR" sz="2000">
              <a:solidFill>
                <a:schemeClr val="bg1"/>
              </a:solidFill>
            </a:endParaRPr>
          </a:p>
        </p:txBody>
      </p:sp>
      <p:sp>
        <p:nvSpPr>
          <p:cNvPr id="2" name="ZoneTexte 126">
            <a:extLst>
              <a:ext uri="{FF2B5EF4-FFF2-40B4-BE49-F238E27FC236}">
                <a16:creationId xmlns:a16="http://schemas.microsoft.com/office/drawing/2014/main" id="{CEF2F262-CD0C-41E7-8B1B-58181831A4C9}"/>
              </a:ext>
            </a:extLst>
          </p:cNvPr>
          <p:cNvSpPr txBox="1">
            <a:spLocks noGrp="1"/>
          </p:cNvSpPr>
          <p:nvPr>
            <p:ph idx="1"/>
            <p:custDataLst>
              <p:tags r:id="rId1"/>
            </p:custDataLst>
          </p:nvPr>
        </p:nvSpPr>
        <p:spPr>
          <a:xfrm>
            <a:off x="373063" y="1123950"/>
            <a:ext cx="8229600" cy="2062163"/>
          </a:xfrm>
        </p:spPr>
        <p:txBody>
          <a:bodyPr>
            <a:spAutoFit/>
          </a:bodyPr>
          <a:lstStyle/>
          <a:p>
            <a:pPr marL="0" indent="0" algn="just">
              <a:buFont typeface="Arial" panose="020B0604020202020204" pitchFamily="34" charset="0"/>
              <a:buNone/>
              <a:defRPr/>
            </a:pPr>
            <a:r>
              <a:rPr lang="en-US" sz="2000" dirty="0">
                <a:solidFill>
                  <a:srgbClr val="000000"/>
                </a:solidFill>
                <a:latin typeface="Arial"/>
              </a:rPr>
              <a:t>CUMIN: Campus of University with Mobility based on Innovation and Neutral in carbon</a:t>
            </a:r>
          </a:p>
          <a:p>
            <a:pPr algn="just">
              <a:defRPr/>
            </a:pPr>
            <a:r>
              <a:rPr lang="en-US" sz="2000" dirty="0">
                <a:solidFill>
                  <a:srgbClr val="000000"/>
                </a:solidFill>
                <a:latin typeface="Arial"/>
              </a:rPr>
              <a:t>Objective: reduction of the GHG emission due to transport to/within the campus</a:t>
            </a:r>
          </a:p>
          <a:p>
            <a:pPr algn="just">
              <a:defRPr/>
            </a:pPr>
            <a:r>
              <a:rPr lang="en-US" sz="2000" dirty="0">
                <a:solidFill>
                  <a:srgbClr val="000000"/>
                </a:solidFill>
                <a:latin typeface="Arial"/>
              </a:rPr>
              <a:t>Motivation: The 22,000 person “</a:t>
            </a:r>
            <a:r>
              <a:rPr lang="en-US" sz="2000" dirty="0" err="1">
                <a:solidFill>
                  <a:srgbClr val="000000"/>
                </a:solidFill>
                <a:latin typeface="Arial"/>
              </a:rPr>
              <a:t>Cité</a:t>
            </a:r>
            <a:r>
              <a:rPr lang="en-US" sz="2000" dirty="0">
                <a:solidFill>
                  <a:srgbClr val="000000"/>
                </a:solidFill>
                <a:latin typeface="Arial"/>
              </a:rPr>
              <a:t> </a:t>
            </a:r>
            <a:r>
              <a:rPr lang="en-US" sz="2000" dirty="0" err="1">
                <a:solidFill>
                  <a:srgbClr val="000000"/>
                </a:solidFill>
                <a:latin typeface="Arial"/>
              </a:rPr>
              <a:t>Scientifique</a:t>
            </a:r>
            <a:r>
              <a:rPr lang="en-US" sz="2000" dirty="0">
                <a:solidFill>
                  <a:srgbClr val="000000"/>
                </a:solidFill>
                <a:latin typeface="Arial"/>
              </a:rPr>
              <a:t>” campus has a carbon footprint that is ~50% from private commuter vehicles</a:t>
            </a:r>
          </a:p>
        </p:txBody>
      </p:sp>
      <p:sp>
        <p:nvSpPr>
          <p:cNvPr id="7" name="ZoneTexte 126">
            <a:extLst>
              <a:ext uri="{FF2B5EF4-FFF2-40B4-BE49-F238E27FC236}">
                <a16:creationId xmlns:a16="http://schemas.microsoft.com/office/drawing/2014/main" id="{66C46C33-A8E3-4BA0-9B61-B9F72173F45E}"/>
              </a:ext>
            </a:extLst>
          </p:cNvPr>
          <p:cNvSpPr txBox="1">
            <a:spLocks/>
          </p:cNvSpPr>
          <p:nvPr>
            <p:custDataLst>
              <p:tags r:id="rId2"/>
            </p:custDataLst>
          </p:nvPr>
        </p:nvSpPr>
        <p:spPr bwMode="auto">
          <a:xfrm>
            <a:off x="373063" y="3732213"/>
            <a:ext cx="8229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US" altLang="en-US" sz="2000">
                <a:solidFill>
                  <a:srgbClr val="000000"/>
                </a:solidFill>
              </a:rPr>
              <a:t>TESS: </a:t>
            </a:r>
            <a:r>
              <a:rPr lang="en-GB" altLang="fr-FR" sz="2000">
                <a:solidFill>
                  <a:srgbClr val="000000"/>
                </a:solidFill>
              </a:rPr>
              <a:t>Technical Economic Study of Sustainable campuses</a:t>
            </a:r>
          </a:p>
          <a:p>
            <a:pPr algn="just">
              <a:spcBef>
                <a:spcPct val="20000"/>
              </a:spcBef>
              <a:buFont typeface="Arial" panose="020B0604020202020204" pitchFamily="34" charset="0"/>
              <a:buChar char="•"/>
            </a:pPr>
            <a:r>
              <a:rPr lang="en-US" altLang="en-US" sz="2000">
                <a:solidFill>
                  <a:srgbClr val="000000"/>
                </a:solidFill>
              </a:rPr>
              <a:t>Objective: create techno-economic tools to study the costs to commuters and university administration of different vehicle electrification plans</a:t>
            </a:r>
          </a:p>
          <a:p>
            <a:pPr algn="just">
              <a:spcBef>
                <a:spcPct val="20000"/>
              </a:spcBef>
              <a:buFont typeface="Arial" panose="020B0604020202020204" pitchFamily="34" charset="0"/>
              <a:buChar char="•"/>
            </a:pPr>
            <a:r>
              <a:rPr lang="en-US" altLang="en-US" sz="2000">
                <a:solidFill>
                  <a:srgbClr val="000000"/>
                </a:solidFill>
              </a:rPr>
              <a:t>One important part is understanding what infrastructure the university should build and when they should build it</a:t>
            </a:r>
          </a:p>
        </p:txBody>
      </p:sp>
      <p:pic>
        <p:nvPicPr>
          <p:cNvPr id="9222" name="Picture 2">
            <a:extLst>
              <a:ext uri="{FF2B5EF4-FFF2-40B4-BE49-F238E27FC236}">
                <a16:creationId xmlns:a16="http://schemas.microsoft.com/office/drawing/2014/main" id="{AC0CC4C7-07FC-49F7-A3BE-B6CFD64D67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75" y="6343650"/>
            <a:ext cx="1273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F4354263-6E3B-4D88-9A00-C01A04D0ACDA}"/>
              </a:ext>
            </a:extLst>
          </p:cNvPr>
          <p:cNvSpPr>
            <a:spLocks noGrp="1" noChangeArrowheads="1"/>
          </p:cNvSpPr>
          <p:nvPr>
            <p:ph type="title"/>
          </p:nvPr>
        </p:nvSpPr>
        <p:spPr>
          <a:xfrm>
            <a:off x="1792288" y="30163"/>
            <a:ext cx="7351712" cy="803275"/>
          </a:xfrm>
        </p:spPr>
        <p:txBody>
          <a:bodyPr/>
          <a:lstStyle/>
          <a:p>
            <a:pPr eaLnBrk="1" hangingPunct="1"/>
            <a:r>
              <a:rPr lang="pt-PT" altLang="pt-PT" sz="2400"/>
              <a:t>Campus “Cité Scientifique” </a:t>
            </a:r>
            <a:br>
              <a:rPr lang="pt-PT" altLang="pt-PT" sz="2400"/>
            </a:br>
            <a:r>
              <a:rPr lang="pt-PT" altLang="pt-PT" sz="2400"/>
              <a:t>Université de Lille – a large suburban campus</a:t>
            </a:r>
            <a:endParaRPr lang="fr-FR" altLang="pt-PT" sz="2400"/>
          </a:p>
        </p:txBody>
      </p:sp>
      <p:pic>
        <p:nvPicPr>
          <p:cNvPr id="10243" name="Image 1">
            <a:extLst>
              <a:ext uri="{FF2B5EF4-FFF2-40B4-BE49-F238E27FC236}">
                <a16:creationId xmlns:a16="http://schemas.microsoft.com/office/drawing/2014/main" id="{F65113BB-B04E-43DE-98DA-10A7DA4D7E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8775" y="3794125"/>
            <a:ext cx="30765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Image 1">
            <a:extLst>
              <a:ext uri="{FF2B5EF4-FFF2-40B4-BE49-F238E27FC236}">
                <a16:creationId xmlns:a16="http://schemas.microsoft.com/office/drawing/2014/main" id="{1FDC64ED-4F37-4D27-B49E-7ADD70B396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3575" y="962025"/>
            <a:ext cx="397827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Image 2">
            <a:extLst>
              <a:ext uri="{FF2B5EF4-FFF2-40B4-BE49-F238E27FC236}">
                <a16:creationId xmlns:a16="http://schemas.microsoft.com/office/drawing/2014/main" id="{26B52C63-FD78-4F23-8C7D-ED180628EC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6875" y="1730375"/>
            <a:ext cx="2112963"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ge 1">
            <a:extLst>
              <a:ext uri="{FF2B5EF4-FFF2-40B4-BE49-F238E27FC236}">
                <a16:creationId xmlns:a16="http://schemas.microsoft.com/office/drawing/2014/main" id="{64024C39-5E3F-40B9-AB8D-228DED2D389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0513" y="1076325"/>
            <a:ext cx="18288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Image 4">
            <a:extLst>
              <a:ext uri="{FF2B5EF4-FFF2-40B4-BE49-F238E27FC236}">
                <a16:creationId xmlns:a16="http://schemas.microsoft.com/office/drawing/2014/main" id="{9265198B-DA57-42F1-ACF1-FA86FEE16DC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70513" y="2571750"/>
            <a:ext cx="20002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58">
            <a:extLst>
              <a:ext uri="{FF2B5EF4-FFF2-40B4-BE49-F238E27FC236}">
                <a16:creationId xmlns:a16="http://schemas.microsoft.com/office/drawing/2014/main" id="{1B440879-5968-47EB-8704-8A4AFF86F214}"/>
              </a:ext>
            </a:extLst>
          </p:cNvPr>
          <p:cNvSpPr txBox="1">
            <a:spLocks noChangeArrowheads="1"/>
          </p:cNvSpPr>
          <p:nvPr/>
        </p:nvSpPr>
        <p:spPr bwMode="auto">
          <a:xfrm>
            <a:off x="663575" y="5699125"/>
            <a:ext cx="1665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fr-FR" altLang="fr-FR" sz="2000">
                <a:solidFill>
                  <a:srgbClr val="000000"/>
                </a:solidFill>
              </a:rPr>
              <a:t>22 000 users</a:t>
            </a:r>
          </a:p>
          <a:p>
            <a:pPr algn="ctr" eaLnBrk="1" hangingPunct="1">
              <a:lnSpc>
                <a:spcPct val="120000"/>
              </a:lnSpc>
            </a:pPr>
            <a:r>
              <a:rPr lang="fr-FR" altLang="fr-FR" sz="2000">
                <a:solidFill>
                  <a:srgbClr val="000000"/>
                </a:solidFill>
              </a:rPr>
              <a:t>80 buildings</a:t>
            </a:r>
          </a:p>
          <a:p>
            <a:pPr algn="ctr" eaLnBrk="1" hangingPunct="1">
              <a:lnSpc>
                <a:spcPct val="120000"/>
              </a:lnSpc>
            </a:pPr>
            <a:r>
              <a:rPr lang="fr-FR" altLang="fr-FR" sz="2000">
                <a:solidFill>
                  <a:srgbClr val="000000"/>
                </a:solidFill>
              </a:rPr>
              <a:t>110 ha</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Image 1">
            <a:extLst>
              <a:ext uri="{FF2B5EF4-FFF2-40B4-BE49-F238E27FC236}">
                <a16:creationId xmlns:a16="http://schemas.microsoft.com/office/drawing/2014/main" id="{469FF07F-3E0B-46D1-880B-8463F3BAAD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8" y="1293813"/>
            <a:ext cx="455295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a:extLst>
              <a:ext uri="{FF2B5EF4-FFF2-40B4-BE49-F238E27FC236}">
                <a16:creationId xmlns:a16="http://schemas.microsoft.com/office/drawing/2014/main" id="{033B64A8-F6B6-4562-A27A-0B05FA99EE38}"/>
              </a:ext>
            </a:extLst>
          </p:cNvPr>
          <p:cNvSpPr>
            <a:spLocks noGrp="1" noChangeArrowheads="1"/>
          </p:cNvSpPr>
          <p:nvPr>
            <p:ph type="title" idx="4294967295"/>
          </p:nvPr>
        </p:nvSpPr>
        <p:spPr>
          <a:xfrm>
            <a:off x="1925638" y="30163"/>
            <a:ext cx="7218362" cy="1136650"/>
          </a:xfrm>
          <a:noFill/>
        </p:spPr>
        <p:txBody>
          <a:bodyPr/>
          <a:lstStyle/>
          <a:p>
            <a:r>
              <a:rPr lang="en-GB" altLang="fr-FR"/>
              <a:t>Transportation is the largest source of greenhouse gases for the campus </a:t>
            </a:r>
            <a:br>
              <a:rPr lang="en-GB" altLang="fr-FR"/>
            </a:br>
            <a:r>
              <a:rPr lang="en-GB" altLang="fr-FR"/>
              <a:t>(ULille, campus Cité </a:t>
            </a:r>
            <a:r>
              <a:rPr lang="fr-FR" altLang="fr-FR"/>
              <a:t>scientifique</a:t>
            </a:r>
            <a:r>
              <a:rPr lang="en-GB" altLang="fr-FR"/>
              <a:t>)</a:t>
            </a:r>
          </a:p>
        </p:txBody>
      </p:sp>
      <p:sp>
        <p:nvSpPr>
          <p:cNvPr id="1029" name="Text Box 7">
            <a:extLst>
              <a:ext uri="{FF2B5EF4-FFF2-40B4-BE49-F238E27FC236}">
                <a16:creationId xmlns:a16="http://schemas.microsoft.com/office/drawing/2014/main" id="{1D728EDA-980F-4D0F-8CB2-DB85128AB6C8}"/>
              </a:ext>
            </a:extLst>
          </p:cNvPr>
          <p:cNvSpPr txBox="1">
            <a:spLocks noChangeArrowheads="1"/>
          </p:cNvSpPr>
          <p:nvPr/>
        </p:nvSpPr>
        <p:spPr bwMode="auto">
          <a:xfrm>
            <a:off x="195263" y="4052888"/>
            <a:ext cx="325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fr-FR" sz="1400" b="1">
                <a:solidFill>
                  <a:srgbClr val="000000"/>
                </a:solidFill>
              </a:rPr>
              <a:t>[Bilan Carbone, Lille1, COMUE 2015]</a:t>
            </a:r>
          </a:p>
        </p:txBody>
      </p:sp>
      <p:sp>
        <p:nvSpPr>
          <p:cNvPr id="1030" name="Rectangle 9">
            <a:extLst>
              <a:ext uri="{FF2B5EF4-FFF2-40B4-BE49-F238E27FC236}">
                <a16:creationId xmlns:a16="http://schemas.microsoft.com/office/drawing/2014/main" id="{418CD1F7-7C22-4597-B213-4FAC44189DD6}"/>
              </a:ext>
            </a:extLst>
          </p:cNvPr>
          <p:cNvSpPr>
            <a:spLocks noChangeArrowheads="1"/>
          </p:cNvSpPr>
          <p:nvPr/>
        </p:nvSpPr>
        <p:spPr bwMode="auto">
          <a:xfrm>
            <a:off x="6965950" y="64039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048AFF22-127D-4FBC-B286-736E3A5F925A}" type="slidenum">
              <a:rPr lang="en-GB" altLang="fr-FR" sz="1400" b="1">
                <a:solidFill>
                  <a:schemeClr val="bg1"/>
                </a:solidFill>
              </a:rPr>
              <a:pPr algn="r"/>
              <a:t>4</a:t>
            </a:fld>
            <a:endParaRPr lang="en-GB" altLang="fr-FR" sz="1400" b="1">
              <a:solidFill>
                <a:schemeClr val="bg1"/>
              </a:solidFill>
            </a:endParaRPr>
          </a:p>
        </p:txBody>
      </p:sp>
      <p:sp>
        <p:nvSpPr>
          <p:cNvPr id="1031" name="Text Box 53">
            <a:extLst>
              <a:ext uri="{FF2B5EF4-FFF2-40B4-BE49-F238E27FC236}">
                <a16:creationId xmlns:a16="http://schemas.microsoft.com/office/drawing/2014/main" id="{530BBAF4-B5DB-4A50-9C36-B479F3620F8F}"/>
              </a:ext>
            </a:extLst>
          </p:cNvPr>
          <p:cNvSpPr txBox="1">
            <a:spLocks noChangeArrowheads="1"/>
          </p:cNvSpPr>
          <p:nvPr/>
        </p:nvSpPr>
        <p:spPr bwMode="auto">
          <a:xfrm>
            <a:off x="3327400" y="137318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r>
              <a:rPr lang="en-GB" altLang="fr-FR" b="1">
                <a:solidFill>
                  <a:schemeClr val="accent2"/>
                </a:solidFill>
              </a:rPr>
              <a:t>56%</a:t>
            </a:r>
          </a:p>
        </p:txBody>
      </p:sp>
      <p:sp>
        <p:nvSpPr>
          <p:cNvPr id="1032" name="AutoShape 19">
            <a:extLst>
              <a:ext uri="{FF2B5EF4-FFF2-40B4-BE49-F238E27FC236}">
                <a16:creationId xmlns:a16="http://schemas.microsoft.com/office/drawing/2014/main" id="{293D40E3-F830-48EC-9AF5-1575E6C2E6CD}"/>
              </a:ext>
            </a:extLst>
          </p:cNvPr>
          <p:cNvSpPr>
            <a:spLocks noChangeArrowheads="1"/>
          </p:cNvSpPr>
          <p:nvPr/>
        </p:nvSpPr>
        <p:spPr bwMode="auto">
          <a:xfrm>
            <a:off x="4268788" y="1409700"/>
            <a:ext cx="700087" cy="347663"/>
          </a:xfrm>
          <a:prstGeom prst="rightArrow">
            <a:avLst>
              <a:gd name="adj1" fmla="val 50000"/>
              <a:gd name="adj2" fmla="val 50342"/>
            </a:avLst>
          </a:prstGeom>
          <a:solidFill>
            <a:schemeClr val="bg1"/>
          </a:solidFill>
          <a:ln w="19050">
            <a:solidFill>
              <a:schemeClr val="accent2"/>
            </a:solidFill>
            <a:miter lim="800000"/>
            <a:headEnd/>
            <a:tailEnd/>
          </a:ln>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GB" altLang="fr-FR"/>
          </a:p>
        </p:txBody>
      </p:sp>
      <p:sp>
        <p:nvSpPr>
          <p:cNvPr id="1033" name="Text Box 20">
            <a:extLst>
              <a:ext uri="{FF2B5EF4-FFF2-40B4-BE49-F238E27FC236}">
                <a16:creationId xmlns:a16="http://schemas.microsoft.com/office/drawing/2014/main" id="{69393257-288C-46AB-8C4B-4BBE7DF824CF}"/>
              </a:ext>
            </a:extLst>
          </p:cNvPr>
          <p:cNvSpPr txBox="1">
            <a:spLocks noChangeArrowheads="1"/>
          </p:cNvSpPr>
          <p:nvPr/>
        </p:nvSpPr>
        <p:spPr bwMode="auto">
          <a:xfrm>
            <a:off x="5008563" y="1389063"/>
            <a:ext cx="3173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fr-FR" sz="2000">
                <a:solidFill>
                  <a:srgbClr val="000000"/>
                </a:solidFill>
              </a:rPr>
              <a:t>97 % home-university trips</a:t>
            </a:r>
          </a:p>
        </p:txBody>
      </p:sp>
      <p:sp>
        <p:nvSpPr>
          <p:cNvPr id="1034" name="Text Box 23">
            <a:extLst>
              <a:ext uri="{FF2B5EF4-FFF2-40B4-BE49-F238E27FC236}">
                <a16:creationId xmlns:a16="http://schemas.microsoft.com/office/drawing/2014/main" id="{CBA9897F-5DB4-49E2-AAFC-9D71F3E37DBD}"/>
              </a:ext>
            </a:extLst>
          </p:cNvPr>
          <p:cNvSpPr txBox="1">
            <a:spLocks noChangeArrowheads="1"/>
          </p:cNvSpPr>
          <p:nvPr/>
        </p:nvSpPr>
        <p:spPr bwMode="auto">
          <a:xfrm>
            <a:off x="5380038" y="4211638"/>
            <a:ext cx="3763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GB" altLang="fr-FR" sz="2000">
                <a:solidFill>
                  <a:srgbClr val="000000"/>
                </a:solidFill>
              </a:rPr>
              <a:t>Passenger cars: 27% of travel </a:t>
            </a:r>
          </a:p>
          <a:p>
            <a:pPr algn="ctr" eaLnBrk="1" hangingPunct="1"/>
            <a:r>
              <a:rPr lang="en-GB" altLang="fr-FR" sz="2000">
                <a:solidFill>
                  <a:srgbClr val="000000"/>
                </a:solidFill>
              </a:rPr>
              <a:t>78% of pollution</a:t>
            </a:r>
          </a:p>
        </p:txBody>
      </p:sp>
      <p:sp>
        <p:nvSpPr>
          <p:cNvPr id="1035" name="Line 24">
            <a:extLst>
              <a:ext uri="{FF2B5EF4-FFF2-40B4-BE49-F238E27FC236}">
                <a16:creationId xmlns:a16="http://schemas.microsoft.com/office/drawing/2014/main" id="{0162ACE6-B1D8-43E5-89C8-5B596D17CB91}"/>
              </a:ext>
            </a:extLst>
          </p:cNvPr>
          <p:cNvSpPr>
            <a:spLocks noChangeShapeType="1"/>
          </p:cNvSpPr>
          <p:nvPr/>
        </p:nvSpPr>
        <p:spPr bwMode="auto">
          <a:xfrm>
            <a:off x="5294313" y="4564063"/>
            <a:ext cx="914400" cy="0"/>
          </a:xfrm>
          <a:prstGeom prst="line">
            <a:avLst/>
          </a:prstGeom>
          <a:noFill/>
          <a:ln w="19050">
            <a:solidFill>
              <a:srgbClr val="86117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36" name="Line 25">
            <a:extLst>
              <a:ext uri="{FF2B5EF4-FFF2-40B4-BE49-F238E27FC236}">
                <a16:creationId xmlns:a16="http://schemas.microsoft.com/office/drawing/2014/main" id="{54C7098A-3790-4D7B-A18B-0DDFD29DE813}"/>
              </a:ext>
            </a:extLst>
          </p:cNvPr>
          <p:cNvSpPr>
            <a:spLocks noChangeShapeType="1"/>
          </p:cNvSpPr>
          <p:nvPr/>
        </p:nvSpPr>
        <p:spPr bwMode="auto">
          <a:xfrm>
            <a:off x="5294313" y="4564063"/>
            <a:ext cx="0" cy="530225"/>
          </a:xfrm>
          <a:prstGeom prst="line">
            <a:avLst/>
          </a:prstGeom>
          <a:noFill/>
          <a:ln w="19050">
            <a:solidFill>
              <a:srgbClr val="86117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37" name="Text Box 26">
            <a:extLst>
              <a:ext uri="{FF2B5EF4-FFF2-40B4-BE49-F238E27FC236}">
                <a16:creationId xmlns:a16="http://schemas.microsoft.com/office/drawing/2014/main" id="{5BAD0DEC-1346-4134-98E2-A57650B1F6F0}"/>
              </a:ext>
            </a:extLst>
          </p:cNvPr>
          <p:cNvSpPr txBox="1">
            <a:spLocks noChangeArrowheads="1"/>
          </p:cNvSpPr>
          <p:nvPr/>
        </p:nvSpPr>
        <p:spPr bwMode="auto">
          <a:xfrm>
            <a:off x="4605338" y="5349875"/>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GB" altLang="fr-FR" sz="1800">
                <a:solidFill>
                  <a:srgbClr val="000000"/>
                </a:solidFill>
              </a:rPr>
              <a:t>soft</a:t>
            </a:r>
          </a:p>
          <a:p>
            <a:pPr algn="ctr" eaLnBrk="1" hangingPunct="1"/>
            <a:r>
              <a:rPr lang="en-GB" altLang="fr-FR" sz="1800">
                <a:solidFill>
                  <a:srgbClr val="000000"/>
                </a:solidFill>
              </a:rPr>
              <a:t>mobility ?</a:t>
            </a:r>
          </a:p>
        </p:txBody>
      </p:sp>
      <p:sp>
        <p:nvSpPr>
          <p:cNvPr id="1038" name="Text Box 27">
            <a:extLst>
              <a:ext uri="{FF2B5EF4-FFF2-40B4-BE49-F238E27FC236}">
                <a16:creationId xmlns:a16="http://schemas.microsoft.com/office/drawing/2014/main" id="{C240BAA0-2915-43E7-B92B-71B96EEFC9EB}"/>
              </a:ext>
            </a:extLst>
          </p:cNvPr>
          <p:cNvSpPr txBox="1">
            <a:spLocks noChangeArrowheads="1"/>
          </p:cNvSpPr>
          <p:nvPr/>
        </p:nvSpPr>
        <p:spPr bwMode="auto">
          <a:xfrm>
            <a:off x="7431088" y="5349875"/>
            <a:ext cx="120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GB" altLang="fr-FR" sz="1800">
                <a:solidFill>
                  <a:srgbClr val="000000"/>
                </a:solidFill>
              </a:rPr>
              <a:t>electric</a:t>
            </a:r>
          </a:p>
          <a:p>
            <a:pPr algn="ctr" eaLnBrk="1" hangingPunct="1"/>
            <a:r>
              <a:rPr lang="en-GB" altLang="fr-FR" sz="1800">
                <a:solidFill>
                  <a:srgbClr val="000000"/>
                </a:solidFill>
              </a:rPr>
              <a:t>vehicles ?</a:t>
            </a:r>
          </a:p>
        </p:txBody>
      </p:sp>
      <p:sp>
        <p:nvSpPr>
          <p:cNvPr id="1039" name="Text Box 28">
            <a:extLst>
              <a:ext uri="{FF2B5EF4-FFF2-40B4-BE49-F238E27FC236}">
                <a16:creationId xmlns:a16="http://schemas.microsoft.com/office/drawing/2014/main" id="{6F3E3549-D0C2-43BF-8D7C-5161CEEE3785}"/>
              </a:ext>
            </a:extLst>
          </p:cNvPr>
          <p:cNvSpPr txBox="1">
            <a:spLocks noChangeArrowheads="1"/>
          </p:cNvSpPr>
          <p:nvPr/>
        </p:nvSpPr>
        <p:spPr bwMode="auto">
          <a:xfrm>
            <a:off x="5707063" y="5349875"/>
            <a:ext cx="170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GB" altLang="fr-FR" sz="1800">
                <a:solidFill>
                  <a:srgbClr val="000000"/>
                </a:solidFill>
              </a:rPr>
              <a:t>public</a:t>
            </a:r>
          </a:p>
          <a:p>
            <a:pPr algn="ctr" eaLnBrk="1" hangingPunct="1"/>
            <a:r>
              <a:rPr lang="en-GB" altLang="fr-FR" sz="1800">
                <a:solidFill>
                  <a:srgbClr val="000000"/>
                </a:solidFill>
              </a:rPr>
              <a:t>transportation?</a:t>
            </a:r>
          </a:p>
        </p:txBody>
      </p:sp>
      <p:sp>
        <p:nvSpPr>
          <p:cNvPr id="1040" name="Line 29">
            <a:extLst>
              <a:ext uri="{FF2B5EF4-FFF2-40B4-BE49-F238E27FC236}">
                <a16:creationId xmlns:a16="http://schemas.microsoft.com/office/drawing/2014/main" id="{851B6E42-E033-433B-9537-7614F6535495}"/>
              </a:ext>
            </a:extLst>
          </p:cNvPr>
          <p:cNvSpPr>
            <a:spLocks noChangeShapeType="1"/>
          </p:cNvSpPr>
          <p:nvPr/>
        </p:nvSpPr>
        <p:spPr bwMode="auto">
          <a:xfrm>
            <a:off x="3487738" y="5105400"/>
            <a:ext cx="4414837" cy="0"/>
          </a:xfrm>
          <a:prstGeom prst="line">
            <a:avLst/>
          </a:prstGeom>
          <a:noFill/>
          <a:ln w="19050">
            <a:solidFill>
              <a:srgbClr val="86117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41" name="Line 30">
            <a:extLst>
              <a:ext uri="{FF2B5EF4-FFF2-40B4-BE49-F238E27FC236}">
                <a16:creationId xmlns:a16="http://schemas.microsoft.com/office/drawing/2014/main" id="{04752504-EE4B-4802-88CD-EAEA891D952E}"/>
              </a:ext>
            </a:extLst>
          </p:cNvPr>
          <p:cNvSpPr>
            <a:spLocks noChangeShapeType="1"/>
          </p:cNvSpPr>
          <p:nvPr/>
        </p:nvSpPr>
        <p:spPr bwMode="auto">
          <a:xfrm>
            <a:off x="5092700" y="5106988"/>
            <a:ext cx="0" cy="247650"/>
          </a:xfrm>
          <a:prstGeom prst="line">
            <a:avLst/>
          </a:prstGeom>
          <a:noFill/>
          <a:ln w="19050">
            <a:solidFill>
              <a:srgbClr val="861173"/>
            </a:solidFill>
            <a:round/>
            <a:headEnd/>
            <a:tailEnd type="stealth" w="lg" len="lg"/>
          </a:ln>
          <a:extLst>
            <a:ext uri="{909E8E84-426E-40DD-AFC4-6F175D3DCCD1}">
              <a14:hiddenFill xmlns:a14="http://schemas.microsoft.com/office/drawing/2010/main">
                <a:noFill/>
              </a14:hiddenFill>
            </a:ext>
          </a:extLst>
        </p:spPr>
        <p:txBody>
          <a:bodyPr/>
          <a:lstStyle/>
          <a:p>
            <a:endParaRPr lang="fr-FR"/>
          </a:p>
        </p:txBody>
      </p:sp>
      <p:sp>
        <p:nvSpPr>
          <p:cNvPr id="1042" name="Line 31">
            <a:extLst>
              <a:ext uri="{FF2B5EF4-FFF2-40B4-BE49-F238E27FC236}">
                <a16:creationId xmlns:a16="http://schemas.microsoft.com/office/drawing/2014/main" id="{41CC7FE5-3F84-466A-A44E-E09EC808EBCC}"/>
              </a:ext>
            </a:extLst>
          </p:cNvPr>
          <p:cNvSpPr>
            <a:spLocks noChangeShapeType="1"/>
          </p:cNvSpPr>
          <p:nvPr/>
        </p:nvSpPr>
        <p:spPr bwMode="auto">
          <a:xfrm>
            <a:off x="6442075" y="5100638"/>
            <a:ext cx="0" cy="247650"/>
          </a:xfrm>
          <a:prstGeom prst="line">
            <a:avLst/>
          </a:prstGeom>
          <a:noFill/>
          <a:ln w="19050">
            <a:solidFill>
              <a:srgbClr val="861173"/>
            </a:solidFill>
            <a:round/>
            <a:headEnd/>
            <a:tailEnd type="stealth" w="lg" len="lg"/>
          </a:ln>
          <a:extLst>
            <a:ext uri="{909E8E84-426E-40DD-AFC4-6F175D3DCCD1}">
              <a14:hiddenFill xmlns:a14="http://schemas.microsoft.com/office/drawing/2010/main">
                <a:noFill/>
              </a14:hiddenFill>
            </a:ext>
          </a:extLst>
        </p:spPr>
        <p:txBody>
          <a:bodyPr/>
          <a:lstStyle/>
          <a:p>
            <a:endParaRPr lang="fr-FR"/>
          </a:p>
        </p:txBody>
      </p:sp>
      <p:sp>
        <p:nvSpPr>
          <p:cNvPr id="1043" name="Line 32">
            <a:extLst>
              <a:ext uri="{FF2B5EF4-FFF2-40B4-BE49-F238E27FC236}">
                <a16:creationId xmlns:a16="http://schemas.microsoft.com/office/drawing/2014/main" id="{5DE6D3E4-C01D-4724-AB22-C1FAEF8EF2F7}"/>
              </a:ext>
            </a:extLst>
          </p:cNvPr>
          <p:cNvSpPr>
            <a:spLocks noChangeShapeType="1"/>
          </p:cNvSpPr>
          <p:nvPr/>
        </p:nvSpPr>
        <p:spPr bwMode="auto">
          <a:xfrm>
            <a:off x="7891463" y="5105400"/>
            <a:ext cx="0" cy="247650"/>
          </a:xfrm>
          <a:prstGeom prst="line">
            <a:avLst/>
          </a:prstGeom>
          <a:noFill/>
          <a:ln w="19050">
            <a:solidFill>
              <a:srgbClr val="861173"/>
            </a:solidFill>
            <a:round/>
            <a:headEnd/>
            <a:tailEnd type="stealth" w="lg" len="lg"/>
          </a:ln>
          <a:extLst>
            <a:ext uri="{909E8E84-426E-40DD-AFC4-6F175D3DCCD1}">
              <a14:hiddenFill xmlns:a14="http://schemas.microsoft.com/office/drawing/2010/main">
                <a:noFill/>
              </a14:hiddenFill>
            </a:ext>
          </a:extLst>
        </p:spPr>
        <p:txBody>
          <a:bodyPr/>
          <a:lstStyle/>
          <a:p>
            <a:endParaRPr lang="fr-FR"/>
          </a:p>
        </p:txBody>
      </p:sp>
      <p:sp>
        <p:nvSpPr>
          <p:cNvPr id="1044" name="Text Box 33">
            <a:extLst>
              <a:ext uri="{FF2B5EF4-FFF2-40B4-BE49-F238E27FC236}">
                <a16:creationId xmlns:a16="http://schemas.microsoft.com/office/drawing/2014/main" id="{1DF25FE0-E168-4995-AE95-5E09462959F2}"/>
              </a:ext>
            </a:extLst>
          </p:cNvPr>
          <p:cNvSpPr txBox="1">
            <a:spLocks noChangeArrowheads="1"/>
          </p:cNvSpPr>
          <p:nvPr/>
        </p:nvSpPr>
        <p:spPr bwMode="auto">
          <a:xfrm>
            <a:off x="2543175" y="5349875"/>
            <a:ext cx="1924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GB" altLang="fr-FR" sz="1800">
                <a:solidFill>
                  <a:srgbClr val="000000"/>
                </a:solidFill>
              </a:rPr>
              <a:t>local </a:t>
            </a:r>
          </a:p>
          <a:p>
            <a:pPr algn="ctr" eaLnBrk="1" hangingPunct="1"/>
            <a:r>
              <a:rPr lang="en-GB" altLang="fr-FR" sz="1800">
                <a:solidFill>
                  <a:srgbClr val="000000"/>
                </a:solidFill>
              </a:rPr>
              <a:t>accommodation?</a:t>
            </a:r>
          </a:p>
        </p:txBody>
      </p:sp>
      <p:sp>
        <p:nvSpPr>
          <p:cNvPr id="1045" name="Line 34">
            <a:extLst>
              <a:ext uri="{FF2B5EF4-FFF2-40B4-BE49-F238E27FC236}">
                <a16:creationId xmlns:a16="http://schemas.microsoft.com/office/drawing/2014/main" id="{78D62E60-130A-4C7C-9D87-6BF98C4A213D}"/>
              </a:ext>
            </a:extLst>
          </p:cNvPr>
          <p:cNvSpPr>
            <a:spLocks noChangeShapeType="1"/>
          </p:cNvSpPr>
          <p:nvPr/>
        </p:nvSpPr>
        <p:spPr bwMode="auto">
          <a:xfrm>
            <a:off x="3492500" y="5100638"/>
            <a:ext cx="0" cy="247650"/>
          </a:xfrm>
          <a:prstGeom prst="line">
            <a:avLst/>
          </a:prstGeom>
          <a:noFill/>
          <a:ln w="19050">
            <a:solidFill>
              <a:srgbClr val="861173"/>
            </a:solidFill>
            <a:round/>
            <a:headEnd/>
            <a:tailEnd type="stealth" w="lg" len="lg"/>
          </a:ln>
          <a:extLst>
            <a:ext uri="{909E8E84-426E-40DD-AFC4-6F175D3DCCD1}">
              <a14:hiddenFill xmlns:a14="http://schemas.microsoft.com/office/drawing/2010/main">
                <a:noFill/>
              </a14:hiddenFill>
            </a:ext>
          </a:extLst>
        </p:spPr>
        <p:txBody>
          <a:bodyPr/>
          <a:lstStyle/>
          <a:p>
            <a:endParaRPr lang="fr-FR"/>
          </a:p>
        </p:txBody>
      </p:sp>
      <p:pic>
        <p:nvPicPr>
          <p:cNvPr id="1046" name="Picture 36" descr="Résultat de recherche d'images pour &quot;logo comue lille&quot;">
            <a:extLst>
              <a:ext uri="{FF2B5EF4-FFF2-40B4-BE49-F238E27FC236}">
                <a16:creationId xmlns:a16="http://schemas.microsoft.com/office/drawing/2014/main" id="{5F1868C5-6614-41C6-876D-E1EE78144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4730750"/>
            <a:ext cx="21240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 name="Rectangle 38">
            <a:extLst>
              <a:ext uri="{FF2B5EF4-FFF2-40B4-BE49-F238E27FC236}">
                <a16:creationId xmlns:a16="http://schemas.microsoft.com/office/drawing/2014/main" id="{6F789D2B-1C7E-48E2-AEED-6017354D0830}"/>
              </a:ext>
            </a:extLst>
          </p:cNvPr>
          <p:cNvSpPr>
            <a:spLocks noChangeArrowheads="1"/>
          </p:cNvSpPr>
          <p:nvPr/>
        </p:nvSpPr>
        <p:spPr bwMode="auto">
          <a:xfrm>
            <a:off x="0"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GB" altLang="fr-FR"/>
          </a:p>
        </p:txBody>
      </p:sp>
      <p:graphicFrame>
        <p:nvGraphicFramePr>
          <p:cNvPr id="1026" name="Object 37">
            <a:extLst>
              <a:ext uri="{FF2B5EF4-FFF2-40B4-BE49-F238E27FC236}">
                <a16:creationId xmlns:a16="http://schemas.microsoft.com/office/drawing/2014/main" id="{73D14CEC-0D83-4905-8067-CECA72F817A4}"/>
              </a:ext>
            </a:extLst>
          </p:cNvPr>
          <p:cNvGraphicFramePr>
            <a:graphicFrameLocks/>
          </p:cNvGraphicFramePr>
          <p:nvPr/>
        </p:nvGraphicFramePr>
        <p:xfrm>
          <a:off x="5389563" y="1774825"/>
          <a:ext cx="3122612" cy="2462213"/>
        </p:xfrm>
        <a:graphic>
          <a:graphicData uri="http://schemas.openxmlformats.org/presentationml/2006/ole">
            <mc:AlternateContent xmlns:mc="http://schemas.openxmlformats.org/markup-compatibility/2006">
              <mc:Choice xmlns:v="urn:schemas-microsoft-com:vml" Requires="v">
                <p:oleObj name="Image" r:id="rId5" imgW="2315245" imgH="1826575" progId="Word.Picture.8">
                  <p:embed/>
                </p:oleObj>
              </mc:Choice>
              <mc:Fallback>
                <p:oleObj name="Image" r:id="rId5" imgW="2315245" imgH="1826575" progId="Word.Picture.8">
                  <p:embed/>
                  <p:pic>
                    <p:nvPicPr>
                      <p:cNvPr id="0" name="Object 3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9563" y="1774825"/>
                        <a:ext cx="312261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8" name="Rectangle 40">
            <a:extLst>
              <a:ext uri="{FF2B5EF4-FFF2-40B4-BE49-F238E27FC236}">
                <a16:creationId xmlns:a16="http://schemas.microsoft.com/office/drawing/2014/main" id="{AE8D7E5A-04A9-45E7-9F8F-31EEF1BF6E25}"/>
              </a:ext>
            </a:extLst>
          </p:cNvPr>
          <p:cNvSpPr>
            <a:spLocks noChangeArrowheads="1"/>
          </p:cNvSpPr>
          <p:nvPr/>
        </p:nvSpPr>
        <p:spPr bwMode="auto">
          <a:xfrm>
            <a:off x="0" y="2582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GB" altLang="fr-F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B72BBC2-9D5A-4234-9A81-2AD4CF9CB6A0}"/>
              </a:ext>
            </a:extLst>
          </p:cNvPr>
          <p:cNvSpPr>
            <a:spLocks noGrp="1" noChangeArrowheads="1"/>
          </p:cNvSpPr>
          <p:nvPr>
            <p:ph type="title"/>
          </p:nvPr>
        </p:nvSpPr>
        <p:spPr>
          <a:xfrm>
            <a:off x="1387475" y="525463"/>
            <a:ext cx="7756525" cy="803275"/>
          </a:xfrm>
        </p:spPr>
        <p:txBody>
          <a:bodyPr/>
          <a:lstStyle/>
          <a:p>
            <a:r>
              <a:rPr lang="en-US" altLang="fr-FR"/>
              <a:t>The literature around charging infrastructure generally assumes a fixed demand for charging, but this isn’t realistic</a:t>
            </a:r>
            <a:endParaRPr lang="fr-FR" altLang="fr-FR"/>
          </a:p>
        </p:txBody>
      </p:sp>
      <p:sp>
        <p:nvSpPr>
          <p:cNvPr id="12291" name="Content Placeholder 2">
            <a:extLst>
              <a:ext uri="{FF2B5EF4-FFF2-40B4-BE49-F238E27FC236}">
                <a16:creationId xmlns:a16="http://schemas.microsoft.com/office/drawing/2014/main" id="{FB5B7F29-D869-4DB0-959C-17B4816172AA}"/>
              </a:ext>
            </a:extLst>
          </p:cNvPr>
          <p:cNvSpPr>
            <a:spLocks noGrp="1" noChangeArrowheads="1"/>
          </p:cNvSpPr>
          <p:nvPr>
            <p:ph idx="1"/>
          </p:nvPr>
        </p:nvSpPr>
        <p:spPr>
          <a:xfrm>
            <a:off x="457200" y="2027238"/>
            <a:ext cx="8229600" cy="4525962"/>
          </a:xfrm>
        </p:spPr>
        <p:txBody>
          <a:bodyPr/>
          <a:lstStyle/>
          <a:p>
            <a:pPr marL="0" indent="0">
              <a:buFont typeface="Arial" panose="020B0604020202020204" pitchFamily="34" charset="0"/>
              <a:buNone/>
              <a:defRPr/>
            </a:pPr>
            <a:r>
              <a:rPr lang="en-US" altLang="fr-FR" sz="2800" dirty="0">
                <a:solidFill>
                  <a:srgbClr val="000000"/>
                </a:solidFill>
                <a:latin typeface="Arial" panose="020B0604020202020204" pitchFamily="34" charset="0"/>
                <a:cs typeface="Arial" panose="020B0604020202020204" pitchFamily="34" charset="0"/>
              </a:rPr>
              <a:t>There is a large body of literature on EV charging infrastructure, mostly studying one of these:</a:t>
            </a:r>
          </a:p>
          <a:p>
            <a:pPr>
              <a:buFontTx/>
              <a:buChar char="-"/>
              <a:defRPr/>
            </a:pPr>
            <a:r>
              <a:rPr lang="en-US" altLang="fr-FR" sz="2800" dirty="0">
                <a:solidFill>
                  <a:srgbClr val="000000"/>
                </a:solidFill>
                <a:latin typeface="Arial" panose="020B0604020202020204" pitchFamily="34" charset="0"/>
                <a:cs typeface="Arial" panose="020B0604020202020204" pitchFamily="34" charset="0"/>
              </a:rPr>
              <a:t>Optimal operation of a given set of infrastructure</a:t>
            </a:r>
          </a:p>
          <a:p>
            <a:pPr>
              <a:buFontTx/>
              <a:buChar char="-"/>
              <a:defRPr/>
            </a:pPr>
            <a:r>
              <a:rPr lang="en-US" altLang="fr-FR" sz="2800" dirty="0">
                <a:solidFill>
                  <a:srgbClr val="000000"/>
                </a:solidFill>
                <a:latin typeface="Arial" panose="020B0604020202020204" pitchFamily="34" charset="0"/>
                <a:cs typeface="Arial" panose="020B0604020202020204" pitchFamily="34" charset="0"/>
              </a:rPr>
              <a:t>Grid integration possibilities of charging infrastructure</a:t>
            </a:r>
          </a:p>
          <a:p>
            <a:pPr>
              <a:buFontTx/>
              <a:buChar char="-"/>
              <a:defRPr/>
            </a:pPr>
            <a:r>
              <a:rPr lang="en-US" altLang="fr-FR" sz="2800" dirty="0">
                <a:solidFill>
                  <a:srgbClr val="000000"/>
                </a:solidFill>
                <a:latin typeface="Arial" panose="020B0604020202020204" pitchFamily="34" charset="0"/>
                <a:cs typeface="Arial" panose="020B0604020202020204" pitchFamily="34" charset="0"/>
              </a:rPr>
              <a:t>Optimal design of infrastructure needed for a given EV charging demand </a:t>
            </a:r>
            <a:endParaRPr lang="fr-FR" altLang="fr-FR" sz="2800" dirty="0">
              <a:solidFill>
                <a:srgbClr val="000000"/>
              </a:solidFill>
              <a:latin typeface="Arial" panose="020B0604020202020204" pitchFamily="34" charset="0"/>
              <a:cs typeface="Arial" panose="020B0604020202020204" pitchFamily="34" charset="0"/>
            </a:endParaRPr>
          </a:p>
        </p:txBody>
      </p:sp>
      <p:sp>
        <p:nvSpPr>
          <p:cNvPr id="11268" name="Slide Number Placeholder 3">
            <a:extLst>
              <a:ext uri="{FF2B5EF4-FFF2-40B4-BE49-F238E27FC236}">
                <a16:creationId xmlns:a16="http://schemas.microsoft.com/office/drawing/2014/main" id="{9654C12A-31A8-4ECD-99C0-A18B90226F5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EF19B43-DDEC-43FE-8DA1-502B3BA61AAA}" type="slidenum">
              <a:rPr lang="en-GB" altLang="fr-FR" sz="2000">
                <a:solidFill>
                  <a:schemeClr val="bg1"/>
                </a:solidFill>
              </a:rPr>
              <a:pPr/>
              <a:t>5</a:t>
            </a:fld>
            <a:endParaRPr lang="en-GB" altLang="fr-FR" sz="2000">
              <a:solidFill>
                <a:schemeClr val="bg1"/>
              </a:solidFill>
            </a:endParaRPr>
          </a:p>
        </p:txBody>
      </p:sp>
      <p:pic>
        <p:nvPicPr>
          <p:cNvPr id="11269" name="Picture 1">
            <a:extLst>
              <a:ext uri="{FF2B5EF4-FFF2-40B4-BE49-F238E27FC236}">
                <a16:creationId xmlns:a16="http://schemas.microsoft.com/office/drawing/2014/main" id="{CECFA701-285C-4918-B06C-BD5C494DC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5" y="6343650"/>
            <a:ext cx="1273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A1ADF06-64BF-41F6-AD46-FF686D12B8B1}"/>
              </a:ext>
            </a:extLst>
          </p:cNvPr>
          <p:cNvSpPr>
            <a:spLocks noGrp="1" noChangeArrowheads="1"/>
          </p:cNvSpPr>
          <p:nvPr>
            <p:ph type="title"/>
          </p:nvPr>
        </p:nvSpPr>
        <p:spPr>
          <a:xfrm>
            <a:off x="1735138" y="703263"/>
            <a:ext cx="7408862" cy="601662"/>
          </a:xfrm>
        </p:spPr>
        <p:txBody>
          <a:bodyPr/>
          <a:lstStyle/>
          <a:p>
            <a:r>
              <a:rPr lang="en-US" altLang="fr-FR">
                <a:cs typeface="Arial" panose="020B0604020202020204" pitchFamily="34" charset="0"/>
              </a:rPr>
              <a:t>Research Question: What infrastructure (charging stations, solar PV, and storage) should the university build in response to a growing EV demand?</a:t>
            </a:r>
          </a:p>
        </p:txBody>
      </p:sp>
      <p:sp>
        <p:nvSpPr>
          <p:cNvPr id="23" name="Rectangle 3">
            <a:extLst>
              <a:ext uri="{FF2B5EF4-FFF2-40B4-BE49-F238E27FC236}">
                <a16:creationId xmlns:a16="http://schemas.microsoft.com/office/drawing/2014/main" id="{EF7C5217-0AD4-4028-8045-C71D68174F9A}"/>
              </a:ext>
            </a:extLst>
          </p:cNvPr>
          <p:cNvSpPr>
            <a:spLocks noChangeArrowheads="1"/>
          </p:cNvSpPr>
          <p:nvPr/>
        </p:nvSpPr>
        <p:spPr bwMode="auto">
          <a:xfrm>
            <a:off x="228600" y="2106613"/>
            <a:ext cx="84582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800">
                <a:solidFill>
                  <a:srgbClr val="000000"/>
                </a:solidFill>
              </a:rPr>
              <a:t>What infrastructure should be built and </a:t>
            </a:r>
            <a:r>
              <a:rPr lang="en-US" altLang="en-US" sz="2800" b="1">
                <a:solidFill>
                  <a:srgbClr val="000000"/>
                </a:solidFill>
              </a:rPr>
              <a:t>when should we build it</a:t>
            </a:r>
            <a:r>
              <a:rPr lang="en-US" altLang="en-US" sz="2800">
                <a:solidFill>
                  <a:srgbClr val="000000"/>
                </a:solidFill>
              </a:rPr>
              <a:t>, given things like economy of scale and falling costs of new technology?</a:t>
            </a:r>
          </a:p>
          <a:p>
            <a:endParaRPr lang="en-US" altLang="en-US" sz="2800">
              <a:solidFill>
                <a:srgbClr val="000000"/>
              </a:solidFill>
            </a:endParaRPr>
          </a:p>
          <a:p>
            <a:r>
              <a:rPr lang="en-US" altLang="en-US" sz="2800">
                <a:solidFill>
                  <a:srgbClr val="000000"/>
                </a:solidFill>
              </a:rPr>
              <a:t>Is it better to buy clean electricity from grid suppliers or generate it locally?</a:t>
            </a:r>
          </a:p>
          <a:p>
            <a:endParaRPr lang="en-US" altLang="en-US" sz="2800">
              <a:solidFill>
                <a:srgbClr val="000000"/>
              </a:solidFill>
            </a:endParaRPr>
          </a:p>
          <a:p>
            <a:r>
              <a:rPr lang="en-US" altLang="en-US" sz="2800">
                <a:solidFill>
                  <a:srgbClr val="000000"/>
                </a:solidFill>
              </a:rPr>
              <a:t>What business model for charging will attract commuters while raising some income?</a:t>
            </a:r>
          </a:p>
        </p:txBody>
      </p:sp>
      <p:sp>
        <p:nvSpPr>
          <p:cNvPr id="12292" name="Slide Number Placeholder 2">
            <a:extLst>
              <a:ext uri="{FF2B5EF4-FFF2-40B4-BE49-F238E27FC236}">
                <a16:creationId xmlns:a16="http://schemas.microsoft.com/office/drawing/2014/main" id="{D883AA6C-7BBC-41E5-8008-BE056BF37BC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78864B00-A65C-4063-891E-BF7FDE52F61C}" type="slidenum">
              <a:rPr lang="en-GB" altLang="fr-FR" sz="2000">
                <a:solidFill>
                  <a:schemeClr val="bg1"/>
                </a:solidFill>
              </a:rPr>
              <a:pPr/>
              <a:t>6</a:t>
            </a:fld>
            <a:endParaRPr lang="en-GB" altLang="fr-FR" sz="2000">
              <a:solidFill>
                <a:schemeClr val="bg1"/>
              </a:solidFill>
            </a:endParaRPr>
          </a:p>
        </p:txBody>
      </p:sp>
      <p:pic>
        <p:nvPicPr>
          <p:cNvPr id="12293" name="Picture 1">
            <a:extLst>
              <a:ext uri="{FF2B5EF4-FFF2-40B4-BE49-F238E27FC236}">
                <a16:creationId xmlns:a16="http://schemas.microsoft.com/office/drawing/2014/main" id="{EF1F7DE4-8014-486E-9036-5F344BA9E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5" y="6343650"/>
            <a:ext cx="1273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A1E366B-916C-4AE8-A3DE-3B99BD5ECB7E}"/>
              </a:ext>
            </a:extLst>
          </p:cNvPr>
          <p:cNvSpPr>
            <a:spLocks noGrp="1" noChangeArrowheads="1"/>
          </p:cNvSpPr>
          <p:nvPr>
            <p:ph type="title"/>
          </p:nvPr>
        </p:nvSpPr>
        <p:spPr>
          <a:xfrm>
            <a:off x="1854200" y="300038"/>
            <a:ext cx="7218363" cy="803275"/>
          </a:xfrm>
        </p:spPr>
        <p:txBody>
          <a:bodyPr/>
          <a:lstStyle/>
          <a:p>
            <a:r>
              <a:rPr lang="en-US" altLang="fr-FR"/>
              <a:t>The central part of the model uses an hourly “dispatch model” to route power between energy sources and EVs</a:t>
            </a:r>
            <a:endParaRPr lang="fr-FR" altLang="fr-FR"/>
          </a:p>
        </p:txBody>
      </p:sp>
      <p:sp>
        <p:nvSpPr>
          <p:cNvPr id="13315" name="Slide Number Placeholder 3">
            <a:extLst>
              <a:ext uri="{FF2B5EF4-FFF2-40B4-BE49-F238E27FC236}">
                <a16:creationId xmlns:a16="http://schemas.microsoft.com/office/drawing/2014/main" id="{93D4C479-867E-48C4-8A37-D95140287F2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542620E-EA46-462E-8A2A-B58B3547A12B}" type="slidenum">
              <a:rPr lang="en-GB" altLang="fr-FR" sz="2000">
                <a:solidFill>
                  <a:schemeClr val="bg1"/>
                </a:solidFill>
              </a:rPr>
              <a:pPr/>
              <a:t>7</a:t>
            </a:fld>
            <a:endParaRPr lang="en-GB" altLang="fr-FR" sz="2000">
              <a:solidFill>
                <a:schemeClr val="bg1"/>
              </a:solidFill>
            </a:endParaRPr>
          </a:p>
        </p:txBody>
      </p:sp>
      <p:pic>
        <p:nvPicPr>
          <p:cNvPr id="13316" name="Content Placeholder 4">
            <a:extLst>
              <a:ext uri="{FF2B5EF4-FFF2-40B4-BE49-F238E27FC236}">
                <a16:creationId xmlns:a16="http://schemas.microsoft.com/office/drawing/2014/main" id="{0D0AA52B-B129-42DC-8484-E11C8725717A}"/>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8150" y="1417638"/>
            <a:ext cx="3732213" cy="4787900"/>
          </a:xfrm>
        </p:spPr>
      </p:pic>
      <p:graphicFrame>
        <p:nvGraphicFramePr>
          <p:cNvPr id="6" name="Table 5">
            <a:extLst>
              <a:ext uri="{FF2B5EF4-FFF2-40B4-BE49-F238E27FC236}">
                <a16:creationId xmlns:a16="http://schemas.microsoft.com/office/drawing/2014/main" id="{CE241799-9A26-4AC2-B004-C58712C85A84}"/>
              </a:ext>
            </a:extLst>
          </p:cNvPr>
          <p:cNvGraphicFramePr>
            <a:graphicFrameLocks noGrp="1"/>
          </p:cNvGraphicFramePr>
          <p:nvPr/>
        </p:nvGraphicFramePr>
        <p:xfrm>
          <a:off x="4478338" y="2074863"/>
          <a:ext cx="4525962" cy="3170237"/>
        </p:xfrm>
        <a:graphic>
          <a:graphicData uri="http://schemas.openxmlformats.org/drawingml/2006/table">
            <a:tbl>
              <a:tblPr bandRow="1">
                <a:tableStyleId>{9D7B26C5-4107-4FEC-AEDC-1716B250A1EF}</a:tableStyleId>
              </a:tblPr>
              <a:tblGrid>
                <a:gridCol w="2176194">
                  <a:extLst>
                    <a:ext uri="{9D8B030D-6E8A-4147-A177-3AD203B41FA5}">
                      <a16:colId xmlns:a16="http://schemas.microsoft.com/office/drawing/2014/main" val="20000"/>
                    </a:ext>
                  </a:extLst>
                </a:gridCol>
                <a:gridCol w="2349768">
                  <a:extLst>
                    <a:ext uri="{9D8B030D-6E8A-4147-A177-3AD203B41FA5}">
                      <a16:colId xmlns:a16="http://schemas.microsoft.com/office/drawing/2014/main" val="20001"/>
                    </a:ext>
                  </a:extLst>
                </a:gridCol>
              </a:tblGrid>
              <a:tr h="487729">
                <a:tc>
                  <a:txBody>
                    <a:bodyPr/>
                    <a:lstStyle/>
                    <a:p>
                      <a:pPr marL="0" marR="0" algn="ctr">
                        <a:spcBef>
                          <a:spcPts val="0"/>
                        </a:spcBef>
                        <a:spcAft>
                          <a:spcPts val="0"/>
                        </a:spcAft>
                      </a:pPr>
                      <a:r>
                        <a:rPr lang="en-US" sz="1600" b="1" dirty="0">
                          <a:effectLst/>
                        </a:rPr>
                        <a:t>Vehicle Parameter</a:t>
                      </a:r>
                      <a:endParaRPr lang="fr-FR" sz="1600" b="1" dirty="0">
                        <a:effectLst/>
                        <a:latin typeface="Times New Roman" panose="02020603050405020304" pitchFamily="18" charset="0"/>
                        <a:ea typeface="SimSun" panose="02010600030101010101" pitchFamily="2" charset="-122"/>
                      </a:endParaRPr>
                    </a:p>
                  </a:txBody>
                  <a:tcPr marL="68589" marR="68589" marT="0" marB="0" anchor="ctr"/>
                </a:tc>
                <a:tc>
                  <a:txBody>
                    <a:bodyPr/>
                    <a:lstStyle/>
                    <a:p>
                      <a:pPr marL="0" marR="0" algn="ctr">
                        <a:spcBef>
                          <a:spcPts val="0"/>
                        </a:spcBef>
                        <a:spcAft>
                          <a:spcPts val="0"/>
                        </a:spcAft>
                      </a:pPr>
                      <a:r>
                        <a:rPr lang="en-US" sz="1600" b="1" dirty="0">
                          <a:effectLst/>
                        </a:rPr>
                        <a:t>Range of Values</a:t>
                      </a:r>
                      <a:endParaRPr lang="fr-FR" sz="1600" b="1" dirty="0">
                        <a:effectLst/>
                        <a:latin typeface="Times New Roman" panose="02020603050405020304" pitchFamily="18" charset="0"/>
                        <a:ea typeface="SimSun" panose="02010600030101010101" pitchFamily="2" charset="-122"/>
                      </a:endParaRPr>
                    </a:p>
                  </a:txBody>
                  <a:tcPr marL="68589" marR="68589" marT="0" marB="0" anchor="ctr"/>
                </a:tc>
                <a:extLst>
                  <a:ext uri="{0D108BD9-81ED-4DB2-BD59-A6C34878D82A}">
                    <a16:rowId xmlns:a16="http://schemas.microsoft.com/office/drawing/2014/main" val="10000"/>
                  </a:ext>
                </a:extLst>
              </a:tr>
              <a:tr h="487729">
                <a:tc>
                  <a:txBody>
                    <a:bodyPr/>
                    <a:lstStyle/>
                    <a:p>
                      <a:pPr marL="0" marR="0" algn="ctr">
                        <a:spcBef>
                          <a:spcPts val="0"/>
                        </a:spcBef>
                        <a:spcAft>
                          <a:spcPts val="0"/>
                        </a:spcAft>
                      </a:pPr>
                      <a:r>
                        <a:rPr lang="en-US" sz="1600">
                          <a:effectLst/>
                        </a:rPr>
                        <a:t>Home-work distance</a:t>
                      </a:r>
                      <a:endParaRPr lang="fr-FR" sz="1600">
                        <a:effectLst/>
                        <a:latin typeface="Times New Roman" panose="02020603050405020304" pitchFamily="18" charset="0"/>
                        <a:ea typeface="SimSun" panose="02010600030101010101" pitchFamily="2" charset="-122"/>
                      </a:endParaRPr>
                    </a:p>
                  </a:txBody>
                  <a:tcPr marL="68589" marR="68589" marT="0" marB="0" anchor="ctr"/>
                </a:tc>
                <a:tc>
                  <a:txBody>
                    <a:bodyPr/>
                    <a:lstStyle/>
                    <a:p>
                      <a:pPr marL="0" marR="0" algn="ctr">
                        <a:spcBef>
                          <a:spcPts val="0"/>
                        </a:spcBef>
                        <a:spcAft>
                          <a:spcPts val="0"/>
                        </a:spcAft>
                      </a:pPr>
                      <a:r>
                        <a:rPr lang="en-US" sz="1600">
                          <a:effectLst/>
                        </a:rPr>
                        <a:t>0-50 km</a:t>
                      </a:r>
                      <a:endParaRPr lang="fr-FR" sz="1600">
                        <a:effectLst/>
                        <a:latin typeface="Times New Roman" panose="02020603050405020304" pitchFamily="18" charset="0"/>
                        <a:ea typeface="SimSun" panose="02010600030101010101" pitchFamily="2" charset="-122"/>
                      </a:endParaRPr>
                    </a:p>
                  </a:txBody>
                  <a:tcPr marL="68589" marR="68589" marT="0" marB="0" anchor="ctr"/>
                </a:tc>
                <a:extLst>
                  <a:ext uri="{0D108BD9-81ED-4DB2-BD59-A6C34878D82A}">
                    <a16:rowId xmlns:a16="http://schemas.microsoft.com/office/drawing/2014/main" val="10001"/>
                  </a:ext>
                </a:extLst>
              </a:tr>
              <a:tr h="243864">
                <a:tc>
                  <a:txBody>
                    <a:bodyPr/>
                    <a:lstStyle/>
                    <a:p>
                      <a:pPr marL="0" marR="0" algn="ctr">
                        <a:spcBef>
                          <a:spcPts val="0"/>
                        </a:spcBef>
                        <a:spcAft>
                          <a:spcPts val="0"/>
                        </a:spcAft>
                      </a:pPr>
                      <a:r>
                        <a:rPr lang="en-US" sz="1600">
                          <a:effectLst/>
                        </a:rPr>
                        <a:t>Battery Size</a:t>
                      </a:r>
                      <a:endParaRPr lang="fr-FR" sz="1600">
                        <a:effectLst/>
                        <a:latin typeface="Times New Roman" panose="02020603050405020304" pitchFamily="18" charset="0"/>
                        <a:ea typeface="SimSun" panose="02010600030101010101" pitchFamily="2" charset="-122"/>
                      </a:endParaRPr>
                    </a:p>
                  </a:txBody>
                  <a:tcPr marL="68589" marR="68589" marT="0" marB="0" anchor="ctr"/>
                </a:tc>
                <a:tc>
                  <a:txBody>
                    <a:bodyPr/>
                    <a:lstStyle/>
                    <a:p>
                      <a:pPr marL="0" marR="0" algn="ctr">
                        <a:spcBef>
                          <a:spcPts val="0"/>
                        </a:spcBef>
                        <a:spcAft>
                          <a:spcPts val="0"/>
                        </a:spcAft>
                      </a:pPr>
                      <a:r>
                        <a:rPr lang="en-US" sz="1600">
                          <a:effectLst/>
                        </a:rPr>
                        <a:t>10-90 kWh</a:t>
                      </a:r>
                      <a:endParaRPr lang="fr-FR" sz="1600">
                        <a:effectLst/>
                        <a:latin typeface="Times New Roman" panose="02020603050405020304" pitchFamily="18" charset="0"/>
                        <a:ea typeface="SimSun" panose="02010600030101010101" pitchFamily="2" charset="-122"/>
                      </a:endParaRPr>
                    </a:p>
                  </a:txBody>
                  <a:tcPr marL="68589" marR="68589" marT="0" marB="0" anchor="ctr"/>
                </a:tc>
                <a:extLst>
                  <a:ext uri="{0D108BD9-81ED-4DB2-BD59-A6C34878D82A}">
                    <a16:rowId xmlns:a16="http://schemas.microsoft.com/office/drawing/2014/main" val="10002"/>
                  </a:ext>
                </a:extLst>
              </a:tr>
              <a:tr h="243864">
                <a:tc>
                  <a:txBody>
                    <a:bodyPr/>
                    <a:lstStyle/>
                    <a:p>
                      <a:pPr marL="0" marR="0" algn="ctr">
                        <a:spcBef>
                          <a:spcPts val="0"/>
                        </a:spcBef>
                        <a:spcAft>
                          <a:spcPts val="0"/>
                        </a:spcAft>
                      </a:pPr>
                      <a:r>
                        <a:rPr lang="en-US" sz="1600" dirty="0">
                          <a:effectLst/>
                        </a:rPr>
                        <a:t>Arrival time at work</a:t>
                      </a:r>
                      <a:endParaRPr lang="fr-FR" sz="1600" dirty="0">
                        <a:effectLst/>
                        <a:latin typeface="Times New Roman" panose="02020603050405020304" pitchFamily="18" charset="0"/>
                        <a:ea typeface="SimSun" panose="02010600030101010101" pitchFamily="2" charset="-122"/>
                      </a:endParaRPr>
                    </a:p>
                  </a:txBody>
                  <a:tcPr marL="68589" marR="68589" marT="0" marB="0" anchor="ctr"/>
                </a:tc>
                <a:tc>
                  <a:txBody>
                    <a:bodyPr/>
                    <a:lstStyle/>
                    <a:p>
                      <a:pPr marL="0" marR="0" algn="ctr">
                        <a:spcBef>
                          <a:spcPts val="0"/>
                        </a:spcBef>
                        <a:spcAft>
                          <a:spcPts val="0"/>
                        </a:spcAft>
                      </a:pPr>
                      <a:r>
                        <a:rPr lang="en-US" sz="1600">
                          <a:effectLst/>
                        </a:rPr>
                        <a:t>6h – 10h</a:t>
                      </a:r>
                      <a:endParaRPr lang="fr-FR" sz="1600">
                        <a:effectLst/>
                        <a:latin typeface="Times New Roman" panose="02020603050405020304" pitchFamily="18" charset="0"/>
                        <a:ea typeface="SimSun" panose="02010600030101010101" pitchFamily="2" charset="-122"/>
                      </a:endParaRPr>
                    </a:p>
                  </a:txBody>
                  <a:tcPr marL="68589" marR="68589" marT="0" marB="0" anchor="ctr"/>
                </a:tc>
                <a:extLst>
                  <a:ext uri="{0D108BD9-81ED-4DB2-BD59-A6C34878D82A}">
                    <a16:rowId xmlns:a16="http://schemas.microsoft.com/office/drawing/2014/main" val="10003"/>
                  </a:ext>
                </a:extLst>
              </a:tr>
              <a:tr h="487729">
                <a:tc>
                  <a:txBody>
                    <a:bodyPr/>
                    <a:lstStyle/>
                    <a:p>
                      <a:pPr marL="0" marR="0" algn="ctr">
                        <a:spcBef>
                          <a:spcPts val="0"/>
                        </a:spcBef>
                        <a:spcAft>
                          <a:spcPts val="0"/>
                        </a:spcAft>
                      </a:pPr>
                      <a:r>
                        <a:rPr lang="en-US" sz="1600">
                          <a:effectLst/>
                        </a:rPr>
                        <a:t>Departure time from work</a:t>
                      </a:r>
                      <a:endParaRPr lang="fr-FR" sz="1600">
                        <a:effectLst/>
                        <a:latin typeface="Times New Roman" panose="02020603050405020304" pitchFamily="18" charset="0"/>
                        <a:ea typeface="SimSun" panose="02010600030101010101" pitchFamily="2" charset="-122"/>
                      </a:endParaRPr>
                    </a:p>
                  </a:txBody>
                  <a:tcPr marL="68589" marR="68589" marT="0" marB="0" anchor="ctr"/>
                </a:tc>
                <a:tc>
                  <a:txBody>
                    <a:bodyPr/>
                    <a:lstStyle/>
                    <a:p>
                      <a:pPr marL="0" marR="0" algn="ctr">
                        <a:spcBef>
                          <a:spcPts val="0"/>
                        </a:spcBef>
                        <a:spcAft>
                          <a:spcPts val="0"/>
                        </a:spcAft>
                      </a:pPr>
                      <a:r>
                        <a:rPr lang="en-US" sz="1600" dirty="0">
                          <a:effectLst/>
                        </a:rPr>
                        <a:t>16h – 20h</a:t>
                      </a:r>
                      <a:endParaRPr lang="fr-FR" sz="1600" dirty="0">
                        <a:effectLst/>
                        <a:latin typeface="Times New Roman" panose="02020603050405020304" pitchFamily="18" charset="0"/>
                        <a:ea typeface="SimSun" panose="02010600030101010101" pitchFamily="2" charset="-122"/>
                      </a:endParaRPr>
                    </a:p>
                  </a:txBody>
                  <a:tcPr marL="68589" marR="68589" marT="0" marB="0" anchor="ctr"/>
                </a:tc>
                <a:extLst>
                  <a:ext uri="{0D108BD9-81ED-4DB2-BD59-A6C34878D82A}">
                    <a16:rowId xmlns:a16="http://schemas.microsoft.com/office/drawing/2014/main" val="10004"/>
                  </a:ext>
                </a:extLst>
              </a:tr>
              <a:tr h="243864">
                <a:tc>
                  <a:txBody>
                    <a:bodyPr/>
                    <a:lstStyle/>
                    <a:p>
                      <a:pPr marL="0" marR="0" algn="ctr">
                        <a:spcBef>
                          <a:spcPts val="0"/>
                        </a:spcBef>
                        <a:spcAft>
                          <a:spcPts val="0"/>
                        </a:spcAft>
                      </a:pPr>
                      <a:r>
                        <a:rPr lang="en-US" sz="1600">
                          <a:effectLst/>
                        </a:rPr>
                        <a:t>Efficiency</a:t>
                      </a:r>
                      <a:endParaRPr lang="fr-FR" sz="1600">
                        <a:effectLst/>
                        <a:latin typeface="Times New Roman" panose="02020603050405020304" pitchFamily="18" charset="0"/>
                        <a:ea typeface="SimSun" panose="02010600030101010101" pitchFamily="2" charset="-122"/>
                      </a:endParaRPr>
                    </a:p>
                  </a:txBody>
                  <a:tcPr marL="68589" marR="68589" marT="0" marB="0" anchor="ctr"/>
                </a:tc>
                <a:tc>
                  <a:txBody>
                    <a:bodyPr/>
                    <a:lstStyle/>
                    <a:p>
                      <a:pPr marL="0" marR="0" algn="ctr">
                        <a:spcBef>
                          <a:spcPts val="0"/>
                        </a:spcBef>
                        <a:spcAft>
                          <a:spcPts val="0"/>
                        </a:spcAft>
                      </a:pPr>
                      <a:r>
                        <a:rPr lang="en-US" sz="1600">
                          <a:effectLst/>
                        </a:rPr>
                        <a:t>200 Wh/km</a:t>
                      </a:r>
                      <a:endParaRPr lang="fr-FR" sz="1600">
                        <a:effectLst/>
                        <a:latin typeface="Times New Roman" panose="02020603050405020304" pitchFamily="18" charset="0"/>
                        <a:ea typeface="SimSun" panose="02010600030101010101" pitchFamily="2" charset="-122"/>
                      </a:endParaRPr>
                    </a:p>
                  </a:txBody>
                  <a:tcPr marL="68589" marR="68589" marT="0" marB="0" anchor="ctr"/>
                </a:tc>
                <a:extLst>
                  <a:ext uri="{0D108BD9-81ED-4DB2-BD59-A6C34878D82A}">
                    <a16:rowId xmlns:a16="http://schemas.microsoft.com/office/drawing/2014/main" val="10005"/>
                  </a:ext>
                </a:extLst>
              </a:tr>
              <a:tr h="975458">
                <a:tc>
                  <a:txBody>
                    <a:bodyPr/>
                    <a:lstStyle/>
                    <a:p>
                      <a:pPr marL="0" marR="0" algn="ctr">
                        <a:spcBef>
                          <a:spcPts val="0"/>
                        </a:spcBef>
                        <a:spcAft>
                          <a:spcPts val="0"/>
                        </a:spcAft>
                      </a:pPr>
                      <a:r>
                        <a:rPr lang="en-US" sz="1600">
                          <a:effectLst/>
                        </a:rPr>
                        <a:t>Charge rate</a:t>
                      </a:r>
                      <a:endParaRPr lang="fr-FR" sz="1600">
                        <a:effectLst/>
                        <a:latin typeface="Times New Roman" panose="02020603050405020304" pitchFamily="18" charset="0"/>
                        <a:ea typeface="SimSun" panose="02010600030101010101" pitchFamily="2" charset="-122"/>
                      </a:endParaRPr>
                    </a:p>
                  </a:txBody>
                  <a:tcPr marL="68589" marR="68589" marT="0" marB="0" anchor="ctr"/>
                </a:tc>
                <a:tc>
                  <a:txBody>
                    <a:bodyPr/>
                    <a:lstStyle/>
                    <a:p>
                      <a:pPr marL="0" marR="0" algn="ctr">
                        <a:spcBef>
                          <a:spcPts val="0"/>
                        </a:spcBef>
                        <a:spcAft>
                          <a:spcPts val="0"/>
                        </a:spcAft>
                      </a:pPr>
                      <a:r>
                        <a:rPr lang="en-US" sz="1600" dirty="0">
                          <a:effectLst/>
                        </a:rPr>
                        <a:t>3.5 kW if battery &lt; 20 kWh</a:t>
                      </a:r>
                      <a:endParaRPr lang="fr-FR" sz="1600" dirty="0">
                        <a:effectLst/>
                      </a:endParaRPr>
                    </a:p>
                    <a:p>
                      <a:pPr marL="0" marR="0" algn="ctr">
                        <a:spcBef>
                          <a:spcPts val="0"/>
                        </a:spcBef>
                        <a:spcAft>
                          <a:spcPts val="0"/>
                        </a:spcAft>
                      </a:pPr>
                      <a:r>
                        <a:rPr lang="en-US" sz="1600" dirty="0">
                          <a:effectLst/>
                        </a:rPr>
                        <a:t>7 kW if battery ≥ 20 kWh</a:t>
                      </a:r>
                      <a:endParaRPr lang="fr-FR" sz="1600" dirty="0">
                        <a:effectLst/>
                        <a:latin typeface="Times New Roman" panose="02020603050405020304" pitchFamily="18" charset="0"/>
                        <a:ea typeface="SimSun" panose="02010600030101010101" pitchFamily="2" charset="-122"/>
                      </a:endParaRPr>
                    </a:p>
                  </a:txBody>
                  <a:tcPr marL="68589" marR="68589" marT="0" marB="0" anchor="ctr"/>
                </a:tc>
                <a:extLst>
                  <a:ext uri="{0D108BD9-81ED-4DB2-BD59-A6C34878D82A}">
                    <a16:rowId xmlns:a16="http://schemas.microsoft.com/office/drawing/2014/main" val="10006"/>
                  </a:ext>
                </a:extLst>
              </a:tr>
            </a:tbl>
          </a:graphicData>
        </a:graphic>
      </p:graphicFrame>
      <p:pic>
        <p:nvPicPr>
          <p:cNvPr id="13334" name="Picture 1">
            <a:extLst>
              <a:ext uri="{FF2B5EF4-FFF2-40B4-BE49-F238E27FC236}">
                <a16:creationId xmlns:a16="http://schemas.microsoft.com/office/drawing/2014/main" id="{0A6645C7-7265-4274-B041-28DE0D4F0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5" y="6343650"/>
            <a:ext cx="1273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CEC6721-3DC5-461A-ABBC-DECD45E775AD}"/>
              </a:ext>
            </a:extLst>
          </p:cNvPr>
          <p:cNvSpPr txBox="1">
            <a:spLocks noChangeArrowheads="1"/>
          </p:cNvSpPr>
          <p:nvPr/>
        </p:nvSpPr>
        <p:spPr bwMode="auto">
          <a:xfrm>
            <a:off x="1731963" y="288925"/>
            <a:ext cx="7421562"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fr-FR" sz="2800" b="1">
                <a:solidFill>
                  <a:srgbClr val="AE2573"/>
                </a:solidFill>
              </a:rPr>
              <a:t>An example week of operation shows the general concept: Premium customers are reliably charged while Free-charging customers receive excess solar energy</a:t>
            </a:r>
          </a:p>
        </p:txBody>
      </p:sp>
      <p:sp>
        <p:nvSpPr>
          <p:cNvPr id="14339" name="Slide Number Placeholder 1">
            <a:extLst>
              <a:ext uri="{FF2B5EF4-FFF2-40B4-BE49-F238E27FC236}">
                <a16:creationId xmlns:a16="http://schemas.microsoft.com/office/drawing/2014/main" id="{6718E13F-1A19-466A-8F9E-AC8B785B1A2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7C7A8D45-93AD-437A-A091-CFE19191318F}" type="slidenum">
              <a:rPr lang="en-GB" altLang="fr-FR" sz="2000">
                <a:solidFill>
                  <a:schemeClr val="bg1"/>
                </a:solidFill>
              </a:rPr>
              <a:pPr/>
              <a:t>8</a:t>
            </a:fld>
            <a:endParaRPr lang="en-GB" altLang="fr-FR" sz="2000">
              <a:solidFill>
                <a:schemeClr val="bg1"/>
              </a:solidFill>
            </a:endParaRPr>
          </a:p>
        </p:txBody>
      </p:sp>
      <p:pic>
        <p:nvPicPr>
          <p:cNvPr id="14340" name="Picture 5">
            <a:extLst>
              <a:ext uri="{FF2B5EF4-FFF2-40B4-BE49-F238E27FC236}">
                <a16:creationId xmlns:a16="http://schemas.microsoft.com/office/drawing/2014/main" id="{B804D246-0BA7-4E86-98BB-1125024BA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64" r="8565"/>
          <a:stretch>
            <a:fillRect/>
          </a:stretch>
        </p:blipFill>
        <p:spPr bwMode="auto">
          <a:xfrm>
            <a:off x="231775" y="1651000"/>
            <a:ext cx="889635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
            <a:extLst>
              <a:ext uri="{FF2B5EF4-FFF2-40B4-BE49-F238E27FC236}">
                <a16:creationId xmlns:a16="http://schemas.microsoft.com/office/drawing/2014/main" id="{4C55AC8D-CD08-4F72-BF44-0CE199570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5" y="6343650"/>
            <a:ext cx="1273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CD025F3-9F29-4C9B-8B99-825AF3EDC724}"/>
              </a:ext>
            </a:extLst>
          </p:cNvPr>
          <p:cNvSpPr>
            <a:spLocks noGrp="1" noChangeArrowheads="1"/>
          </p:cNvSpPr>
          <p:nvPr>
            <p:ph type="title"/>
          </p:nvPr>
        </p:nvSpPr>
        <p:spPr>
          <a:xfrm>
            <a:off x="1738313" y="311150"/>
            <a:ext cx="7470775" cy="803275"/>
          </a:xfrm>
        </p:spPr>
        <p:txBody>
          <a:bodyPr/>
          <a:lstStyle/>
          <a:p>
            <a:r>
              <a:rPr lang="en-US" altLang="en-US"/>
              <a:t>Solar PV, battery storage, and EV chargers are modeled with both economy of scale and falling prices over time</a:t>
            </a:r>
            <a:endParaRPr lang="fr-FR" altLang="en-US"/>
          </a:p>
        </p:txBody>
      </p:sp>
      <p:sp>
        <p:nvSpPr>
          <p:cNvPr id="15363" name="Slide Number Placeholder 3">
            <a:extLst>
              <a:ext uri="{FF2B5EF4-FFF2-40B4-BE49-F238E27FC236}">
                <a16:creationId xmlns:a16="http://schemas.microsoft.com/office/drawing/2014/main" id="{26AC2E80-E7B1-4067-87AD-2CF65F24CC6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32593E8-2E82-4B28-BECF-DC85CF39B431}" type="slidenum">
              <a:rPr lang="en-GB" altLang="fr-FR" sz="2000">
                <a:solidFill>
                  <a:schemeClr val="bg1"/>
                </a:solidFill>
              </a:rPr>
              <a:pPr/>
              <a:t>9</a:t>
            </a:fld>
            <a:endParaRPr lang="en-GB" altLang="fr-FR" sz="2000">
              <a:solidFill>
                <a:schemeClr val="bg1"/>
              </a:solidFill>
            </a:endParaRPr>
          </a:p>
        </p:txBody>
      </p:sp>
      <p:graphicFrame>
        <p:nvGraphicFramePr>
          <p:cNvPr id="9" name="Table 8">
            <a:extLst>
              <a:ext uri="{FF2B5EF4-FFF2-40B4-BE49-F238E27FC236}">
                <a16:creationId xmlns:a16="http://schemas.microsoft.com/office/drawing/2014/main" id="{035DB1D6-D938-46BF-854B-38AC89920EA3}"/>
              </a:ext>
            </a:extLst>
          </p:cNvPr>
          <p:cNvGraphicFramePr>
            <a:graphicFrameLocks noGrp="1"/>
          </p:cNvGraphicFramePr>
          <p:nvPr/>
        </p:nvGraphicFramePr>
        <p:xfrm>
          <a:off x="820738" y="2065338"/>
          <a:ext cx="3201987" cy="1976437"/>
        </p:xfrm>
        <a:graphic>
          <a:graphicData uri="http://schemas.openxmlformats.org/drawingml/2006/table">
            <a:tbl>
              <a:tblPr>
                <a:tableStyleId>{9D7B26C5-4107-4FEC-AEDC-1716B250A1EF}</a:tableStyleId>
              </a:tblPr>
              <a:tblGrid>
                <a:gridCol w="1600994">
                  <a:extLst>
                    <a:ext uri="{9D8B030D-6E8A-4147-A177-3AD203B41FA5}">
                      <a16:colId xmlns:a16="http://schemas.microsoft.com/office/drawing/2014/main" val="20000"/>
                    </a:ext>
                  </a:extLst>
                </a:gridCol>
                <a:gridCol w="1600994">
                  <a:extLst>
                    <a:ext uri="{9D8B030D-6E8A-4147-A177-3AD203B41FA5}">
                      <a16:colId xmlns:a16="http://schemas.microsoft.com/office/drawing/2014/main" val="20001"/>
                    </a:ext>
                  </a:extLst>
                </a:gridCol>
              </a:tblGrid>
              <a:tr h="617320">
                <a:tc>
                  <a:txBody>
                    <a:bodyPr/>
                    <a:lstStyle/>
                    <a:p>
                      <a:pPr algn="r" fontAlgn="b"/>
                      <a:r>
                        <a:rPr lang="fr-FR" sz="2000" u="none" strike="noStrike" dirty="0">
                          <a:effectLst/>
                        </a:rPr>
                        <a:t>kW of PV</a:t>
                      </a:r>
                      <a:endParaRPr lang="fr-FR" sz="2000" b="0" i="0" u="none" strike="noStrike" dirty="0">
                        <a:solidFill>
                          <a:srgbClr val="000000"/>
                        </a:solidFill>
                        <a:effectLst/>
                        <a:latin typeface="Calibri" panose="020F0502020204030204" pitchFamily="34" charset="0"/>
                      </a:endParaRPr>
                    </a:p>
                  </a:txBody>
                  <a:tcPr marL="7617" marR="7617" marT="7623" marB="0" anchor="b"/>
                </a:tc>
                <a:tc>
                  <a:txBody>
                    <a:bodyPr/>
                    <a:lstStyle/>
                    <a:p>
                      <a:pPr algn="r" fontAlgn="b"/>
                      <a:r>
                        <a:rPr lang="fr-FR" sz="2000" u="none" strike="noStrike" dirty="0">
                          <a:effectLst/>
                        </a:rPr>
                        <a:t>$/W</a:t>
                      </a:r>
                    </a:p>
                    <a:p>
                      <a:pPr algn="r" fontAlgn="b"/>
                      <a:r>
                        <a:rPr lang="fr-FR" sz="2000" u="none" strike="noStrike" dirty="0">
                          <a:effectLst/>
                        </a:rPr>
                        <a:t> (in 2018)</a:t>
                      </a:r>
                      <a:endParaRPr lang="fr-FR" sz="2000" b="0" i="0" u="none" strike="noStrike" dirty="0">
                        <a:solidFill>
                          <a:srgbClr val="000000"/>
                        </a:solidFill>
                        <a:effectLst/>
                        <a:latin typeface="Calibri" panose="020F0502020204030204" pitchFamily="34" charset="0"/>
                      </a:endParaRPr>
                    </a:p>
                  </a:txBody>
                  <a:tcPr marL="7617" marR="7617" marT="7623" marB="0" anchor="b"/>
                </a:tc>
                <a:extLst>
                  <a:ext uri="{0D108BD9-81ED-4DB2-BD59-A6C34878D82A}">
                    <a16:rowId xmlns:a16="http://schemas.microsoft.com/office/drawing/2014/main" val="10000"/>
                  </a:ext>
                </a:extLst>
              </a:tr>
              <a:tr h="339779">
                <a:tc>
                  <a:txBody>
                    <a:bodyPr/>
                    <a:lstStyle/>
                    <a:p>
                      <a:pPr algn="r" fontAlgn="b"/>
                      <a:r>
                        <a:rPr lang="fr-FR" sz="2000" u="none" strike="noStrike">
                          <a:effectLst/>
                        </a:rPr>
                        <a:t>5</a:t>
                      </a:r>
                      <a:endParaRPr lang="fr-FR" sz="2000" b="0" i="0" u="none" strike="noStrike">
                        <a:solidFill>
                          <a:srgbClr val="000000"/>
                        </a:solidFill>
                        <a:effectLst/>
                        <a:latin typeface="Calibri" panose="020F0502020204030204" pitchFamily="34" charset="0"/>
                      </a:endParaRPr>
                    </a:p>
                  </a:txBody>
                  <a:tcPr marL="7617" marR="7617" marT="7623" marB="0" anchor="b"/>
                </a:tc>
                <a:tc>
                  <a:txBody>
                    <a:bodyPr/>
                    <a:lstStyle/>
                    <a:p>
                      <a:pPr algn="r" fontAlgn="b"/>
                      <a:r>
                        <a:rPr lang="fr-FR" sz="2000" u="none" strike="noStrike">
                          <a:effectLst/>
                        </a:rPr>
                        <a:t>$2.80 </a:t>
                      </a:r>
                      <a:endParaRPr lang="fr-FR" sz="2000" b="0" i="0" u="none" strike="noStrike">
                        <a:solidFill>
                          <a:srgbClr val="000000"/>
                        </a:solidFill>
                        <a:effectLst/>
                        <a:latin typeface="Calibri" panose="020F0502020204030204" pitchFamily="34" charset="0"/>
                      </a:endParaRPr>
                    </a:p>
                  </a:txBody>
                  <a:tcPr marL="7617" marR="7617" marT="7623" marB="0" anchor="b"/>
                </a:tc>
                <a:extLst>
                  <a:ext uri="{0D108BD9-81ED-4DB2-BD59-A6C34878D82A}">
                    <a16:rowId xmlns:a16="http://schemas.microsoft.com/office/drawing/2014/main" val="10001"/>
                  </a:ext>
                </a:extLst>
              </a:tr>
              <a:tr h="339779">
                <a:tc>
                  <a:txBody>
                    <a:bodyPr/>
                    <a:lstStyle/>
                    <a:p>
                      <a:pPr algn="r" fontAlgn="b"/>
                      <a:r>
                        <a:rPr lang="fr-FR" sz="2000" u="none" strike="noStrike" dirty="0">
                          <a:effectLst/>
                        </a:rPr>
                        <a:t>50</a:t>
                      </a:r>
                      <a:endParaRPr lang="fr-FR" sz="2000" b="0" i="0" u="none" strike="noStrike" dirty="0">
                        <a:solidFill>
                          <a:srgbClr val="000000"/>
                        </a:solidFill>
                        <a:effectLst/>
                        <a:latin typeface="Calibri" panose="020F0502020204030204" pitchFamily="34" charset="0"/>
                      </a:endParaRPr>
                    </a:p>
                  </a:txBody>
                  <a:tcPr marL="7617" marR="7617" marT="7623" marB="0" anchor="b"/>
                </a:tc>
                <a:tc>
                  <a:txBody>
                    <a:bodyPr/>
                    <a:lstStyle/>
                    <a:p>
                      <a:pPr algn="r" fontAlgn="b"/>
                      <a:r>
                        <a:rPr lang="fr-FR" sz="2000" u="none" strike="noStrike">
                          <a:effectLst/>
                        </a:rPr>
                        <a:t>$2.00 </a:t>
                      </a:r>
                      <a:endParaRPr lang="fr-FR" sz="2000" b="0" i="0" u="none" strike="noStrike">
                        <a:solidFill>
                          <a:srgbClr val="000000"/>
                        </a:solidFill>
                        <a:effectLst/>
                        <a:latin typeface="Calibri" panose="020F0502020204030204" pitchFamily="34" charset="0"/>
                      </a:endParaRPr>
                    </a:p>
                  </a:txBody>
                  <a:tcPr marL="7617" marR="7617" marT="7623" marB="0" anchor="b"/>
                </a:tc>
                <a:extLst>
                  <a:ext uri="{0D108BD9-81ED-4DB2-BD59-A6C34878D82A}">
                    <a16:rowId xmlns:a16="http://schemas.microsoft.com/office/drawing/2014/main" val="10002"/>
                  </a:ext>
                </a:extLst>
              </a:tr>
              <a:tr h="339779">
                <a:tc>
                  <a:txBody>
                    <a:bodyPr/>
                    <a:lstStyle/>
                    <a:p>
                      <a:pPr algn="r" fontAlgn="b"/>
                      <a:r>
                        <a:rPr lang="fr-FR" sz="2000" u="none" strike="noStrike" dirty="0">
                          <a:effectLst/>
                        </a:rPr>
                        <a:t>500</a:t>
                      </a:r>
                      <a:endParaRPr lang="fr-FR" sz="2000" b="0" i="0" u="none" strike="noStrike" dirty="0">
                        <a:solidFill>
                          <a:srgbClr val="000000"/>
                        </a:solidFill>
                        <a:effectLst/>
                        <a:latin typeface="Calibri" panose="020F0502020204030204" pitchFamily="34" charset="0"/>
                      </a:endParaRPr>
                    </a:p>
                  </a:txBody>
                  <a:tcPr marL="7617" marR="7617" marT="7623" marB="0" anchor="b"/>
                </a:tc>
                <a:tc>
                  <a:txBody>
                    <a:bodyPr/>
                    <a:lstStyle/>
                    <a:p>
                      <a:pPr algn="r" fontAlgn="b"/>
                      <a:r>
                        <a:rPr lang="fr-FR" sz="2000" u="none" strike="noStrike" dirty="0">
                          <a:effectLst/>
                        </a:rPr>
                        <a:t>$1.45 </a:t>
                      </a:r>
                      <a:endParaRPr lang="fr-FR" sz="2000" b="0" i="0" u="none" strike="noStrike" dirty="0">
                        <a:solidFill>
                          <a:srgbClr val="000000"/>
                        </a:solidFill>
                        <a:effectLst/>
                        <a:latin typeface="Calibri" panose="020F0502020204030204" pitchFamily="34" charset="0"/>
                      </a:endParaRPr>
                    </a:p>
                  </a:txBody>
                  <a:tcPr marL="7617" marR="7617" marT="7623" marB="0" anchor="b"/>
                </a:tc>
                <a:extLst>
                  <a:ext uri="{0D108BD9-81ED-4DB2-BD59-A6C34878D82A}">
                    <a16:rowId xmlns:a16="http://schemas.microsoft.com/office/drawing/2014/main" val="10003"/>
                  </a:ext>
                </a:extLst>
              </a:tr>
              <a:tr h="339779">
                <a:tc>
                  <a:txBody>
                    <a:bodyPr/>
                    <a:lstStyle/>
                    <a:p>
                      <a:pPr algn="r" fontAlgn="b"/>
                      <a:r>
                        <a:rPr lang="fr-FR" sz="2000" u="none" strike="noStrike" dirty="0">
                          <a:effectLst/>
                        </a:rPr>
                        <a:t>5,000</a:t>
                      </a:r>
                      <a:endParaRPr lang="fr-FR" sz="2000" b="0" i="0" u="none" strike="noStrike" dirty="0">
                        <a:solidFill>
                          <a:srgbClr val="000000"/>
                        </a:solidFill>
                        <a:effectLst/>
                        <a:latin typeface="Calibri" panose="020F0502020204030204" pitchFamily="34" charset="0"/>
                      </a:endParaRPr>
                    </a:p>
                  </a:txBody>
                  <a:tcPr marL="7617" marR="7617" marT="7623" marB="0" anchor="b"/>
                </a:tc>
                <a:tc>
                  <a:txBody>
                    <a:bodyPr/>
                    <a:lstStyle/>
                    <a:p>
                      <a:pPr algn="r" fontAlgn="b"/>
                      <a:r>
                        <a:rPr lang="fr-FR" sz="2000" u="none" strike="noStrike" dirty="0">
                          <a:effectLst/>
                        </a:rPr>
                        <a:t>$1.05 </a:t>
                      </a:r>
                      <a:endParaRPr lang="fr-FR" sz="2000" b="0" i="0" u="none" strike="noStrike" dirty="0">
                        <a:solidFill>
                          <a:srgbClr val="000000"/>
                        </a:solidFill>
                        <a:effectLst/>
                        <a:latin typeface="Calibri" panose="020F0502020204030204" pitchFamily="34" charset="0"/>
                      </a:endParaRPr>
                    </a:p>
                  </a:txBody>
                  <a:tcPr marL="7617" marR="7617" marT="7623" marB="0" anchor="b"/>
                </a:tc>
                <a:extLst>
                  <a:ext uri="{0D108BD9-81ED-4DB2-BD59-A6C34878D82A}">
                    <a16:rowId xmlns:a16="http://schemas.microsoft.com/office/drawing/2014/main" val="10004"/>
                  </a:ext>
                </a:extLst>
              </a:tr>
            </a:tbl>
          </a:graphicData>
        </a:graphic>
      </p:graphicFrame>
      <p:sp>
        <p:nvSpPr>
          <p:cNvPr id="15377" name="TextBox 9">
            <a:extLst>
              <a:ext uri="{FF2B5EF4-FFF2-40B4-BE49-F238E27FC236}">
                <a16:creationId xmlns:a16="http://schemas.microsoft.com/office/drawing/2014/main" id="{B41660D1-3525-46DF-BE57-E6BC3973AA3B}"/>
              </a:ext>
            </a:extLst>
          </p:cNvPr>
          <p:cNvSpPr txBox="1">
            <a:spLocks noChangeArrowheads="1"/>
          </p:cNvSpPr>
          <p:nvPr/>
        </p:nvSpPr>
        <p:spPr bwMode="auto">
          <a:xfrm>
            <a:off x="188913" y="1603375"/>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t>Solar PV economy of scale</a:t>
            </a:r>
            <a:endParaRPr lang="fr-FR" altLang="en-US"/>
          </a:p>
        </p:txBody>
      </p:sp>
      <p:sp>
        <p:nvSpPr>
          <p:cNvPr id="12" name="TextBox 11">
            <a:extLst>
              <a:ext uri="{FF2B5EF4-FFF2-40B4-BE49-F238E27FC236}">
                <a16:creationId xmlns:a16="http://schemas.microsoft.com/office/drawing/2014/main" id="{CEC54A00-DE65-4429-9A23-BC5D622B2037}"/>
              </a:ext>
            </a:extLst>
          </p:cNvPr>
          <p:cNvSpPr txBox="1">
            <a:spLocks noChangeArrowheads="1"/>
          </p:cNvSpPr>
          <p:nvPr/>
        </p:nvSpPr>
        <p:spPr bwMode="auto">
          <a:xfrm>
            <a:off x="4491038" y="1603375"/>
            <a:ext cx="39735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a:t>Solar PV price decline</a:t>
            </a:r>
          </a:p>
          <a:p>
            <a:pPr algn="ctr"/>
            <a:endParaRPr lang="en-US" altLang="en-US"/>
          </a:p>
          <a:p>
            <a:pPr algn="ctr"/>
            <a:r>
              <a:rPr lang="en-US" altLang="en-US"/>
              <a:t>3.75% per year (after 2018)</a:t>
            </a:r>
            <a:endParaRPr lang="fr-FR" altLang="en-US"/>
          </a:p>
        </p:txBody>
      </p:sp>
      <p:graphicFrame>
        <p:nvGraphicFramePr>
          <p:cNvPr id="13" name="Table 12">
            <a:extLst>
              <a:ext uri="{FF2B5EF4-FFF2-40B4-BE49-F238E27FC236}">
                <a16:creationId xmlns:a16="http://schemas.microsoft.com/office/drawing/2014/main" id="{3BBE3AFC-62E7-4B22-8B9F-E004CB13E39A}"/>
              </a:ext>
            </a:extLst>
          </p:cNvPr>
          <p:cNvGraphicFramePr>
            <a:graphicFrameLocks noGrp="1"/>
          </p:cNvGraphicFramePr>
          <p:nvPr/>
        </p:nvGraphicFramePr>
        <p:xfrm>
          <a:off x="820738" y="4587875"/>
          <a:ext cx="3230562" cy="1554163"/>
        </p:xfrm>
        <a:graphic>
          <a:graphicData uri="http://schemas.openxmlformats.org/drawingml/2006/table">
            <a:tbl>
              <a:tblPr>
                <a:tableStyleId>{9D7B26C5-4107-4FEC-AEDC-1716B250A1EF}</a:tableStyleId>
              </a:tblPr>
              <a:tblGrid>
                <a:gridCol w="1615281">
                  <a:extLst>
                    <a:ext uri="{9D8B030D-6E8A-4147-A177-3AD203B41FA5}">
                      <a16:colId xmlns:a16="http://schemas.microsoft.com/office/drawing/2014/main" val="20000"/>
                    </a:ext>
                  </a:extLst>
                </a:gridCol>
                <a:gridCol w="1615281">
                  <a:extLst>
                    <a:ext uri="{9D8B030D-6E8A-4147-A177-3AD203B41FA5}">
                      <a16:colId xmlns:a16="http://schemas.microsoft.com/office/drawing/2014/main" val="20001"/>
                    </a:ext>
                  </a:extLst>
                </a:gridCol>
              </a:tblGrid>
              <a:tr h="617095">
                <a:tc>
                  <a:txBody>
                    <a:bodyPr/>
                    <a:lstStyle/>
                    <a:p>
                      <a:pPr marL="0" algn="r" defTabSz="914400" rtl="0" eaLnBrk="1" fontAlgn="b" latinLnBrk="0" hangingPunct="1"/>
                      <a:r>
                        <a:rPr lang="fr-FR" sz="2000" u="none" strike="noStrike" kern="1200" dirty="0">
                          <a:solidFill>
                            <a:schemeClr val="tx1"/>
                          </a:solidFill>
                          <a:effectLst/>
                        </a:rPr>
                        <a:t>kWh of </a:t>
                      </a:r>
                      <a:r>
                        <a:rPr lang="en-US" sz="2000" u="none" strike="noStrike" kern="1200" noProof="0" dirty="0">
                          <a:solidFill>
                            <a:schemeClr val="tx1"/>
                          </a:solidFill>
                          <a:effectLst/>
                        </a:rPr>
                        <a:t>storage</a:t>
                      </a:r>
                      <a:endParaRPr lang="en-US" sz="2000" u="none" strike="noStrike" kern="1200" noProof="0" dirty="0">
                        <a:solidFill>
                          <a:schemeClr val="tx1"/>
                        </a:solidFill>
                        <a:effectLst/>
                        <a:latin typeface="+mn-lt"/>
                        <a:ea typeface="+mn-ea"/>
                        <a:cs typeface="+mn-cs"/>
                      </a:endParaRPr>
                    </a:p>
                  </a:txBody>
                  <a:tcPr marL="7620" marR="7620" marT="7616" marB="0" anchor="b"/>
                </a:tc>
                <a:tc>
                  <a:txBody>
                    <a:bodyPr/>
                    <a:lstStyle/>
                    <a:p>
                      <a:pPr marL="0" algn="r" defTabSz="914400" rtl="0" eaLnBrk="1" fontAlgn="b" latinLnBrk="0" hangingPunct="1"/>
                      <a:r>
                        <a:rPr lang="fr-FR" sz="2000" u="none" strike="noStrike" kern="1200" dirty="0">
                          <a:solidFill>
                            <a:schemeClr val="tx1"/>
                          </a:solidFill>
                          <a:effectLst/>
                        </a:rPr>
                        <a:t>$/kWh </a:t>
                      </a:r>
                    </a:p>
                    <a:p>
                      <a:pPr marL="0" algn="r" defTabSz="914400" rtl="0" eaLnBrk="1" fontAlgn="b" latinLnBrk="0" hangingPunct="1"/>
                      <a:r>
                        <a:rPr lang="fr-FR" sz="2000" u="none" strike="noStrike" kern="1200" dirty="0">
                          <a:solidFill>
                            <a:schemeClr val="tx1"/>
                          </a:solidFill>
                          <a:effectLst/>
                        </a:rPr>
                        <a:t>(in 2018)</a:t>
                      </a:r>
                      <a:endParaRPr lang="fr-FR" sz="2000" u="none" strike="noStrike" kern="1200" dirty="0">
                        <a:solidFill>
                          <a:schemeClr val="tx1"/>
                        </a:solidFill>
                        <a:effectLst/>
                        <a:latin typeface="+mn-lt"/>
                        <a:ea typeface="+mn-ea"/>
                        <a:cs typeface="+mn-cs"/>
                      </a:endParaRPr>
                    </a:p>
                  </a:txBody>
                  <a:tcPr marL="7620" marR="7620" marT="7616" marB="0" anchor="b"/>
                </a:tc>
                <a:extLst>
                  <a:ext uri="{0D108BD9-81ED-4DB2-BD59-A6C34878D82A}">
                    <a16:rowId xmlns:a16="http://schemas.microsoft.com/office/drawing/2014/main" val="10000"/>
                  </a:ext>
                </a:extLst>
              </a:tr>
              <a:tr h="312356">
                <a:tc>
                  <a:txBody>
                    <a:bodyPr/>
                    <a:lstStyle/>
                    <a:p>
                      <a:pPr marL="0" algn="r" defTabSz="914400" rtl="0" eaLnBrk="1" fontAlgn="b" latinLnBrk="0" hangingPunct="1"/>
                      <a:r>
                        <a:rPr lang="fr-FR" sz="2000" u="none" strike="noStrike" kern="1200" dirty="0">
                          <a:solidFill>
                            <a:schemeClr val="tx1"/>
                          </a:solidFill>
                          <a:effectLst/>
                        </a:rPr>
                        <a:t>10</a:t>
                      </a:r>
                      <a:endParaRPr lang="fr-FR" sz="2000" u="none" strike="noStrike" kern="1200" dirty="0">
                        <a:solidFill>
                          <a:schemeClr val="tx1"/>
                        </a:solidFill>
                        <a:effectLst/>
                        <a:latin typeface="+mn-lt"/>
                        <a:ea typeface="+mn-ea"/>
                        <a:cs typeface="+mn-cs"/>
                      </a:endParaRPr>
                    </a:p>
                  </a:txBody>
                  <a:tcPr marL="7620" marR="7620" marT="7616" marB="0" anchor="b"/>
                </a:tc>
                <a:tc>
                  <a:txBody>
                    <a:bodyPr/>
                    <a:lstStyle/>
                    <a:p>
                      <a:pPr marL="0" algn="r" defTabSz="914400" rtl="0" eaLnBrk="1" fontAlgn="b" latinLnBrk="0" hangingPunct="1"/>
                      <a:r>
                        <a:rPr lang="fr-FR" sz="2000" u="none" strike="noStrike" kern="1200" dirty="0">
                          <a:solidFill>
                            <a:schemeClr val="tx1"/>
                          </a:solidFill>
                          <a:effectLst/>
                        </a:rPr>
                        <a:t>$1,700 </a:t>
                      </a:r>
                      <a:endParaRPr lang="fr-FR" sz="2000" u="none" strike="noStrike" kern="1200" dirty="0">
                        <a:solidFill>
                          <a:schemeClr val="tx1"/>
                        </a:solidFill>
                        <a:effectLst/>
                        <a:latin typeface="+mn-lt"/>
                        <a:ea typeface="+mn-ea"/>
                        <a:cs typeface="+mn-cs"/>
                      </a:endParaRPr>
                    </a:p>
                  </a:txBody>
                  <a:tcPr marL="7620" marR="7620" marT="7616" marB="0" anchor="b"/>
                </a:tc>
                <a:extLst>
                  <a:ext uri="{0D108BD9-81ED-4DB2-BD59-A6C34878D82A}">
                    <a16:rowId xmlns:a16="http://schemas.microsoft.com/office/drawing/2014/main" val="10001"/>
                  </a:ext>
                </a:extLst>
              </a:tr>
              <a:tr h="312356">
                <a:tc>
                  <a:txBody>
                    <a:bodyPr/>
                    <a:lstStyle/>
                    <a:p>
                      <a:pPr marL="0" algn="r" defTabSz="914400" rtl="0" eaLnBrk="1" fontAlgn="b" latinLnBrk="0" hangingPunct="1"/>
                      <a:r>
                        <a:rPr lang="fr-FR" sz="2000" u="none" strike="noStrike" kern="1200">
                          <a:solidFill>
                            <a:schemeClr val="tx1"/>
                          </a:solidFill>
                          <a:effectLst/>
                        </a:rPr>
                        <a:t>100</a:t>
                      </a:r>
                      <a:endParaRPr lang="fr-FR" sz="2000" u="none" strike="noStrike" kern="1200">
                        <a:solidFill>
                          <a:schemeClr val="tx1"/>
                        </a:solidFill>
                        <a:effectLst/>
                        <a:latin typeface="+mn-lt"/>
                        <a:ea typeface="+mn-ea"/>
                        <a:cs typeface="+mn-cs"/>
                      </a:endParaRPr>
                    </a:p>
                  </a:txBody>
                  <a:tcPr marL="7620" marR="7620" marT="7616" marB="0" anchor="b"/>
                </a:tc>
                <a:tc>
                  <a:txBody>
                    <a:bodyPr/>
                    <a:lstStyle/>
                    <a:p>
                      <a:pPr marL="0" algn="r" defTabSz="914400" rtl="0" eaLnBrk="1" fontAlgn="b" latinLnBrk="0" hangingPunct="1"/>
                      <a:r>
                        <a:rPr lang="fr-FR" sz="2000" u="none" strike="noStrike" kern="1200" dirty="0">
                          <a:solidFill>
                            <a:schemeClr val="tx1"/>
                          </a:solidFill>
                          <a:effectLst/>
                        </a:rPr>
                        <a:t>$1,214 </a:t>
                      </a:r>
                      <a:endParaRPr lang="fr-FR" sz="2000" u="none" strike="noStrike" kern="1200" dirty="0">
                        <a:solidFill>
                          <a:schemeClr val="tx1"/>
                        </a:solidFill>
                        <a:effectLst/>
                        <a:latin typeface="+mn-lt"/>
                        <a:ea typeface="+mn-ea"/>
                        <a:cs typeface="+mn-cs"/>
                      </a:endParaRPr>
                    </a:p>
                  </a:txBody>
                  <a:tcPr marL="7620" marR="7620" marT="7616" marB="0" anchor="b"/>
                </a:tc>
                <a:extLst>
                  <a:ext uri="{0D108BD9-81ED-4DB2-BD59-A6C34878D82A}">
                    <a16:rowId xmlns:a16="http://schemas.microsoft.com/office/drawing/2014/main" val="10002"/>
                  </a:ext>
                </a:extLst>
              </a:tr>
              <a:tr h="312356">
                <a:tc>
                  <a:txBody>
                    <a:bodyPr/>
                    <a:lstStyle/>
                    <a:p>
                      <a:pPr marL="0" algn="r" defTabSz="914400" rtl="0" eaLnBrk="1" fontAlgn="b" latinLnBrk="0" hangingPunct="1"/>
                      <a:r>
                        <a:rPr lang="fr-FR" sz="2000" u="none" strike="noStrike" kern="1200">
                          <a:solidFill>
                            <a:schemeClr val="tx1"/>
                          </a:solidFill>
                          <a:effectLst/>
                        </a:rPr>
                        <a:t>1,000</a:t>
                      </a:r>
                      <a:endParaRPr lang="fr-FR" sz="2000" u="none" strike="noStrike" kern="1200">
                        <a:solidFill>
                          <a:schemeClr val="tx1"/>
                        </a:solidFill>
                        <a:effectLst/>
                        <a:latin typeface="+mn-lt"/>
                        <a:ea typeface="+mn-ea"/>
                        <a:cs typeface="+mn-cs"/>
                      </a:endParaRPr>
                    </a:p>
                  </a:txBody>
                  <a:tcPr marL="7620" marR="7620" marT="7616" marB="0" anchor="b"/>
                </a:tc>
                <a:tc>
                  <a:txBody>
                    <a:bodyPr/>
                    <a:lstStyle/>
                    <a:p>
                      <a:pPr marL="0" algn="r" defTabSz="914400" rtl="0" eaLnBrk="1" fontAlgn="b" latinLnBrk="0" hangingPunct="1"/>
                      <a:r>
                        <a:rPr lang="fr-FR" sz="2000" u="none" strike="noStrike" kern="1200" dirty="0">
                          <a:solidFill>
                            <a:schemeClr val="tx1"/>
                          </a:solidFill>
                          <a:effectLst/>
                        </a:rPr>
                        <a:t>$900 </a:t>
                      </a:r>
                      <a:endParaRPr lang="fr-FR" sz="2000" u="none" strike="noStrike" kern="1200" dirty="0">
                        <a:solidFill>
                          <a:schemeClr val="tx1"/>
                        </a:solidFill>
                        <a:effectLst/>
                        <a:latin typeface="+mn-lt"/>
                        <a:ea typeface="+mn-ea"/>
                        <a:cs typeface="+mn-cs"/>
                      </a:endParaRPr>
                    </a:p>
                  </a:txBody>
                  <a:tcPr marL="7620" marR="7620" marT="7616" marB="0" anchor="b"/>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9E93213D-0319-4059-B25F-53D1542B8CCC}"/>
              </a:ext>
            </a:extLst>
          </p:cNvPr>
          <p:cNvSpPr txBox="1">
            <a:spLocks noChangeArrowheads="1"/>
          </p:cNvSpPr>
          <p:nvPr/>
        </p:nvSpPr>
        <p:spPr bwMode="auto">
          <a:xfrm>
            <a:off x="188913" y="4125913"/>
            <a:ext cx="3971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t>Battery economy of scale</a:t>
            </a:r>
            <a:endParaRPr lang="fr-FR" altLang="en-US"/>
          </a:p>
        </p:txBody>
      </p:sp>
      <p:sp>
        <p:nvSpPr>
          <p:cNvPr id="17" name="TextBox 16">
            <a:extLst>
              <a:ext uri="{FF2B5EF4-FFF2-40B4-BE49-F238E27FC236}">
                <a16:creationId xmlns:a16="http://schemas.microsoft.com/office/drawing/2014/main" id="{8DF1213C-F9EC-4989-8C80-C6CFD1407E87}"/>
              </a:ext>
            </a:extLst>
          </p:cNvPr>
          <p:cNvSpPr txBox="1">
            <a:spLocks noChangeArrowheads="1"/>
          </p:cNvSpPr>
          <p:nvPr/>
        </p:nvSpPr>
        <p:spPr bwMode="auto">
          <a:xfrm>
            <a:off x="4491038" y="4164013"/>
            <a:ext cx="397351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a:t>Battery price decline</a:t>
            </a:r>
          </a:p>
          <a:p>
            <a:pPr algn="ctr"/>
            <a:endParaRPr lang="en-US" altLang="en-US"/>
          </a:p>
          <a:p>
            <a:pPr algn="ctr"/>
            <a:r>
              <a:rPr lang="en-US" altLang="en-US"/>
              <a:t>6.3% per year (after 2018)</a:t>
            </a:r>
            <a:endParaRPr lang="fr-FR" altLang="en-US"/>
          </a:p>
        </p:txBody>
      </p:sp>
      <p:pic>
        <p:nvPicPr>
          <p:cNvPr id="15392" name="Picture 18">
            <a:extLst>
              <a:ext uri="{FF2B5EF4-FFF2-40B4-BE49-F238E27FC236}">
                <a16:creationId xmlns:a16="http://schemas.microsoft.com/office/drawing/2014/main" id="{C3FC3FFE-3DD6-4A73-ADF8-847C2661C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5" y="6343650"/>
            <a:ext cx="1273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Thème Office">
  <a:themeElements>
    <a:clrScheme name="Université de Lille">
      <a:dk1>
        <a:srgbClr val="5A5A5A"/>
      </a:dk1>
      <a:lt1>
        <a:srgbClr val="FFFFFF"/>
      </a:lt1>
      <a:dk2>
        <a:srgbClr val="1D428A"/>
      </a:dk2>
      <a:lt2>
        <a:srgbClr val="00B398"/>
      </a:lt2>
      <a:accent1>
        <a:srgbClr val="8DC8E8"/>
      </a:accent1>
      <a:accent2>
        <a:srgbClr val="720062"/>
      </a:accent2>
      <a:accent3>
        <a:srgbClr val="D38235"/>
      </a:accent3>
      <a:accent4>
        <a:srgbClr val="D5CB9F"/>
      </a:accent4>
      <a:accent5>
        <a:srgbClr val="7FA0AC"/>
      </a:accent5>
      <a:accent6>
        <a:srgbClr val="D8C8D1"/>
      </a:accent6>
      <a:hlink>
        <a:srgbClr val="AE2573"/>
      </a:hlink>
      <a:folHlink>
        <a:srgbClr val="720062"/>
      </a:folHlink>
    </a:clrScheme>
    <a:fontScheme name="Université de Lil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calaire">
  <a:themeElements>
    <a:clrScheme name="Université de Lille">
      <a:dk1>
        <a:srgbClr val="5A5A5A"/>
      </a:dk1>
      <a:lt1>
        <a:srgbClr val="FFFFFF"/>
      </a:lt1>
      <a:dk2>
        <a:srgbClr val="1D428A"/>
      </a:dk2>
      <a:lt2>
        <a:srgbClr val="00B398"/>
      </a:lt2>
      <a:accent1>
        <a:srgbClr val="8DC8E8"/>
      </a:accent1>
      <a:accent2>
        <a:srgbClr val="720062"/>
      </a:accent2>
      <a:accent3>
        <a:srgbClr val="D38235"/>
      </a:accent3>
      <a:accent4>
        <a:srgbClr val="D5CB9F"/>
      </a:accent4>
      <a:accent5>
        <a:srgbClr val="7FA0AC"/>
      </a:accent5>
      <a:accent6>
        <a:srgbClr val="D8C8D1"/>
      </a:accent6>
      <a:hlink>
        <a:srgbClr val="AE2573"/>
      </a:hlink>
      <a:folHlink>
        <a:srgbClr val="720062"/>
      </a:folHlink>
    </a:clrScheme>
    <a:fontScheme name="Université de Lil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tercalaire">
  <a:themeElements>
    <a:clrScheme name="Université de Lille">
      <a:dk1>
        <a:srgbClr val="5A5A5A"/>
      </a:dk1>
      <a:lt1>
        <a:srgbClr val="FFFFFF"/>
      </a:lt1>
      <a:dk2>
        <a:srgbClr val="1D428A"/>
      </a:dk2>
      <a:lt2>
        <a:srgbClr val="00B398"/>
      </a:lt2>
      <a:accent1>
        <a:srgbClr val="8DC8E8"/>
      </a:accent1>
      <a:accent2>
        <a:srgbClr val="720062"/>
      </a:accent2>
      <a:accent3>
        <a:srgbClr val="D38235"/>
      </a:accent3>
      <a:accent4>
        <a:srgbClr val="D5CB9F"/>
      </a:accent4>
      <a:accent5>
        <a:srgbClr val="7FA0AC"/>
      </a:accent5>
      <a:accent6>
        <a:srgbClr val="D8C8D1"/>
      </a:accent6>
      <a:hlink>
        <a:srgbClr val="AE2573"/>
      </a:hlink>
      <a:folHlink>
        <a:srgbClr val="720062"/>
      </a:folHlink>
    </a:clrScheme>
    <a:fontScheme name="Université de Lil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Intercalaire">
  <a:themeElements>
    <a:clrScheme name="Université de Lille">
      <a:dk1>
        <a:srgbClr val="5A5A5A"/>
      </a:dk1>
      <a:lt1>
        <a:srgbClr val="FFFFFF"/>
      </a:lt1>
      <a:dk2>
        <a:srgbClr val="1D428A"/>
      </a:dk2>
      <a:lt2>
        <a:srgbClr val="00B398"/>
      </a:lt2>
      <a:accent1>
        <a:srgbClr val="8DC8E8"/>
      </a:accent1>
      <a:accent2>
        <a:srgbClr val="720062"/>
      </a:accent2>
      <a:accent3>
        <a:srgbClr val="D38235"/>
      </a:accent3>
      <a:accent4>
        <a:srgbClr val="D5CB9F"/>
      </a:accent4>
      <a:accent5>
        <a:srgbClr val="7FA0AC"/>
      </a:accent5>
      <a:accent6>
        <a:srgbClr val="D8C8D1"/>
      </a:accent6>
      <a:hlink>
        <a:srgbClr val="AE2573"/>
      </a:hlink>
      <a:folHlink>
        <a:srgbClr val="720062"/>
      </a:folHlink>
    </a:clrScheme>
    <a:fontScheme name="Université de Lil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Intercalaire">
  <a:themeElements>
    <a:clrScheme name="Université de Lille">
      <a:dk1>
        <a:srgbClr val="5A5A5A"/>
      </a:dk1>
      <a:lt1>
        <a:srgbClr val="FFFFFF"/>
      </a:lt1>
      <a:dk2>
        <a:srgbClr val="1D428A"/>
      </a:dk2>
      <a:lt2>
        <a:srgbClr val="00B398"/>
      </a:lt2>
      <a:accent1>
        <a:srgbClr val="8DC8E8"/>
      </a:accent1>
      <a:accent2>
        <a:srgbClr val="720062"/>
      </a:accent2>
      <a:accent3>
        <a:srgbClr val="D38235"/>
      </a:accent3>
      <a:accent4>
        <a:srgbClr val="D5CB9F"/>
      </a:accent4>
      <a:accent5>
        <a:srgbClr val="7FA0AC"/>
      </a:accent5>
      <a:accent6>
        <a:srgbClr val="D8C8D1"/>
      </a:accent6>
      <a:hlink>
        <a:srgbClr val="AE2573"/>
      </a:hlink>
      <a:folHlink>
        <a:srgbClr val="720062"/>
      </a:folHlink>
    </a:clrScheme>
    <a:fontScheme name="Université de Lil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9511</TotalTime>
  <Words>740</Words>
  <Application>Microsoft Office PowerPoint</Application>
  <PresentationFormat>On-screen Show (4:3)</PresentationFormat>
  <Paragraphs>121</Paragraphs>
  <Slides>14</Slides>
  <Notes>14</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14</vt:i4>
      </vt:variant>
    </vt:vector>
  </HeadingPairs>
  <TitlesOfParts>
    <vt:vector size="26" baseType="lpstr">
      <vt:lpstr>Arial</vt:lpstr>
      <vt:lpstr>Verdana</vt:lpstr>
      <vt:lpstr>Calibri</vt:lpstr>
      <vt:lpstr>SimSun</vt:lpstr>
      <vt:lpstr>MS Mincho</vt:lpstr>
      <vt:lpstr>Times New Roman</vt:lpstr>
      <vt:lpstr>Thème Office</vt:lpstr>
      <vt:lpstr>Intercalaire</vt:lpstr>
      <vt:lpstr>1_Intercalaire</vt:lpstr>
      <vt:lpstr>2_Intercalaire</vt:lpstr>
      <vt:lpstr>3_Intercalaire</vt:lpstr>
      <vt:lpstr>Image Microsoft Word</vt:lpstr>
      <vt:lpstr>PowerPoint Presentation</vt:lpstr>
      <vt:lpstr>Some background on CUMIN and TESS</vt:lpstr>
      <vt:lpstr>Campus “Cité Scientifique”  Université de Lille – a large suburban campus</vt:lpstr>
      <vt:lpstr>Transportation is the largest source of greenhouse gases for the campus  (ULille, campus Cité scientifique)</vt:lpstr>
      <vt:lpstr>The literature around charging infrastructure generally assumes a fixed demand for charging, but this isn’t realistic</vt:lpstr>
      <vt:lpstr>Research Question: What infrastructure (charging stations, solar PV, and storage) should the university build in response to a growing EV demand?</vt:lpstr>
      <vt:lpstr>The central part of the model uses an hourly “dispatch model” to route power between energy sources and EVs</vt:lpstr>
      <vt:lpstr>PowerPoint Presentation</vt:lpstr>
      <vt:lpstr>Solar PV, battery storage, and EV chargers are modeled with both economy of scale and falling prices over time</vt:lpstr>
      <vt:lpstr>The dispatch model is used within an optimization that searches for the lowest-NPC “buildout plan” for chargers, solar PV, and stationary storage</vt:lpstr>
      <vt:lpstr>In a scenario with continual growth in EVs, the optimal strategy is to build chargers and solar PV every ~10 yrs</vt:lpstr>
      <vt:lpstr>One feature of the model is how it responds to uncertainty in future demand</vt:lpstr>
      <vt:lpstr>As changes in demand are observed, the optimization shifts timing and amount of solar PV</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Graphemes</dc:creator>
  <cp:lastModifiedBy>Eric Hittinger</cp:lastModifiedBy>
  <cp:revision>222</cp:revision>
  <cp:lastPrinted>2019-12-06T14:37:14Z</cp:lastPrinted>
  <dcterms:created xsi:type="dcterms:W3CDTF">2014-11-21T11:01:13Z</dcterms:created>
  <dcterms:modified xsi:type="dcterms:W3CDTF">2021-06-11T22:18:39Z</dcterms:modified>
</cp:coreProperties>
</file>