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2" r:id="rId6"/>
    <p:sldId id="278" r:id="rId7"/>
    <p:sldId id="263" r:id="rId8"/>
    <p:sldId id="264" r:id="rId9"/>
    <p:sldId id="265" r:id="rId10"/>
    <p:sldId id="267" r:id="rId11"/>
    <p:sldId id="280" r:id="rId12"/>
    <p:sldId id="281" r:id="rId13"/>
    <p:sldId id="282" r:id="rId14"/>
    <p:sldId id="271" r:id="rId15"/>
    <p:sldId id="283" r:id="rId16"/>
    <p:sldId id="284" r:id="rId17"/>
    <p:sldId id="285" r:id="rId18"/>
    <p:sldId id="286" r:id="rId19"/>
    <p:sldId id="289" r:id="rId20"/>
    <p:sldId id="290" r:id="rId21"/>
    <p:sldId id="291" r:id="rId22"/>
    <p:sldId id="277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C47C6-D5DE-49D4-A271-CC9429EC9F2F}" v="462" dt="2021-06-09T14:46:14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75" d="100"/>
          <a:sy n="75" d="100"/>
        </p:scale>
        <p:origin x="1670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ynep Clulow" userId="4e03ee87-2848-4850-bfa2-bd908a977595" providerId="ADAL" clId="{950C47C6-D5DE-49D4-A271-CC9429EC9F2F}"/>
    <pc:docChg chg="undo custSel addSld delSld modSld sldOrd">
      <pc:chgData name="Zeynep Clulow" userId="4e03ee87-2848-4850-bfa2-bd908a977595" providerId="ADAL" clId="{950C47C6-D5DE-49D4-A271-CC9429EC9F2F}" dt="2021-06-09T14:46:14.811" v="9911" actId="20577"/>
      <pc:docMkLst>
        <pc:docMk/>
      </pc:docMkLst>
      <pc:sldChg chg="modSp mod">
        <pc:chgData name="Zeynep Clulow" userId="4e03ee87-2848-4850-bfa2-bd908a977595" providerId="ADAL" clId="{950C47C6-D5DE-49D4-A271-CC9429EC9F2F}" dt="2021-06-09T12:38:55.609" v="9795" actId="20577"/>
        <pc:sldMkLst>
          <pc:docMk/>
          <pc:sldMk cId="891180161" sldId="256"/>
        </pc:sldMkLst>
        <pc:spChg chg="mod">
          <ac:chgData name="Zeynep Clulow" userId="4e03ee87-2848-4850-bfa2-bd908a977595" providerId="ADAL" clId="{950C47C6-D5DE-49D4-A271-CC9429EC9F2F}" dt="2021-06-09T12:38:55.609" v="9795" actId="20577"/>
          <ac:spMkLst>
            <pc:docMk/>
            <pc:sldMk cId="891180161" sldId="256"/>
            <ac:spMk id="2" creationId="{00000000-0000-0000-0000-000000000000}"/>
          </ac:spMkLst>
        </pc:spChg>
      </pc:sldChg>
      <pc:sldChg chg="modSp mod">
        <pc:chgData name="Zeynep Clulow" userId="4e03ee87-2848-4850-bfa2-bd908a977595" providerId="ADAL" clId="{950C47C6-D5DE-49D4-A271-CC9429EC9F2F}" dt="2021-06-09T12:40:57.530" v="9799" actId="20577"/>
        <pc:sldMkLst>
          <pc:docMk/>
          <pc:sldMk cId="3722133532" sldId="257"/>
        </pc:sldMkLst>
        <pc:spChg chg="mod">
          <ac:chgData name="Zeynep Clulow" userId="4e03ee87-2848-4850-bfa2-bd908a977595" providerId="ADAL" clId="{950C47C6-D5DE-49D4-A271-CC9429EC9F2F}" dt="2021-05-30T16:00:19.251" v="5488" actId="20577"/>
          <ac:spMkLst>
            <pc:docMk/>
            <pc:sldMk cId="3722133532" sldId="257"/>
            <ac:spMk id="2" creationId="{4333DA47-41C4-46A4-B1F2-D2391119AE57}"/>
          </ac:spMkLst>
        </pc:spChg>
        <pc:spChg chg="mod">
          <ac:chgData name="Zeynep Clulow" userId="4e03ee87-2848-4850-bfa2-bd908a977595" providerId="ADAL" clId="{950C47C6-D5DE-49D4-A271-CC9429EC9F2F}" dt="2021-06-09T12:40:57.530" v="9799" actId="20577"/>
          <ac:spMkLst>
            <pc:docMk/>
            <pc:sldMk cId="3722133532" sldId="257"/>
            <ac:spMk id="3" creationId="{300A4B89-0576-4B32-8237-B21A79D31966}"/>
          </ac:spMkLst>
        </pc:spChg>
      </pc:sldChg>
      <pc:sldChg chg="modSp new del mod">
        <pc:chgData name="Zeynep Clulow" userId="4e03ee87-2848-4850-bfa2-bd908a977595" providerId="ADAL" clId="{950C47C6-D5DE-49D4-A271-CC9429EC9F2F}" dt="2021-06-08T21:18:46.228" v="9512" actId="2696"/>
        <pc:sldMkLst>
          <pc:docMk/>
          <pc:sldMk cId="3223445297" sldId="258"/>
        </pc:sldMkLst>
        <pc:spChg chg="mod">
          <ac:chgData name="Zeynep Clulow" userId="4e03ee87-2848-4850-bfa2-bd908a977595" providerId="ADAL" clId="{950C47C6-D5DE-49D4-A271-CC9429EC9F2F}" dt="2021-05-30T15:13:45.332" v="624" actId="20577"/>
          <ac:spMkLst>
            <pc:docMk/>
            <pc:sldMk cId="3223445297" sldId="258"/>
            <ac:spMk id="2" creationId="{F11B4EB2-91EF-4098-8FF1-E6A84392AF12}"/>
          </ac:spMkLst>
        </pc:spChg>
        <pc:spChg chg="mod">
          <ac:chgData name="Zeynep Clulow" userId="4e03ee87-2848-4850-bfa2-bd908a977595" providerId="ADAL" clId="{950C47C6-D5DE-49D4-A271-CC9429EC9F2F}" dt="2021-05-30T15:16:57.156" v="1196" actId="20577"/>
          <ac:spMkLst>
            <pc:docMk/>
            <pc:sldMk cId="3223445297" sldId="258"/>
            <ac:spMk id="3" creationId="{26CE1D6F-DF76-43B8-81FC-C59714FB7F39}"/>
          </ac:spMkLst>
        </pc:spChg>
      </pc:sldChg>
      <pc:sldChg chg="modSp new del mod">
        <pc:chgData name="Zeynep Clulow" userId="4e03ee87-2848-4850-bfa2-bd908a977595" providerId="ADAL" clId="{950C47C6-D5DE-49D4-A271-CC9429EC9F2F}" dt="2021-06-09T09:12:32.665" v="9750" actId="2696"/>
        <pc:sldMkLst>
          <pc:docMk/>
          <pc:sldMk cId="735977824" sldId="259"/>
        </pc:sldMkLst>
        <pc:spChg chg="mod">
          <ac:chgData name="Zeynep Clulow" userId="4e03ee87-2848-4850-bfa2-bd908a977595" providerId="ADAL" clId="{950C47C6-D5DE-49D4-A271-CC9429EC9F2F}" dt="2021-06-08T21:18:15.066" v="9508" actId="20577"/>
          <ac:spMkLst>
            <pc:docMk/>
            <pc:sldMk cId="735977824" sldId="259"/>
            <ac:spMk id="2" creationId="{5C9AF94E-DFD8-4ED6-8032-69BE0311C053}"/>
          </ac:spMkLst>
        </pc:spChg>
        <pc:spChg chg="mod">
          <ac:chgData name="Zeynep Clulow" userId="4e03ee87-2848-4850-bfa2-bd908a977595" providerId="ADAL" clId="{950C47C6-D5DE-49D4-A271-CC9429EC9F2F}" dt="2021-06-09T09:12:03.197" v="9720" actId="15"/>
          <ac:spMkLst>
            <pc:docMk/>
            <pc:sldMk cId="735977824" sldId="259"/>
            <ac:spMk id="3" creationId="{3940CEA2-0A1B-422E-AED1-E5D4F620039D}"/>
          </ac:spMkLst>
        </pc:spChg>
      </pc:sldChg>
      <pc:sldChg chg="modSp new mod">
        <pc:chgData name="Zeynep Clulow" userId="4e03ee87-2848-4850-bfa2-bd908a977595" providerId="ADAL" clId="{950C47C6-D5DE-49D4-A271-CC9429EC9F2F}" dt="2021-06-09T09:12:30.900" v="9749" actId="20577"/>
        <pc:sldMkLst>
          <pc:docMk/>
          <pc:sldMk cId="1399481047" sldId="260"/>
        </pc:sldMkLst>
        <pc:spChg chg="mod">
          <ac:chgData name="Zeynep Clulow" userId="4e03ee87-2848-4850-bfa2-bd908a977595" providerId="ADAL" clId="{950C47C6-D5DE-49D4-A271-CC9429EC9F2F}" dt="2021-06-09T09:12:30.900" v="9749" actId="20577"/>
          <ac:spMkLst>
            <pc:docMk/>
            <pc:sldMk cId="1399481047" sldId="260"/>
            <ac:spMk id="2" creationId="{5DCFE499-2BCB-4963-BD62-918FD73F7136}"/>
          </ac:spMkLst>
        </pc:spChg>
        <pc:spChg chg="mod">
          <ac:chgData name="Zeynep Clulow" userId="4e03ee87-2848-4850-bfa2-bd908a977595" providerId="ADAL" clId="{950C47C6-D5DE-49D4-A271-CC9429EC9F2F}" dt="2021-05-30T15:36:15.710" v="2797" actId="20577"/>
          <ac:spMkLst>
            <pc:docMk/>
            <pc:sldMk cId="1399481047" sldId="260"/>
            <ac:spMk id="3" creationId="{87C0460A-0A35-413E-926E-A0E3A75BECAE}"/>
          </ac:spMkLst>
        </pc:spChg>
      </pc:sldChg>
      <pc:sldChg chg="modSp new del mod">
        <pc:chgData name="Zeynep Clulow" userId="4e03ee87-2848-4850-bfa2-bd908a977595" providerId="ADAL" clId="{950C47C6-D5DE-49D4-A271-CC9429EC9F2F}" dt="2021-06-08T21:18:20.456" v="9509" actId="2696"/>
        <pc:sldMkLst>
          <pc:docMk/>
          <pc:sldMk cId="64778137" sldId="261"/>
        </pc:sldMkLst>
        <pc:spChg chg="mod">
          <ac:chgData name="Zeynep Clulow" userId="4e03ee87-2848-4850-bfa2-bd908a977595" providerId="ADAL" clId="{950C47C6-D5DE-49D4-A271-CC9429EC9F2F}" dt="2021-05-30T16:00:25.247" v="5491" actId="20577"/>
          <ac:spMkLst>
            <pc:docMk/>
            <pc:sldMk cId="64778137" sldId="261"/>
            <ac:spMk id="2" creationId="{ED6AD2DD-9839-4D6D-A457-E23F8B24A8DC}"/>
          </ac:spMkLst>
        </pc:spChg>
        <pc:spChg chg="mod">
          <ac:chgData name="Zeynep Clulow" userId="4e03ee87-2848-4850-bfa2-bd908a977595" providerId="ADAL" clId="{950C47C6-D5DE-49D4-A271-CC9429EC9F2F}" dt="2021-06-08T20:32:36.105" v="9020" actId="11"/>
          <ac:spMkLst>
            <pc:docMk/>
            <pc:sldMk cId="64778137" sldId="261"/>
            <ac:spMk id="3" creationId="{D888BC47-BA85-414E-9865-2AFCAD15E46B}"/>
          </ac:spMkLst>
        </pc:spChg>
      </pc:sldChg>
      <pc:sldChg chg="addSp delSp modSp new mod modAnim">
        <pc:chgData name="Zeynep Clulow" userId="4e03ee87-2848-4850-bfa2-bd908a977595" providerId="ADAL" clId="{950C47C6-D5DE-49D4-A271-CC9429EC9F2F}" dt="2021-06-09T12:42:15.227" v="9839" actId="14100"/>
        <pc:sldMkLst>
          <pc:docMk/>
          <pc:sldMk cId="1239075411" sldId="262"/>
        </pc:sldMkLst>
        <pc:spChg chg="mod">
          <ac:chgData name="Zeynep Clulow" userId="4e03ee87-2848-4850-bfa2-bd908a977595" providerId="ADAL" clId="{950C47C6-D5DE-49D4-A271-CC9429EC9F2F}" dt="2021-06-09T12:41:29.094" v="9821" actId="20577"/>
          <ac:spMkLst>
            <pc:docMk/>
            <pc:sldMk cId="1239075411" sldId="262"/>
            <ac:spMk id="2" creationId="{90B63A63-313B-4B8F-BC78-EFF3CE07BDF5}"/>
          </ac:spMkLst>
        </pc:spChg>
        <pc:spChg chg="del mod">
          <ac:chgData name="Zeynep Clulow" userId="4e03ee87-2848-4850-bfa2-bd908a977595" providerId="ADAL" clId="{950C47C6-D5DE-49D4-A271-CC9429EC9F2F}" dt="2021-05-30T15:38:47.558" v="2988"/>
          <ac:spMkLst>
            <pc:docMk/>
            <pc:sldMk cId="1239075411" sldId="262"/>
            <ac:spMk id="3" creationId="{898A1903-9A6C-4133-A951-4C4F4B057DBC}"/>
          </ac:spMkLst>
        </pc:spChg>
        <pc:spChg chg="add del mod">
          <ac:chgData name="Zeynep Clulow" userId="4e03ee87-2848-4850-bfa2-bd908a977595" providerId="ADAL" clId="{950C47C6-D5DE-49D4-A271-CC9429EC9F2F}" dt="2021-06-08T15:57:57.826" v="6305" actId="478"/>
          <ac:spMkLst>
            <pc:docMk/>
            <pc:sldMk cId="1239075411" sldId="262"/>
            <ac:spMk id="7" creationId="{A65104AC-428F-4753-A9E4-266DE812E1C9}"/>
          </ac:spMkLst>
        </pc:spChg>
        <pc:spChg chg="add mod">
          <ac:chgData name="Zeynep Clulow" userId="4e03ee87-2848-4850-bfa2-bd908a977595" providerId="ADAL" clId="{950C47C6-D5DE-49D4-A271-CC9429EC9F2F}" dt="2021-06-09T12:42:15.227" v="9839" actId="14100"/>
          <ac:spMkLst>
            <pc:docMk/>
            <pc:sldMk cId="1239075411" sldId="262"/>
            <ac:spMk id="14" creationId="{C16CACB8-69F0-41BD-A306-72F18CFE8552}"/>
          </ac:spMkLst>
        </pc:spChg>
        <pc:graphicFrameChg chg="add del mod modGraphic">
          <ac:chgData name="Zeynep Clulow" userId="4e03ee87-2848-4850-bfa2-bd908a977595" providerId="ADAL" clId="{950C47C6-D5DE-49D4-A271-CC9429EC9F2F}" dt="2021-06-08T15:50:36.081" v="6296" actId="478"/>
          <ac:graphicFrameMkLst>
            <pc:docMk/>
            <pc:sldMk cId="1239075411" sldId="262"/>
            <ac:graphicFrameMk id="6" creationId="{3CC92222-9764-4BEE-8D70-DD764079ACE0}"/>
          </ac:graphicFrameMkLst>
        </pc:graphicFrameChg>
        <pc:picChg chg="add del mod modCrop">
          <ac:chgData name="Zeynep Clulow" userId="4e03ee87-2848-4850-bfa2-bd908a977595" providerId="ADAL" clId="{950C47C6-D5DE-49D4-A271-CC9429EC9F2F}" dt="2021-06-08T15:58:53.209" v="6309" actId="478"/>
          <ac:picMkLst>
            <pc:docMk/>
            <pc:sldMk cId="1239075411" sldId="262"/>
            <ac:picMk id="9" creationId="{66766234-D249-40CB-85A2-E3B8978BBC93}"/>
          </ac:picMkLst>
        </pc:picChg>
        <pc:picChg chg="add del mod modCrop">
          <ac:chgData name="Zeynep Clulow" userId="4e03ee87-2848-4850-bfa2-bd908a977595" providerId="ADAL" clId="{950C47C6-D5DE-49D4-A271-CC9429EC9F2F}" dt="2021-06-08T20:34:16.999" v="9032" actId="478"/>
          <ac:picMkLst>
            <pc:docMk/>
            <pc:sldMk cId="1239075411" sldId="262"/>
            <ac:picMk id="11" creationId="{FA704466-C09D-43DA-8334-EAB57B2F8387}"/>
          </ac:picMkLst>
        </pc:picChg>
        <pc:picChg chg="add mod modCrop">
          <ac:chgData name="Zeynep Clulow" userId="4e03ee87-2848-4850-bfa2-bd908a977595" providerId="ADAL" clId="{950C47C6-D5DE-49D4-A271-CC9429EC9F2F}" dt="2021-06-09T12:42:11.641" v="9837" actId="1076"/>
          <ac:picMkLst>
            <pc:docMk/>
            <pc:sldMk cId="1239075411" sldId="262"/>
            <ac:picMk id="13" creationId="{F5910A45-1FC0-4EB4-A53A-3B79FD17EA2A}"/>
          </ac:picMkLst>
        </pc:picChg>
      </pc:sldChg>
      <pc:sldChg chg="modSp new mod">
        <pc:chgData name="Zeynep Clulow" userId="4e03ee87-2848-4850-bfa2-bd908a977595" providerId="ADAL" clId="{950C47C6-D5DE-49D4-A271-CC9429EC9F2F}" dt="2021-06-09T09:12:43.512" v="9751" actId="20577"/>
        <pc:sldMkLst>
          <pc:docMk/>
          <pc:sldMk cId="2973923107" sldId="263"/>
        </pc:sldMkLst>
        <pc:spChg chg="mod">
          <ac:chgData name="Zeynep Clulow" userId="4e03ee87-2848-4850-bfa2-bd908a977595" providerId="ADAL" clId="{950C47C6-D5DE-49D4-A271-CC9429EC9F2F}" dt="2021-06-09T09:12:43.512" v="9751" actId="20577"/>
          <ac:spMkLst>
            <pc:docMk/>
            <pc:sldMk cId="2973923107" sldId="263"/>
            <ac:spMk id="2" creationId="{780FC909-7BAD-46CC-A54E-7175858E4841}"/>
          </ac:spMkLst>
        </pc:spChg>
        <pc:spChg chg="mod">
          <ac:chgData name="Zeynep Clulow" userId="4e03ee87-2848-4850-bfa2-bd908a977595" providerId="ADAL" clId="{950C47C6-D5DE-49D4-A271-CC9429EC9F2F}" dt="2021-06-09T08:59:47.203" v="9668" actId="20577"/>
          <ac:spMkLst>
            <pc:docMk/>
            <pc:sldMk cId="2973923107" sldId="263"/>
            <ac:spMk id="3" creationId="{09FA41C9-FAFD-40BB-A72F-D8AB7CC74530}"/>
          </ac:spMkLst>
        </pc:spChg>
      </pc:sldChg>
      <pc:sldChg chg="addSp modSp new mod modAnim">
        <pc:chgData name="Zeynep Clulow" userId="4e03ee87-2848-4850-bfa2-bd908a977595" providerId="ADAL" clId="{950C47C6-D5DE-49D4-A271-CC9429EC9F2F}" dt="2021-06-09T09:00:24.268" v="9710" actId="20577"/>
        <pc:sldMkLst>
          <pc:docMk/>
          <pc:sldMk cId="3850119974" sldId="264"/>
        </pc:sldMkLst>
        <pc:spChg chg="mod">
          <ac:chgData name="Zeynep Clulow" userId="4e03ee87-2848-4850-bfa2-bd908a977595" providerId="ADAL" clId="{950C47C6-D5DE-49D4-A271-CC9429EC9F2F}" dt="2021-06-09T09:00:24.268" v="9710" actId="20577"/>
          <ac:spMkLst>
            <pc:docMk/>
            <pc:sldMk cId="3850119974" sldId="264"/>
            <ac:spMk id="2" creationId="{8E63381D-A955-4FDA-B655-34892A823E3B}"/>
          </ac:spMkLst>
        </pc:spChg>
        <pc:spChg chg="mod">
          <ac:chgData name="Zeynep Clulow" userId="4e03ee87-2848-4850-bfa2-bd908a977595" providerId="ADAL" clId="{950C47C6-D5DE-49D4-A271-CC9429EC9F2F}" dt="2021-06-09T08:57:03.831" v="9657" actId="14100"/>
          <ac:spMkLst>
            <pc:docMk/>
            <pc:sldMk cId="3850119974" sldId="264"/>
            <ac:spMk id="3" creationId="{D9BBF41B-1987-4B51-9A78-1D639E4611F5}"/>
          </ac:spMkLst>
        </pc:spChg>
        <pc:spChg chg="add mod">
          <ac:chgData name="Zeynep Clulow" userId="4e03ee87-2848-4850-bfa2-bd908a977595" providerId="ADAL" clId="{950C47C6-D5DE-49D4-A271-CC9429EC9F2F}" dt="2021-06-09T08:57:01.180" v="9656" actId="14100"/>
          <ac:spMkLst>
            <pc:docMk/>
            <pc:sldMk cId="3850119974" sldId="264"/>
            <ac:spMk id="6" creationId="{8A09F060-1369-4D60-A623-60D9F40D55BA}"/>
          </ac:spMkLst>
        </pc:spChg>
      </pc:sldChg>
      <pc:sldChg chg="addSp modSp new mod">
        <pc:chgData name="Zeynep Clulow" userId="4e03ee87-2848-4850-bfa2-bd908a977595" providerId="ADAL" clId="{950C47C6-D5DE-49D4-A271-CC9429EC9F2F}" dt="2021-06-08T16:02:49.847" v="6374" actId="1076"/>
        <pc:sldMkLst>
          <pc:docMk/>
          <pc:sldMk cId="1689151623" sldId="265"/>
        </pc:sldMkLst>
        <pc:spChg chg="mod">
          <ac:chgData name="Zeynep Clulow" userId="4e03ee87-2848-4850-bfa2-bd908a977595" providerId="ADAL" clId="{950C47C6-D5DE-49D4-A271-CC9429EC9F2F}" dt="2021-06-08T16:02:11.484" v="6361" actId="20577"/>
          <ac:spMkLst>
            <pc:docMk/>
            <pc:sldMk cId="1689151623" sldId="265"/>
            <ac:spMk id="2" creationId="{79EB0B6C-F692-45B2-98EA-950A504C7399}"/>
          </ac:spMkLst>
        </pc:spChg>
        <pc:spChg chg="mod">
          <ac:chgData name="Zeynep Clulow" userId="4e03ee87-2848-4850-bfa2-bd908a977595" providerId="ADAL" clId="{950C47C6-D5DE-49D4-A271-CC9429EC9F2F}" dt="2021-06-08T16:02:49.847" v="6374" actId="1076"/>
          <ac:spMkLst>
            <pc:docMk/>
            <pc:sldMk cId="1689151623" sldId="265"/>
            <ac:spMk id="3" creationId="{B00CD229-FE01-44AD-8E30-C2AF56910E43}"/>
          </ac:spMkLst>
        </pc:spChg>
        <pc:picChg chg="add mod">
          <ac:chgData name="Zeynep Clulow" userId="4e03ee87-2848-4850-bfa2-bd908a977595" providerId="ADAL" clId="{950C47C6-D5DE-49D4-A271-CC9429EC9F2F}" dt="2021-06-08T16:02:48.011" v="6373" actId="14100"/>
          <ac:picMkLst>
            <pc:docMk/>
            <pc:sldMk cId="1689151623" sldId="265"/>
            <ac:picMk id="6" creationId="{7BD28BC1-4213-4194-BD6E-4B79BB3AA650}"/>
          </ac:picMkLst>
        </pc:picChg>
      </pc:sldChg>
      <pc:sldChg chg="modSp new mod">
        <pc:chgData name="Zeynep Clulow" userId="4e03ee87-2848-4850-bfa2-bd908a977595" providerId="ADAL" clId="{950C47C6-D5DE-49D4-A271-CC9429EC9F2F}" dt="2021-06-08T21:23:55.284" v="9568" actId="1076"/>
        <pc:sldMkLst>
          <pc:docMk/>
          <pc:sldMk cId="2453597260" sldId="266"/>
        </pc:sldMkLst>
        <pc:spChg chg="mod">
          <ac:chgData name="Zeynep Clulow" userId="4e03ee87-2848-4850-bfa2-bd908a977595" providerId="ADAL" clId="{950C47C6-D5DE-49D4-A271-CC9429EC9F2F}" dt="2021-06-08T20:46:37.783" v="9296" actId="20577"/>
          <ac:spMkLst>
            <pc:docMk/>
            <pc:sldMk cId="2453597260" sldId="266"/>
            <ac:spMk id="2" creationId="{869F7A54-188A-4C3D-9621-2999B893847C}"/>
          </ac:spMkLst>
        </pc:spChg>
        <pc:spChg chg="mod">
          <ac:chgData name="Zeynep Clulow" userId="4e03ee87-2848-4850-bfa2-bd908a977595" providerId="ADAL" clId="{950C47C6-D5DE-49D4-A271-CC9429EC9F2F}" dt="2021-06-08T21:23:55.284" v="9568" actId="1076"/>
          <ac:spMkLst>
            <pc:docMk/>
            <pc:sldMk cId="2453597260" sldId="266"/>
            <ac:spMk id="3" creationId="{FBE307F4-3623-4C13-84EA-49AFAD89F17C}"/>
          </ac:spMkLst>
        </pc:spChg>
      </pc:sldChg>
      <pc:sldChg chg="addSp delSp modSp new mod">
        <pc:chgData name="Zeynep Clulow" userId="4e03ee87-2848-4850-bfa2-bd908a977595" providerId="ADAL" clId="{950C47C6-D5DE-49D4-A271-CC9429EC9F2F}" dt="2021-06-09T08:55:54.279" v="9643" actId="1076"/>
        <pc:sldMkLst>
          <pc:docMk/>
          <pc:sldMk cId="3659921426" sldId="267"/>
        </pc:sldMkLst>
        <pc:spChg chg="mod">
          <ac:chgData name="Zeynep Clulow" userId="4e03ee87-2848-4850-bfa2-bd908a977595" providerId="ADAL" clId="{950C47C6-D5DE-49D4-A271-CC9429EC9F2F}" dt="2021-05-30T16:00:52.703" v="5523" actId="20577"/>
          <ac:spMkLst>
            <pc:docMk/>
            <pc:sldMk cId="3659921426" sldId="267"/>
            <ac:spMk id="2" creationId="{8FE8FBFE-9AA8-455D-9050-530C56EF6C1B}"/>
          </ac:spMkLst>
        </pc:spChg>
        <pc:spChg chg="mod">
          <ac:chgData name="Zeynep Clulow" userId="4e03ee87-2848-4850-bfa2-bd908a977595" providerId="ADAL" clId="{950C47C6-D5DE-49D4-A271-CC9429EC9F2F}" dt="2021-06-09T08:55:47.917" v="9640" actId="14100"/>
          <ac:spMkLst>
            <pc:docMk/>
            <pc:sldMk cId="3659921426" sldId="267"/>
            <ac:spMk id="3" creationId="{30DE24B7-72F1-4C95-B7D6-85B68873B2C9}"/>
          </ac:spMkLst>
        </pc:spChg>
        <pc:spChg chg="add del mod">
          <ac:chgData name="Zeynep Clulow" userId="4e03ee87-2848-4850-bfa2-bd908a977595" providerId="ADAL" clId="{950C47C6-D5DE-49D4-A271-CC9429EC9F2F}" dt="2021-05-31T07:08:20.999" v="5847" actId="22"/>
          <ac:spMkLst>
            <pc:docMk/>
            <pc:sldMk cId="3659921426" sldId="267"/>
            <ac:spMk id="8" creationId="{B6D04C44-8714-4886-A286-A0451B73F334}"/>
          </ac:spMkLst>
        </pc:spChg>
        <pc:picChg chg="add del mod">
          <ac:chgData name="Zeynep Clulow" userId="4e03ee87-2848-4850-bfa2-bd908a977595" providerId="ADAL" clId="{950C47C6-D5DE-49D4-A271-CC9429EC9F2F}" dt="2021-06-08T16:06:58.447" v="6504" actId="478"/>
          <ac:picMkLst>
            <pc:docMk/>
            <pc:sldMk cId="3659921426" sldId="267"/>
            <ac:picMk id="6" creationId="{FFDB3CE0-4031-4217-852B-99B736582184}"/>
          </ac:picMkLst>
        </pc:picChg>
        <pc:picChg chg="add mod">
          <ac:chgData name="Zeynep Clulow" userId="4e03ee87-2848-4850-bfa2-bd908a977595" providerId="ADAL" clId="{950C47C6-D5DE-49D4-A271-CC9429EC9F2F}" dt="2021-06-09T08:55:50.188" v="9641" actId="14100"/>
          <ac:picMkLst>
            <pc:docMk/>
            <pc:sldMk cId="3659921426" sldId="267"/>
            <ac:picMk id="8" creationId="{713F863A-86E7-4EB7-ACA6-B138B40A202F}"/>
          </ac:picMkLst>
        </pc:picChg>
        <pc:picChg chg="add mod">
          <ac:chgData name="Zeynep Clulow" userId="4e03ee87-2848-4850-bfa2-bd908a977595" providerId="ADAL" clId="{950C47C6-D5DE-49D4-A271-CC9429EC9F2F}" dt="2021-06-09T08:55:54.279" v="9643" actId="1076"/>
          <ac:picMkLst>
            <pc:docMk/>
            <pc:sldMk cId="3659921426" sldId="267"/>
            <ac:picMk id="9" creationId="{C19542E7-1D7C-44B1-97D4-405D2D730B18}"/>
          </ac:picMkLst>
        </pc:picChg>
      </pc:sldChg>
      <pc:sldChg chg="addSp delSp modSp new del mod ord">
        <pc:chgData name="Zeynep Clulow" userId="4e03ee87-2848-4850-bfa2-bd908a977595" providerId="ADAL" clId="{950C47C6-D5DE-49D4-A271-CC9429EC9F2F}" dt="2021-06-08T16:08:00.060" v="6632" actId="2696"/>
        <pc:sldMkLst>
          <pc:docMk/>
          <pc:sldMk cId="882380760" sldId="268"/>
        </pc:sldMkLst>
        <pc:spChg chg="mod">
          <ac:chgData name="Zeynep Clulow" userId="4e03ee87-2848-4850-bfa2-bd908a977595" providerId="ADAL" clId="{950C47C6-D5DE-49D4-A271-CC9429EC9F2F}" dt="2021-05-31T07:02:58.315" v="5754" actId="20577"/>
          <ac:spMkLst>
            <pc:docMk/>
            <pc:sldMk cId="882380760" sldId="268"/>
            <ac:spMk id="2" creationId="{ACE056D9-D7BB-4C93-9B90-7DC9C1BD6C38}"/>
          </ac:spMkLst>
        </pc:spChg>
        <pc:spChg chg="add del">
          <ac:chgData name="Zeynep Clulow" userId="4e03ee87-2848-4850-bfa2-bd908a977595" providerId="ADAL" clId="{950C47C6-D5DE-49D4-A271-CC9429EC9F2F}" dt="2021-05-31T07:03:34.239" v="5765"/>
          <ac:spMkLst>
            <pc:docMk/>
            <pc:sldMk cId="882380760" sldId="268"/>
            <ac:spMk id="3" creationId="{674929F5-95CB-48CA-B108-8854C346F0B1}"/>
          </ac:spMkLst>
        </pc:spChg>
        <pc:spChg chg="add del mod">
          <ac:chgData name="Zeynep Clulow" userId="4e03ee87-2848-4850-bfa2-bd908a977595" providerId="ADAL" clId="{950C47C6-D5DE-49D4-A271-CC9429EC9F2F}" dt="2021-06-08T16:07:19.136" v="6509" actId="478"/>
          <ac:spMkLst>
            <pc:docMk/>
            <pc:sldMk cId="882380760" sldId="268"/>
            <ac:spMk id="6" creationId="{BCC2CB53-A310-4C36-9DDE-AB42A4027F0C}"/>
          </ac:spMkLst>
        </pc:spChg>
        <pc:graphicFrameChg chg="add del mod modGraphic">
          <ac:chgData name="Zeynep Clulow" userId="4e03ee87-2848-4850-bfa2-bd908a977595" providerId="ADAL" clId="{950C47C6-D5DE-49D4-A271-CC9429EC9F2F}" dt="2021-05-31T07:03:19.979" v="5758"/>
          <ac:graphicFrameMkLst>
            <pc:docMk/>
            <pc:sldMk cId="882380760" sldId="268"/>
            <ac:graphicFrameMk id="6" creationId="{E585BFA5-8B3A-483A-AA2B-C31F66D1C623}"/>
          </ac:graphicFrameMkLst>
        </pc:graphicFrameChg>
        <pc:graphicFrameChg chg="add del mod">
          <ac:chgData name="Zeynep Clulow" userId="4e03ee87-2848-4850-bfa2-bd908a977595" providerId="ADAL" clId="{950C47C6-D5DE-49D4-A271-CC9429EC9F2F}" dt="2021-05-31T07:03:24.718" v="5760"/>
          <ac:graphicFrameMkLst>
            <pc:docMk/>
            <pc:sldMk cId="882380760" sldId="268"/>
            <ac:graphicFrameMk id="7" creationId="{3ADA7C75-46CE-4AE3-BBBA-A020A9446E93}"/>
          </ac:graphicFrameMkLst>
        </pc:graphicFrameChg>
        <pc:graphicFrameChg chg="add del mod">
          <ac:chgData name="Zeynep Clulow" userId="4e03ee87-2848-4850-bfa2-bd908a977595" providerId="ADAL" clId="{950C47C6-D5DE-49D4-A271-CC9429EC9F2F}" dt="2021-05-31T07:03:31.382" v="5763"/>
          <ac:graphicFrameMkLst>
            <pc:docMk/>
            <pc:sldMk cId="882380760" sldId="268"/>
            <ac:graphicFrameMk id="8" creationId="{F5E3B09A-9284-47E5-AFD7-CDC07B06EFB7}"/>
          </ac:graphicFrameMkLst>
        </pc:graphicFrameChg>
        <pc:graphicFrameChg chg="add del mod modGraphic">
          <ac:chgData name="Zeynep Clulow" userId="4e03ee87-2848-4850-bfa2-bd908a977595" providerId="ADAL" clId="{950C47C6-D5DE-49D4-A271-CC9429EC9F2F}" dt="2021-06-08T16:07:13.423" v="6507" actId="478"/>
          <ac:graphicFrameMkLst>
            <pc:docMk/>
            <pc:sldMk cId="882380760" sldId="268"/>
            <ac:graphicFrameMk id="9" creationId="{26167328-E949-41D3-AEBB-E8AF07E2183E}"/>
          </ac:graphicFrameMkLst>
        </pc:graphicFrameChg>
        <pc:graphicFrameChg chg="add mod modGraphic">
          <ac:chgData name="Zeynep Clulow" userId="4e03ee87-2848-4850-bfa2-bd908a977595" providerId="ADAL" clId="{950C47C6-D5DE-49D4-A271-CC9429EC9F2F}" dt="2021-06-08T16:07:24.305" v="6510" actId="20577"/>
          <ac:graphicFrameMkLst>
            <pc:docMk/>
            <pc:sldMk cId="882380760" sldId="268"/>
            <ac:graphicFrameMk id="10" creationId="{6003D017-F880-4EB5-9FE0-58F57241E7F3}"/>
          </ac:graphicFrameMkLst>
        </pc:graphicFrameChg>
      </pc:sldChg>
      <pc:sldChg chg="addSp delSp modSp new del mod">
        <pc:chgData name="Zeynep Clulow" userId="4e03ee87-2848-4850-bfa2-bd908a977595" providerId="ADAL" clId="{950C47C6-D5DE-49D4-A271-CC9429EC9F2F}" dt="2021-06-08T16:13:09.136" v="6874" actId="2696"/>
        <pc:sldMkLst>
          <pc:docMk/>
          <pc:sldMk cId="4004486694" sldId="269"/>
        </pc:sldMkLst>
        <pc:spChg chg="mod">
          <ac:chgData name="Zeynep Clulow" userId="4e03ee87-2848-4850-bfa2-bd908a977595" providerId="ADAL" clId="{950C47C6-D5DE-49D4-A271-CC9429EC9F2F}" dt="2021-05-31T07:07:33.569" v="5838" actId="20577"/>
          <ac:spMkLst>
            <pc:docMk/>
            <pc:sldMk cId="4004486694" sldId="269"/>
            <ac:spMk id="2" creationId="{EAC189D8-AED1-4625-B65A-02ADCE61014B}"/>
          </ac:spMkLst>
        </pc:spChg>
        <pc:spChg chg="del mod">
          <ac:chgData name="Zeynep Clulow" userId="4e03ee87-2848-4850-bfa2-bd908a977595" providerId="ADAL" clId="{950C47C6-D5DE-49D4-A271-CC9429EC9F2F}" dt="2021-05-31T07:07:22.607" v="5820"/>
          <ac:spMkLst>
            <pc:docMk/>
            <pc:sldMk cId="4004486694" sldId="269"/>
            <ac:spMk id="3" creationId="{F10EF6E0-625D-475B-961E-799B9F6DD117}"/>
          </ac:spMkLst>
        </pc:spChg>
        <pc:graphicFrameChg chg="add mod modGraphic">
          <ac:chgData name="Zeynep Clulow" userId="4e03ee87-2848-4850-bfa2-bd908a977595" providerId="ADAL" clId="{950C47C6-D5DE-49D4-A271-CC9429EC9F2F}" dt="2021-05-31T07:07:29.406" v="5823" actId="14100"/>
          <ac:graphicFrameMkLst>
            <pc:docMk/>
            <pc:sldMk cId="4004486694" sldId="269"/>
            <ac:graphicFrameMk id="6" creationId="{83C28B30-266F-4219-AE30-3548717EA775}"/>
          </ac:graphicFrameMkLst>
        </pc:graphicFrameChg>
      </pc:sldChg>
      <pc:sldChg chg="modSp new del mod">
        <pc:chgData name="Zeynep Clulow" userId="4e03ee87-2848-4850-bfa2-bd908a977595" providerId="ADAL" clId="{950C47C6-D5DE-49D4-A271-CC9429EC9F2F}" dt="2021-06-08T20:42:31.282" v="9112" actId="2696"/>
        <pc:sldMkLst>
          <pc:docMk/>
          <pc:sldMk cId="2636160548" sldId="270"/>
        </pc:sldMkLst>
        <pc:spChg chg="mod">
          <ac:chgData name="Zeynep Clulow" userId="4e03ee87-2848-4850-bfa2-bd908a977595" providerId="ADAL" clId="{950C47C6-D5DE-49D4-A271-CC9429EC9F2F}" dt="2021-05-31T07:08:54.917" v="5908" actId="20577"/>
          <ac:spMkLst>
            <pc:docMk/>
            <pc:sldMk cId="2636160548" sldId="270"/>
            <ac:spMk id="2" creationId="{446E021E-1737-407F-873B-9A84A995607C}"/>
          </ac:spMkLst>
        </pc:spChg>
        <pc:spChg chg="mod">
          <ac:chgData name="Zeynep Clulow" userId="4e03ee87-2848-4850-bfa2-bd908a977595" providerId="ADAL" clId="{950C47C6-D5DE-49D4-A271-CC9429EC9F2F}" dt="2021-05-31T07:08:40.292" v="5853" actId="255"/>
          <ac:spMkLst>
            <pc:docMk/>
            <pc:sldMk cId="2636160548" sldId="270"/>
            <ac:spMk id="3" creationId="{EEF8ACF1-BB26-4DE8-A5E6-95735576EAB2}"/>
          </ac:spMkLst>
        </pc:spChg>
      </pc:sldChg>
      <pc:sldChg chg="addSp delSp modSp new mod modAnim">
        <pc:chgData name="Zeynep Clulow" userId="4e03ee87-2848-4850-bfa2-bd908a977595" providerId="ADAL" clId="{950C47C6-D5DE-49D4-A271-CC9429EC9F2F}" dt="2021-06-08T20:43:38.899" v="9128"/>
        <pc:sldMkLst>
          <pc:docMk/>
          <pc:sldMk cId="3813105829" sldId="271"/>
        </pc:sldMkLst>
        <pc:spChg chg="mod">
          <ac:chgData name="Zeynep Clulow" userId="4e03ee87-2848-4850-bfa2-bd908a977595" providerId="ADAL" clId="{950C47C6-D5DE-49D4-A271-CC9429EC9F2F}" dt="2021-06-08T16:19:01.440" v="7038" actId="20577"/>
          <ac:spMkLst>
            <pc:docMk/>
            <pc:sldMk cId="3813105829" sldId="271"/>
            <ac:spMk id="2" creationId="{C533B4D6-E27D-4845-BA7E-CEE370C28ECA}"/>
          </ac:spMkLst>
        </pc:spChg>
        <pc:spChg chg="mod">
          <ac:chgData name="Zeynep Clulow" userId="4e03ee87-2848-4850-bfa2-bd908a977595" providerId="ADAL" clId="{950C47C6-D5DE-49D4-A271-CC9429EC9F2F}" dt="2021-05-31T09:16:21.954" v="5921" actId="5793"/>
          <ac:spMkLst>
            <pc:docMk/>
            <pc:sldMk cId="3813105829" sldId="271"/>
            <ac:spMk id="3" creationId="{B103FAA8-E33B-4E5B-9CA8-C5CB2397EC3E}"/>
          </ac:spMkLst>
        </pc:spChg>
        <pc:spChg chg="add mod">
          <ac:chgData name="Zeynep Clulow" userId="4e03ee87-2848-4850-bfa2-bd908a977595" providerId="ADAL" clId="{950C47C6-D5DE-49D4-A271-CC9429EC9F2F}" dt="2021-06-08T16:16:33.025" v="6969" actId="1076"/>
          <ac:spMkLst>
            <pc:docMk/>
            <pc:sldMk cId="3813105829" sldId="271"/>
            <ac:spMk id="9" creationId="{FA63DF68-EF49-417E-9070-271CEB196EEC}"/>
          </ac:spMkLst>
        </pc:spChg>
        <pc:spChg chg="add mod">
          <ac:chgData name="Zeynep Clulow" userId="4e03ee87-2848-4850-bfa2-bd908a977595" providerId="ADAL" clId="{950C47C6-D5DE-49D4-A271-CC9429EC9F2F}" dt="2021-06-08T16:16:12.347" v="6960" actId="1076"/>
          <ac:spMkLst>
            <pc:docMk/>
            <pc:sldMk cId="3813105829" sldId="271"/>
            <ac:spMk id="10" creationId="{9E7FAC3D-ACF9-4E78-8CF8-6CDE377750C5}"/>
          </ac:spMkLst>
        </pc:spChg>
        <pc:spChg chg="add mod">
          <ac:chgData name="Zeynep Clulow" userId="4e03ee87-2848-4850-bfa2-bd908a977595" providerId="ADAL" clId="{950C47C6-D5DE-49D4-A271-CC9429EC9F2F}" dt="2021-06-08T16:16:30.872" v="6968" actId="1076"/>
          <ac:spMkLst>
            <pc:docMk/>
            <pc:sldMk cId="3813105829" sldId="271"/>
            <ac:spMk id="11" creationId="{49B58F2D-8919-482C-8BD9-7414DC17F25B}"/>
          </ac:spMkLst>
        </pc:spChg>
        <pc:spChg chg="add mod">
          <ac:chgData name="Zeynep Clulow" userId="4e03ee87-2848-4850-bfa2-bd908a977595" providerId="ADAL" clId="{950C47C6-D5DE-49D4-A271-CC9429EC9F2F}" dt="2021-06-08T16:16:28.886" v="6967" actId="1076"/>
          <ac:spMkLst>
            <pc:docMk/>
            <pc:sldMk cId="3813105829" sldId="271"/>
            <ac:spMk id="12" creationId="{09AB7690-8A3B-4EFB-88EB-22B60606CCBF}"/>
          </ac:spMkLst>
        </pc:spChg>
        <pc:spChg chg="add mod">
          <ac:chgData name="Zeynep Clulow" userId="4e03ee87-2848-4850-bfa2-bd908a977595" providerId="ADAL" clId="{950C47C6-D5DE-49D4-A271-CC9429EC9F2F}" dt="2021-06-08T16:16:26.509" v="6966" actId="1076"/>
          <ac:spMkLst>
            <pc:docMk/>
            <pc:sldMk cId="3813105829" sldId="271"/>
            <ac:spMk id="13" creationId="{07E4E761-9430-4099-ABCF-4D18CF144D59}"/>
          </ac:spMkLst>
        </pc:spChg>
        <pc:spChg chg="add mod">
          <ac:chgData name="Zeynep Clulow" userId="4e03ee87-2848-4850-bfa2-bd908a977595" providerId="ADAL" clId="{950C47C6-D5DE-49D4-A271-CC9429EC9F2F}" dt="2021-06-08T16:16:21.314" v="6965" actId="1076"/>
          <ac:spMkLst>
            <pc:docMk/>
            <pc:sldMk cId="3813105829" sldId="271"/>
            <ac:spMk id="14" creationId="{37FA6DD7-6D91-434B-8748-E26C32BCFC46}"/>
          </ac:spMkLst>
        </pc:spChg>
        <pc:spChg chg="add mod">
          <ac:chgData name="Zeynep Clulow" userId="4e03ee87-2848-4850-bfa2-bd908a977595" providerId="ADAL" clId="{950C47C6-D5DE-49D4-A271-CC9429EC9F2F}" dt="2021-06-08T16:16:38.707" v="6971" actId="1076"/>
          <ac:spMkLst>
            <pc:docMk/>
            <pc:sldMk cId="3813105829" sldId="271"/>
            <ac:spMk id="15" creationId="{EF8B92F1-CB89-4A1B-9743-F9E839BA8095}"/>
          </ac:spMkLst>
        </pc:spChg>
        <pc:spChg chg="add mod">
          <ac:chgData name="Zeynep Clulow" userId="4e03ee87-2848-4850-bfa2-bd908a977595" providerId="ADAL" clId="{950C47C6-D5DE-49D4-A271-CC9429EC9F2F}" dt="2021-06-08T16:17:54.229" v="6976" actId="14100"/>
          <ac:spMkLst>
            <pc:docMk/>
            <pc:sldMk cId="3813105829" sldId="271"/>
            <ac:spMk id="16" creationId="{FE426309-B9C3-4D1F-A194-353FBA870E20}"/>
          </ac:spMkLst>
        </pc:spChg>
        <pc:spChg chg="add mod">
          <ac:chgData name="Zeynep Clulow" userId="4e03ee87-2848-4850-bfa2-bd908a977595" providerId="ADAL" clId="{950C47C6-D5DE-49D4-A271-CC9429EC9F2F}" dt="2021-06-08T16:18:14.146" v="6984" actId="1076"/>
          <ac:spMkLst>
            <pc:docMk/>
            <pc:sldMk cId="3813105829" sldId="271"/>
            <ac:spMk id="17" creationId="{8F539D66-ED60-4F50-A5D8-A2059B1EABD8}"/>
          </ac:spMkLst>
        </pc:spChg>
        <pc:spChg chg="add mod">
          <ac:chgData name="Zeynep Clulow" userId="4e03ee87-2848-4850-bfa2-bd908a977595" providerId="ADAL" clId="{950C47C6-D5DE-49D4-A271-CC9429EC9F2F}" dt="2021-06-08T16:18:11.742" v="6983" actId="1076"/>
          <ac:spMkLst>
            <pc:docMk/>
            <pc:sldMk cId="3813105829" sldId="271"/>
            <ac:spMk id="18" creationId="{60D12AAA-6F90-4388-BC2D-BCDBB7DB275F}"/>
          </ac:spMkLst>
        </pc:spChg>
        <pc:spChg chg="add mod">
          <ac:chgData name="Zeynep Clulow" userId="4e03ee87-2848-4850-bfa2-bd908a977595" providerId="ADAL" clId="{950C47C6-D5DE-49D4-A271-CC9429EC9F2F}" dt="2021-06-08T16:18:09.035" v="6982" actId="1076"/>
          <ac:spMkLst>
            <pc:docMk/>
            <pc:sldMk cId="3813105829" sldId="271"/>
            <ac:spMk id="19" creationId="{0F19FDE2-2B68-459D-B6A2-CC680F6479D8}"/>
          </ac:spMkLst>
        </pc:spChg>
        <pc:spChg chg="add mod">
          <ac:chgData name="Zeynep Clulow" userId="4e03ee87-2848-4850-bfa2-bd908a977595" providerId="ADAL" clId="{950C47C6-D5DE-49D4-A271-CC9429EC9F2F}" dt="2021-06-08T16:18:06.461" v="6981" actId="1076"/>
          <ac:spMkLst>
            <pc:docMk/>
            <pc:sldMk cId="3813105829" sldId="271"/>
            <ac:spMk id="20" creationId="{089CCF6A-DD2B-4E01-82F7-6D06E956F608}"/>
          </ac:spMkLst>
        </pc:spChg>
        <pc:spChg chg="add mod">
          <ac:chgData name="Zeynep Clulow" userId="4e03ee87-2848-4850-bfa2-bd908a977595" providerId="ADAL" clId="{950C47C6-D5DE-49D4-A271-CC9429EC9F2F}" dt="2021-06-08T16:18:19.388" v="6986" actId="1076"/>
          <ac:spMkLst>
            <pc:docMk/>
            <pc:sldMk cId="3813105829" sldId="271"/>
            <ac:spMk id="21" creationId="{B7911575-7760-44D5-8ACE-4A625ECF4794}"/>
          </ac:spMkLst>
        </pc:spChg>
        <pc:spChg chg="add mod">
          <ac:chgData name="Zeynep Clulow" userId="4e03ee87-2848-4850-bfa2-bd908a977595" providerId="ADAL" clId="{950C47C6-D5DE-49D4-A271-CC9429EC9F2F}" dt="2021-06-08T16:18:26.102" v="6988" actId="1076"/>
          <ac:spMkLst>
            <pc:docMk/>
            <pc:sldMk cId="3813105829" sldId="271"/>
            <ac:spMk id="22" creationId="{C145C1A5-919A-470F-86B2-562DD483E33D}"/>
          </ac:spMkLst>
        </pc:spChg>
        <pc:graphicFrameChg chg="add del mod modGraphic">
          <ac:chgData name="Zeynep Clulow" userId="4e03ee87-2848-4850-bfa2-bd908a977595" providerId="ADAL" clId="{950C47C6-D5DE-49D4-A271-CC9429EC9F2F}" dt="2021-06-08T16:13:20.059" v="6875" actId="478"/>
          <ac:graphicFrameMkLst>
            <pc:docMk/>
            <pc:sldMk cId="3813105829" sldId="271"/>
            <ac:graphicFrameMk id="6" creationId="{08F836CF-DD17-4305-9809-F2155F6E9B20}"/>
          </ac:graphicFrameMkLst>
        </pc:graphicFrameChg>
        <pc:picChg chg="add mod modCrop">
          <ac:chgData name="Zeynep Clulow" userId="4e03ee87-2848-4850-bfa2-bd908a977595" providerId="ADAL" clId="{950C47C6-D5DE-49D4-A271-CC9429EC9F2F}" dt="2021-06-08T16:14:12" v="6884" actId="732"/>
          <ac:picMkLst>
            <pc:docMk/>
            <pc:sldMk cId="3813105829" sldId="271"/>
            <ac:picMk id="8" creationId="{CF6440CA-1BC3-4A68-825C-C05AFE6CF46B}"/>
          </ac:picMkLst>
        </pc:picChg>
      </pc:sldChg>
      <pc:sldChg chg="addSp delSp modSp new del mod">
        <pc:chgData name="Zeynep Clulow" userId="4e03ee87-2848-4850-bfa2-bd908a977595" providerId="ADAL" clId="{950C47C6-D5DE-49D4-A271-CC9429EC9F2F}" dt="2021-06-08T16:31:55.850" v="7654" actId="47"/>
        <pc:sldMkLst>
          <pc:docMk/>
          <pc:sldMk cId="365926732" sldId="272"/>
        </pc:sldMkLst>
        <pc:spChg chg="mod">
          <ac:chgData name="Zeynep Clulow" userId="4e03ee87-2848-4850-bfa2-bd908a977595" providerId="ADAL" clId="{950C47C6-D5DE-49D4-A271-CC9429EC9F2F}" dt="2021-05-31T09:17:52.051" v="5947" actId="20577"/>
          <ac:spMkLst>
            <pc:docMk/>
            <pc:sldMk cId="365926732" sldId="272"/>
            <ac:spMk id="2" creationId="{CF53173C-00EA-4E7E-9860-0368342B33AB}"/>
          </ac:spMkLst>
        </pc:spChg>
        <pc:spChg chg="del mod">
          <ac:chgData name="Zeynep Clulow" userId="4e03ee87-2848-4850-bfa2-bd908a977595" providerId="ADAL" clId="{950C47C6-D5DE-49D4-A271-CC9429EC9F2F}" dt="2021-05-31T09:17:43.018" v="5928"/>
          <ac:spMkLst>
            <pc:docMk/>
            <pc:sldMk cId="365926732" sldId="272"/>
            <ac:spMk id="3" creationId="{3A30BB2F-1A57-4A5E-91DB-CCA1DBAB2C13}"/>
          </ac:spMkLst>
        </pc:spChg>
        <pc:graphicFrameChg chg="add mod modGraphic">
          <ac:chgData name="Zeynep Clulow" userId="4e03ee87-2848-4850-bfa2-bd908a977595" providerId="ADAL" clId="{950C47C6-D5DE-49D4-A271-CC9429EC9F2F}" dt="2021-05-31T09:17:47.027" v="5930" actId="14100"/>
          <ac:graphicFrameMkLst>
            <pc:docMk/>
            <pc:sldMk cId="365926732" sldId="272"/>
            <ac:graphicFrameMk id="6" creationId="{538B07A9-10FD-40D8-9E58-C13389E68553}"/>
          </ac:graphicFrameMkLst>
        </pc:graphicFrameChg>
      </pc:sldChg>
      <pc:sldChg chg="addSp delSp modSp new del mod">
        <pc:chgData name="Zeynep Clulow" userId="4e03ee87-2848-4850-bfa2-bd908a977595" providerId="ADAL" clId="{950C47C6-D5DE-49D4-A271-CC9429EC9F2F}" dt="2021-06-08T16:31:56.938" v="7655" actId="47"/>
        <pc:sldMkLst>
          <pc:docMk/>
          <pc:sldMk cId="1214652073" sldId="273"/>
        </pc:sldMkLst>
        <pc:spChg chg="mod">
          <ac:chgData name="Zeynep Clulow" userId="4e03ee87-2848-4850-bfa2-bd908a977595" providerId="ADAL" clId="{950C47C6-D5DE-49D4-A271-CC9429EC9F2F}" dt="2021-05-31T09:18:57.728" v="6029" actId="20577"/>
          <ac:spMkLst>
            <pc:docMk/>
            <pc:sldMk cId="1214652073" sldId="273"/>
            <ac:spMk id="2" creationId="{032BA59A-0A51-4A2C-8DB1-79F64783352A}"/>
          </ac:spMkLst>
        </pc:spChg>
        <pc:spChg chg="del mod">
          <ac:chgData name="Zeynep Clulow" userId="4e03ee87-2848-4850-bfa2-bd908a977595" providerId="ADAL" clId="{950C47C6-D5DE-49D4-A271-CC9429EC9F2F}" dt="2021-05-31T09:19:01.260" v="6031"/>
          <ac:spMkLst>
            <pc:docMk/>
            <pc:sldMk cId="1214652073" sldId="273"/>
            <ac:spMk id="3" creationId="{84EDD199-9903-462D-85B5-6E55FCB941D1}"/>
          </ac:spMkLst>
        </pc:spChg>
        <pc:graphicFrameChg chg="add mod modGraphic">
          <ac:chgData name="Zeynep Clulow" userId="4e03ee87-2848-4850-bfa2-bd908a977595" providerId="ADAL" clId="{950C47C6-D5DE-49D4-A271-CC9429EC9F2F}" dt="2021-05-31T09:19:04.991" v="6033" actId="14100"/>
          <ac:graphicFrameMkLst>
            <pc:docMk/>
            <pc:sldMk cId="1214652073" sldId="273"/>
            <ac:graphicFrameMk id="6" creationId="{363A9A14-03BB-4625-9A41-8E543E0302E6}"/>
          </ac:graphicFrameMkLst>
        </pc:graphicFrameChg>
      </pc:sldChg>
      <pc:sldChg chg="addSp delSp modSp new del mod">
        <pc:chgData name="Zeynep Clulow" userId="4e03ee87-2848-4850-bfa2-bd908a977595" providerId="ADAL" clId="{950C47C6-D5DE-49D4-A271-CC9429EC9F2F}" dt="2021-06-08T16:31:58.141" v="7656" actId="47"/>
        <pc:sldMkLst>
          <pc:docMk/>
          <pc:sldMk cId="3719962935" sldId="274"/>
        </pc:sldMkLst>
        <pc:spChg chg="mod">
          <ac:chgData name="Zeynep Clulow" userId="4e03ee87-2848-4850-bfa2-bd908a977595" providerId="ADAL" clId="{950C47C6-D5DE-49D4-A271-CC9429EC9F2F}" dt="2021-05-31T09:23:50.193" v="6139" actId="20577"/>
          <ac:spMkLst>
            <pc:docMk/>
            <pc:sldMk cId="3719962935" sldId="274"/>
            <ac:spMk id="2" creationId="{AA8C5B13-F9D5-4EE9-AE58-18BE8AC5A93E}"/>
          </ac:spMkLst>
        </pc:spChg>
        <pc:spChg chg="del mod">
          <ac:chgData name="Zeynep Clulow" userId="4e03ee87-2848-4850-bfa2-bd908a977595" providerId="ADAL" clId="{950C47C6-D5DE-49D4-A271-CC9429EC9F2F}" dt="2021-05-31T09:23:31.660" v="6106"/>
          <ac:spMkLst>
            <pc:docMk/>
            <pc:sldMk cId="3719962935" sldId="274"/>
            <ac:spMk id="3" creationId="{A46DDE66-7B9F-4C99-B535-8B1A8A7E2CF5}"/>
          </ac:spMkLst>
        </pc:spChg>
        <pc:graphicFrameChg chg="add mod modGraphic">
          <ac:chgData name="Zeynep Clulow" userId="4e03ee87-2848-4850-bfa2-bd908a977595" providerId="ADAL" clId="{950C47C6-D5DE-49D4-A271-CC9429EC9F2F}" dt="2021-05-31T09:24:37.272" v="6143" actId="14100"/>
          <ac:graphicFrameMkLst>
            <pc:docMk/>
            <pc:sldMk cId="3719962935" sldId="274"/>
            <ac:graphicFrameMk id="6" creationId="{EFD61EC5-97F0-41C8-A163-65BD60D5DA37}"/>
          </ac:graphicFrameMkLst>
        </pc:graphicFrameChg>
        <pc:graphicFrameChg chg="add del mod">
          <ac:chgData name="Zeynep Clulow" userId="4e03ee87-2848-4850-bfa2-bd908a977595" providerId="ADAL" clId="{950C47C6-D5DE-49D4-A271-CC9429EC9F2F}" dt="2021-05-31T09:24:37.827" v="6144"/>
          <ac:graphicFrameMkLst>
            <pc:docMk/>
            <pc:sldMk cId="3719962935" sldId="274"/>
            <ac:graphicFrameMk id="7" creationId="{C57FEC3E-7F80-407A-A264-8577B35BA6F6}"/>
          </ac:graphicFrameMkLst>
        </pc:graphicFrameChg>
      </pc:sldChg>
      <pc:sldChg chg="addSp delSp modSp new del mod">
        <pc:chgData name="Zeynep Clulow" userId="4e03ee87-2848-4850-bfa2-bd908a977595" providerId="ADAL" clId="{950C47C6-D5DE-49D4-A271-CC9429EC9F2F}" dt="2021-06-08T16:31:59.190" v="7657" actId="47"/>
        <pc:sldMkLst>
          <pc:docMk/>
          <pc:sldMk cId="2506009633" sldId="275"/>
        </pc:sldMkLst>
        <pc:spChg chg="mod">
          <ac:chgData name="Zeynep Clulow" userId="4e03ee87-2848-4850-bfa2-bd908a977595" providerId="ADAL" clId="{950C47C6-D5DE-49D4-A271-CC9429EC9F2F}" dt="2021-05-31T09:25:16.728" v="6170" actId="20577"/>
          <ac:spMkLst>
            <pc:docMk/>
            <pc:sldMk cId="2506009633" sldId="275"/>
            <ac:spMk id="2" creationId="{9EE3106E-9241-421A-A47A-3B3E2B1AE647}"/>
          </ac:spMkLst>
        </pc:spChg>
        <pc:spChg chg="del">
          <ac:chgData name="Zeynep Clulow" userId="4e03ee87-2848-4850-bfa2-bd908a977595" providerId="ADAL" clId="{950C47C6-D5DE-49D4-A271-CC9429EC9F2F}" dt="2021-05-31T09:24:46.078" v="6145"/>
          <ac:spMkLst>
            <pc:docMk/>
            <pc:sldMk cId="2506009633" sldId="275"/>
            <ac:spMk id="3" creationId="{FC350100-7A96-4659-8B11-DB1EDEEEEF74}"/>
          </ac:spMkLst>
        </pc:spChg>
        <pc:graphicFrameChg chg="add mod modGraphic">
          <ac:chgData name="Zeynep Clulow" userId="4e03ee87-2848-4850-bfa2-bd908a977595" providerId="ADAL" clId="{950C47C6-D5DE-49D4-A271-CC9429EC9F2F}" dt="2021-05-31T09:25:21.438" v="6171" actId="14100"/>
          <ac:graphicFrameMkLst>
            <pc:docMk/>
            <pc:sldMk cId="2506009633" sldId="275"/>
            <ac:graphicFrameMk id="6" creationId="{F745E709-B205-4CCB-BE55-EC0D4A96E53E}"/>
          </ac:graphicFrameMkLst>
        </pc:graphicFrameChg>
      </pc:sldChg>
      <pc:sldChg chg="addSp delSp modSp new del mod">
        <pc:chgData name="Zeynep Clulow" userId="4e03ee87-2848-4850-bfa2-bd908a977595" providerId="ADAL" clId="{950C47C6-D5DE-49D4-A271-CC9429EC9F2F}" dt="2021-06-08T16:32:01.714" v="7658" actId="47"/>
        <pc:sldMkLst>
          <pc:docMk/>
          <pc:sldMk cId="1196775798" sldId="276"/>
        </pc:sldMkLst>
        <pc:spChg chg="mod">
          <ac:chgData name="Zeynep Clulow" userId="4e03ee87-2848-4850-bfa2-bd908a977595" providerId="ADAL" clId="{950C47C6-D5DE-49D4-A271-CC9429EC9F2F}" dt="2021-05-31T09:25:52.827" v="6220" actId="20577"/>
          <ac:spMkLst>
            <pc:docMk/>
            <pc:sldMk cId="1196775798" sldId="276"/>
            <ac:spMk id="2" creationId="{181D140C-7522-4A55-B3FB-F9A6CCA315EC}"/>
          </ac:spMkLst>
        </pc:spChg>
        <pc:spChg chg="del">
          <ac:chgData name="Zeynep Clulow" userId="4e03ee87-2848-4850-bfa2-bd908a977595" providerId="ADAL" clId="{950C47C6-D5DE-49D4-A271-CC9429EC9F2F}" dt="2021-05-31T09:25:55.058" v="6221"/>
          <ac:spMkLst>
            <pc:docMk/>
            <pc:sldMk cId="1196775798" sldId="276"/>
            <ac:spMk id="3" creationId="{0892B02C-EB56-4ED7-B771-6B599E3E9FDF}"/>
          </ac:spMkLst>
        </pc:spChg>
        <pc:graphicFrameChg chg="add mod modGraphic">
          <ac:chgData name="Zeynep Clulow" userId="4e03ee87-2848-4850-bfa2-bd908a977595" providerId="ADAL" clId="{950C47C6-D5DE-49D4-A271-CC9429EC9F2F}" dt="2021-05-31T09:26:31.609" v="6229" actId="1076"/>
          <ac:graphicFrameMkLst>
            <pc:docMk/>
            <pc:sldMk cId="1196775798" sldId="276"/>
            <ac:graphicFrameMk id="6" creationId="{2C6207B6-1E4C-4A69-A963-9ACB302643F2}"/>
          </ac:graphicFrameMkLst>
        </pc:graphicFrameChg>
        <pc:graphicFrameChg chg="add mod modGraphic">
          <ac:chgData name="Zeynep Clulow" userId="4e03ee87-2848-4850-bfa2-bd908a977595" providerId="ADAL" clId="{950C47C6-D5DE-49D4-A271-CC9429EC9F2F}" dt="2021-05-31T09:26:45.256" v="6232" actId="14100"/>
          <ac:graphicFrameMkLst>
            <pc:docMk/>
            <pc:sldMk cId="1196775798" sldId="276"/>
            <ac:graphicFrameMk id="7" creationId="{E1615E62-1434-4000-9EF2-0FB61F3C77C9}"/>
          </ac:graphicFrameMkLst>
        </pc:graphicFrameChg>
      </pc:sldChg>
      <pc:sldChg chg="modSp new mod">
        <pc:chgData name="Zeynep Clulow" userId="4e03ee87-2848-4850-bfa2-bd908a977595" providerId="ADAL" clId="{950C47C6-D5DE-49D4-A271-CC9429EC9F2F}" dt="2021-06-09T14:46:14.811" v="9911" actId="20577"/>
        <pc:sldMkLst>
          <pc:docMk/>
          <pc:sldMk cId="3419626297" sldId="277"/>
        </pc:sldMkLst>
        <pc:spChg chg="mod">
          <ac:chgData name="Zeynep Clulow" userId="4e03ee87-2848-4850-bfa2-bd908a977595" providerId="ADAL" clId="{950C47C6-D5DE-49D4-A271-CC9429EC9F2F}" dt="2021-05-31T09:27:20.095" v="6253" actId="20577"/>
          <ac:spMkLst>
            <pc:docMk/>
            <pc:sldMk cId="3419626297" sldId="277"/>
            <ac:spMk id="2" creationId="{C54182BE-F1AB-44F4-921A-EB88F0AE348F}"/>
          </ac:spMkLst>
        </pc:spChg>
        <pc:spChg chg="mod">
          <ac:chgData name="Zeynep Clulow" userId="4e03ee87-2848-4850-bfa2-bd908a977595" providerId="ADAL" clId="{950C47C6-D5DE-49D4-A271-CC9429EC9F2F}" dt="2021-06-09T14:46:14.811" v="9911" actId="20577"/>
          <ac:spMkLst>
            <pc:docMk/>
            <pc:sldMk cId="3419626297" sldId="277"/>
            <ac:spMk id="3" creationId="{BB68DA4F-A671-4FAE-9969-44F69453A00C}"/>
          </ac:spMkLst>
        </pc:spChg>
      </pc:sldChg>
      <pc:sldChg chg="addSp delSp modSp new mod">
        <pc:chgData name="Zeynep Clulow" userId="4e03ee87-2848-4850-bfa2-bd908a977595" providerId="ADAL" clId="{950C47C6-D5DE-49D4-A271-CC9429EC9F2F}" dt="2021-06-08T20:50:26.201" v="9429" actId="1076"/>
        <pc:sldMkLst>
          <pc:docMk/>
          <pc:sldMk cId="3912347461" sldId="278"/>
        </pc:sldMkLst>
        <pc:spChg chg="mod">
          <ac:chgData name="Zeynep Clulow" userId="4e03ee87-2848-4850-bfa2-bd908a977595" providerId="ADAL" clId="{950C47C6-D5DE-49D4-A271-CC9429EC9F2F}" dt="2021-06-08T16:01:04.890" v="6338" actId="20577"/>
          <ac:spMkLst>
            <pc:docMk/>
            <pc:sldMk cId="3912347461" sldId="278"/>
            <ac:spMk id="2" creationId="{32F9E88A-0D7C-490A-BD3D-6D88059C34E1}"/>
          </ac:spMkLst>
        </pc:spChg>
        <pc:spChg chg="del">
          <ac:chgData name="Zeynep Clulow" userId="4e03ee87-2848-4850-bfa2-bd908a977595" providerId="ADAL" clId="{950C47C6-D5DE-49D4-A271-CC9429EC9F2F}" dt="2021-06-08T16:00:57.665" v="6326" actId="478"/>
          <ac:spMkLst>
            <pc:docMk/>
            <pc:sldMk cId="3912347461" sldId="278"/>
            <ac:spMk id="3" creationId="{956068F5-8AA7-42F7-A050-C801BC5ADC78}"/>
          </ac:spMkLst>
        </pc:spChg>
        <pc:spChg chg="add mod">
          <ac:chgData name="Zeynep Clulow" userId="4e03ee87-2848-4850-bfa2-bd908a977595" providerId="ADAL" clId="{950C47C6-D5DE-49D4-A271-CC9429EC9F2F}" dt="2021-06-08T20:49:57.538" v="9421" actId="1076"/>
          <ac:spMkLst>
            <pc:docMk/>
            <pc:sldMk cId="3912347461" sldId="278"/>
            <ac:spMk id="7" creationId="{26BA40A8-ACEB-43A8-8BFF-80A3823271D5}"/>
          </ac:spMkLst>
        </pc:spChg>
        <pc:spChg chg="add mod">
          <ac:chgData name="Zeynep Clulow" userId="4e03ee87-2848-4850-bfa2-bd908a977595" providerId="ADAL" clId="{950C47C6-D5DE-49D4-A271-CC9429EC9F2F}" dt="2021-06-08T20:50:26.201" v="9429" actId="1076"/>
          <ac:spMkLst>
            <pc:docMk/>
            <pc:sldMk cId="3912347461" sldId="278"/>
            <ac:spMk id="9" creationId="{12A8B635-4ACB-4C67-90C5-B223E7FF3BB6}"/>
          </ac:spMkLst>
        </pc:spChg>
        <pc:picChg chg="add mod modCrop">
          <ac:chgData name="Zeynep Clulow" userId="4e03ee87-2848-4850-bfa2-bd908a977595" providerId="ADAL" clId="{950C47C6-D5DE-49D4-A271-CC9429EC9F2F}" dt="2021-06-08T20:50:21.260" v="9428" actId="732"/>
          <ac:picMkLst>
            <pc:docMk/>
            <pc:sldMk cId="3912347461" sldId="278"/>
            <ac:picMk id="8" creationId="{688DF004-5121-4AC9-8FF8-CF53AC799060}"/>
          </ac:picMkLst>
        </pc:picChg>
      </pc:sldChg>
      <pc:sldChg chg="addSp modSp new del mod">
        <pc:chgData name="Zeynep Clulow" userId="4e03ee87-2848-4850-bfa2-bd908a977595" providerId="ADAL" clId="{950C47C6-D5DE-49D4-A271-CC9429EC9F2F}" dt="2021-06-09T08:55:57.201" v="9644" actId="2696"/>
        <pc:sldMkLst>
          <pc:docMk/>
          <pc:sldMk cId="3056029466" sldId="279"/>
        </pc:sldMkLst>
        <pc:spChg chg="mod">
          <ac:chgData name="Zeynep Clulow" userId="4e03ee87-2848-4850-bfa2-bd908a977595" providerId="ADAL" clId="{950C47C6-D5DE-49D4-A271-CC9429EC9F2F}" dt="2021-06-08T16:05:39.241" v="6503" actId="20577"/>
          <ac:spMkLst>
            <pc:docMk/>
            <pc:sldMk cId="3056029466" sldId="279"/>
            <ac:spMk id="2" creationId="{662D02D6-E577-49B5-9DFA-E19B10478EE4}"/>
          </ac:spMkLst>
        </pc:spChg>
        <pc:picChg chg="add mod modCrop">
          <ac:chgData name="Zeynep Clulow" userId="4e03ee87-2848-4850-bfa2-bd908a977595" providerId="ADAL" clId="{950C47C6-D5DE-49D4-A271-CC9429EC9F2F}" dt="2021-06-08T16:05:23.308" v="6430" actId="732"/>
          <ac:picMkLst>
            <pc:docMk/>
            <pc:sldMk cId="3056029466" sldId="279"/>
            <ac:picMk id="7" creationId="{B9C24756-1D55-40BB-A828-2939133B24A5}"/>
          </ac:picMkLst>
        </pc:picChg>
      </pc:sldChg>
      <pc:sldChg chg="addSp delSp modSp new mod">
        <pc:chgData name="Zeynep Clulow" userId="4e03ee87-2848-4850-bfa2-bd908a977595" providerId="ADAL" clId="{950C47C6-D5DE-49D4-A271-CC9429EC9F2F}" dt="2021-06-08T20:42:04.270" v="9108" actId="1076"/>
        <pc:sldMkLst>
          <pc:docMk/>
          <pc:sldMk cId="2404190878" sldId="280"/>
        </pc:sldMkLst>
        <pc:spChg chg="mod">
          <ac:chgData name="Zeynep Clulow" userId="4e03ee87-2848-4850-bfa2-bd908a977595" providerId="ADAL" clId="{950C47C6-D5DE-49D4-A271-CC9429EC9F2F}" dt="2021-06-08T16:09:11.022" v="6687" actId="20577"/>
          <ac:spMkLst>
            <pc:docMk/>
            <pc:sldMk cId="2404190878" sldId="280"/>
            <ac:spMk id="2" creationId="{489DB6F0-9F9B-4325-9D96-38128B7BADF7}"/>
          </ac:spMkLst>
        </pc:spChg>
        <pc:spChg chg="del">
          <ac:chgData name="Zeynep Clulow" userId="4e03ee87-2848-4850-bfa2-bd908a977595" providerId="ADAL" clId="{950C47C6-D5DE-49D4-A271-CC9429EC9F2F}" dt="2021-06-08T16:08:41.978" v="6641" actId="478"/>
          <ac:spMkLst>
            <pc:docMk/>
            <pc:sldMk cId="2404190878" sldId="280"/>
            <ac:spMk id="3" creationId="{88A0E3B2-BDBB-4555-8DB2-DEDA0AEEAC4E}"/>
          </ac:spMkLst>
        </pc:spChg>
        <pc:picChg chg="add mod modCrop">
          <ac:chgData name="Zeynep Clulow" userId="4e03ee87-2848-4850-bfa2-bd908a977595" providerId="ADAL" clId="{950C47C6-D5DE-49D4-A271-CC9429EC9F2F}" dt="2021-06-08T20:42:04.270" v="9108" actId="1076"/>
          <ac:picMkLst>
            <pc:docMk/>
            <pc:sldMk cId="2404190878" sldId="280"/>
            <ac:picMk id="7" creationId="{79CF833E-6ACC-45A9-AE5C-A7EC3DB11E87}"/>
          </ac:picMkLst>
        </pc:picChg>
      </pc:sldChg>
      <pc:sldChg chg="addSp delSp modSp new mod">
        <pc:chgData name="Zeynep Clulow" userId="4e03ee87-2848-4850-bfa2-bd908a977595" providerId="ADAL" clId="{950C47C6-D5DE-49D4-A271-CC9429EC9F2F}" dt="2021-06-08T20:42:15.478" v="9111" actId="1076"/>
        <pc:sldMkLst>
          <pc:docMk/>
          <pc:sldMk cId="4064024472" sldId="281"/>
        </pc:sldMkLst>
        <pc:spChg chg="mod">
          <ac:chgData name="Zeynep Clulow" userId="4e03ee87-2848-4850-bfa2-bd908a977595" providerId="ADAL" clId="{950C47C6-D5DE-49D4-A271-CC9429EC9F2F}" dt="2021-06-08T16:12:01.587" v="6805" actId="20577"/>
          <ac:spMkLst>
            <pc:docMk/>
            <pc:sldMk cId="4064024472" sldId="281"/>
            <ac:spMk id="2" creationId="{5C066AF7-85CC-412F-90F0-F1F6F8CF1DAF}"/>
          </ac:spMkLst>
        </pc:spChg>
        <pc:spChg chg="mod">
          <ac:chgData name="Zeynep Clulow" userId="4e03ee87-2848-4850-bfa2-bd908a977595" providerId="ADAL" clId="{950C47C6-D5DE-49D4-A271-CC9429EC9F2F}" dt="2021-06-08T16:10:24.792" v="6769" actId="5793"/>
          <ac:spMkLst>
            <pc:docMk/>
            <pc:sldMk cId="4064024472" sldId="281"/>
            <ac:spMk id="3" creationId="{54E220C1-95F6-4A57-A885-F70F87472E97}"/>
          </ac:spMkLst>
        </pc:spChg>
        <pc:picChg chg="add del mod modCrop">
          <ac:chgData name="Zeynep Clulow" userId="4e03ee87-2848-4850-bfa2-bd908a977595" providerId="ADAL" clId="{950C47C6-D5DE-49D4-A271-CC9429EC9F2F}" dt="2021-06-08T16:11:04.188" v="6772" actId="478"/>
          <ac:picMkLst>
            <pc:docMk/>
            <pc:sldMk cId="4064024472" sldId="281"/>
            <ac:picMk id="7" creationId="{14703174-6CBA-4E35-8276-477340B11B2F}"/>
          </ac:picMkLst>
        </pc:picChg>
        <pc:picChg chg="add del mod modCrop">
          <ac:chgData name="Zeynep Clulow" userId="4e03ee87-2848-4850-bfa2-bd908a977595" providerId="ADAL" clId="{950C47C6-D5DE-49D4-A271-CC9429EC9F2F}" dt="2021-06-08T16:11:15.475" v="6775" actId="478"/>
          <ac:picMkLst>
            <pc:docMk/>
            <pc:sldMk cId="4064024472" sldId="281"/>
            <ac:picMk id="9" creationId="{EBA43CA1-E956-40F8-BE3E-FDE6DFAE1F1F}"/>
          </ac:picMkLst>
        </pc:picChg>
        <pc:picChg chg="add del">
          <ac:chgData name="Zeynep Clulow" userId="4e03ee87-2848-4850-bfa2-bd908a977595" providerId="ADAL" clId="{950C47C6-D5DE-49D4-A271-CC9429EC9F2F}" dt="2021-06-08T16:11:24.464" v="6777" actId="478"/>
          <ac:picMkLst>
            <pc:docMk/>
            <pc:sldMk cId="4064024472" sldId="281"/>
            <ac:picMk id="11" creationId="{E78167A7-C89D-47AD-A7C3-F81BEEC31DB7}"/>
          </ac:picMkLst>
        </pc:picChg>
        <pc:picChg chg="add mod modCrop">
          <ac:chgData name="Zeynep Clulow" userId="4e03ee87-2848-4850-bfa2-bd908a977595" providerId="ADAL" clId="{950C47C6-D5DE-49D4-A271-CC9429EC9F2F}" dt="2021-06-08T20:42:15.478" v="9111" actId="1076"/>
          <ac:picMkLst>
            <pc:docMk/>
            <pc:sldMk cId="4064024472" sldId="281"/>
            <ac:picMk id="13" creationId="{F575ABE4-CAA9-4490-8A94-C16ECBB9F994}"/>
          </ac:picMkLst>
        </pc:picChg>
      </pc:sldChg>
      <pc:sldChg chg="modSp new mod">
        <pc:chgData name="Zeynep Clulow" userId="4e03ee87-2848-4850-bfa2-bd908a977595" providerId="ADAL" clId="{950C47C6-D5DE-49D4-A271-CC9429EC9F2F}" dt="2021-06-09T12:37:38.426" v="9773" actId="20577"/>
        <pc:sldMkLst>
          <pc:docMk/>
          <pc:sldMk cId="2910550264" sldId="282"/>
        </pc:sldMkLst>
        <pc:spChg chg="mod">
          <ac:chgData name="Zeynep Clulow" userId="4e03ee87-2848-4850-bfa2-bd908a977595" providerId="ADAL" clId="{950C47C6-D5DE-49D4-A271-CC9429EC9F2F}" dt="2021-06-08T16:12:56.539" v="6872" actId="20577"/>
          <ac:spMkLst>
            <pc:docMk/>
            <pc:sldMk cId="2910550264" sldId="282"/>
            <ac:spMk id="2" creationId="{0991ADF9-FE42-4E5E-96A6-7F7935481881}"/>
          </ac:spMkLst>
        </pc:spChg>
        <pc:spChg chg="mod">
          <ac:chgData name="Zeynep Clulow" userId="4e03ee87-2848-4850-bfa2-bd908a977595" providerId="ADAL" clId="{950C47C6-D5DE-49D4-A271-CC9429EC9F2F}" dt="2021-06-09T12:37:38.426" v="9773" actId="20577"/>
          <ac:spMkLst>
            <pc:docMk/>
            <pc:sldMk cId="2910550264" sldId="282"/>
            <ac:spMk id="3" creationId="{3F25F7BE-E58F-46FC-B35D-E62C0D017B9F}"/>
          </ac:spMkLst>
        </pc:spChg>
      </pc:sldChg>
      <pc:sldChg chg="modSp new del mod">
        <pc:chgData name="Zeynep Clulow" userId="4e03ee87-2848-4850-bfa2-bd908a977595" providerId="ADAL" clId="{950C47C6-D5DE-49D4-A271-CC9429EC9F2F}" dt="2021-06-08T16:18:52.369" v="7012" actId="2696"/>
        <pc:sldMkLst>
          <pc:docMk/>
          <pc:sldMk cId="1467002747" sldId="283"/>
        </pc:sldMkLst>
        <pc:spChg chg="mod">
          <ac:chgData name="Zeynep Clulow" userId="4e03ee87-2848-4850-bfa2-bd908a977595" providerId="ADAL" clId="{950C47C6-D5DE-49D4-A271-CC9429EC9F2F}" dt="2021-06-08T16:18:37.859" v="6999" actId="20577"/>
          <ac:spMkLst>
            <pc:docMk/>
            <pc:sldMk cId="1467002747" sldId="283"/>
            <ac:spMk id="2" creationId="{7E2D4599-23E6-44C6-AE98-4EDE6954689A}"/>
          </ac:spMkLst>
        </pc:spChg>
      </pc:sldChg>
      <pc:sldChg chg="addSp delSp modSp new mod">
        <pc:chgData name="Zeynep Clulow" userId="4e03ee87-2848-4850-bfa2-bd908a977595" providerId="ADAL" clId="{950C47C6-D5DE-49D4-A271-CC9429EC9F2F}" dt="2021-06-08T16:19:43.980" v="7093" actId="14100"/>
        <pc:sldMkLst>
          <pc:docMk/>
          <pc:sldMk cId="1583198257" sldId="283"/>
        </pc:sldMkLst>
        <pc:spChg chg="mod">
          <ac:chgData name="Zeynep Clulow" userId="4e03ee87-2848-4850-bfa2-bd908a977595" providerId="ADAL" clId="{950C47C6-D5DE-49D4-A271-CC9429EC9F2F}" dt="2021-06-08T16:19:30.802" v="7088" actId="20577"/>
          <ac:spMkLst>
            <pc:docMk/>
            <pc:sldMk cId="1583198257" sldId="283"/>
            <ac:spMk id="2" creationId="{1018320B-9A2D-4A13-87C1-DC244825CA15}"/>
          </ac:spMkLst>
        </pc:spChg>
        <pc:spChg chg="del">
          <ac:chgData name="Zeynep Clulow" userId="4e03ee87-2848-4850-bfa2-bd908a977595" providerId="ADAL" clId="{950C47C6-D5DE-49D4-A271-CC9429EC9F2F}" dt="2021-06-08T16:19:34.140" v="7089" actId="478"/>
          <ac:spMkLst>
            <pc:docMk/>
            <pc:sldMk cId="1583198257" sldId="283"/>
            <ac:spMk id="3" creationId="{8D9B4DC1-79C2-434B-8986-F7B4F3859A52}"/>
          </ac:spMkLst>
        </pc:spChg>
        <pc:picChg chg="add mod">
          <ac:chgData name="Zeynep Clulow" userId="4e03ee87-2848-4850-bfa2-bd908a977595" providerId="ADAL" clId="{950C47C6-D5DE-49D4-A271-CC9429EC9F2F}" dt="2021-06-08T16:19:43.980" v="7093" actId="14100"/>
          <ac:picMkLst>
            <pc:docMk/>
            <pc:sldMk cId="1583198257" sldId="283"/>
            <ac:picMk id="6" creationId="{11D3178F-9C5D-4716-A2DA-EBA66E1846E1}"/>
          </ac:picMkLst>
        </pc:picChg>
      </pc:sldChg>
      <pc:sldChg chg="addSp delSp modSp new mod modAnim">
        <pc:chgData name="Zeynep Clulow" userId="4e03ee87-2848-4850-bfa2-bd908a977595" providerId="ADAL" clId="{950C47C6-D5DE-49D4-A271-CC9429EC9F2F}" dt="2021-06-08T20:44:17.320" v="9142"/>
        <pc:sldMkLst>
          <pc:docMk/>
          <pc:sldMk cId="2801840419" sldId="284"/>
        </pc:sldMkLst>
        <pc:spChg chg="mod">
          <ac:chgData name="Zeynep Clulow" userId="4e03ee87-2848-4850-bfa2-bd908a977595" providerId="ADAL" clId="{950C47C6-D5DE-49D4-A271-CC9429EC9F2F}" dt="2021-06-08T16:20:43.643" v="7163" actId="20577"/>
          <ac:spMkLst>
            <pc:docMk/>
            <pc:sldMk cId="2801840419" sldId="284"/>
            <ac:spMk id="2" creationId="{11B5C36E-79AC-4ECA-9A0E-48C3B3BD745B}"/>
          </ac:spMkLst>
        </pc:spChg>
        <pc:spChg chg="del mod">
          <ac:chgData name="Zeynep Clulow" userId="4e03ee87-2848-4850-bfa2-bd908a977595" providerId="ADAL" clId="{950C47C6-D5DE-49D4-A271-CC9429EC9F2F}" dt="2021-06-08T16:20:39.855" v="7157" actId="21"/>
          <ac:spMkLst>
            <pc:docMk/>
            <pc:sldMk cId="2801840419" sldId="284"/>
            <ac:spMk id="3" creationId="{363908D3-8D5C-452A-AA2C-A3BD0989C992}"/>
          </ac:spMkLst>
        </pc:spChg>
        <pc:spChg chg="add del mod">
          <ac:chgData name="Zeynep Clulow" userId="4e03ee87-2848-4850-bfa2-bd908a977595" providerId="ADAL" clId="{950C47C6-D5DE-49D4-A271-CC9429EC9F2F}" dt="2021-06-08T16:20:47.690" v="7164" actId="478"/>
          <ac:spMkLst>
            <pc:docMk/>
            <pc:sldMk cId="2801840419" sldId="284"/>
            <ac:spMk id="7" creationId="{4FD0E509-234A-4955-BC84-34FCCA7CB66B}"/>
          </ac:spMkLst>
        </pc:spChg>
        <pc:spChg chg="add mod">
          <ac:chgData name="Zeynep Clulow" userId="4e03ee87-2848-4850-bfa2-bd908a977595" providerId="ADAL" clId="{950C47C6-D5DE-49D4-A271-CC9429EC9F2F}" dt="2021-06-08T16:21:03.164" v="7167" actId="1076"/>
          <ac:spMkLst>
            <pc:docMk/>
            <pc:sldMk cId="2801840419" sldId="284"/>
            <ac:spMk id="9" creationId="{D11A7805-2AA6-49BD-A802-50F9846FD57F}"/>
          </ac:spMkLst>
        </pc:spChg>
        <pc:spChg chg="add mod">
          <ac:chgData name="Zeynep Clulow" userId="4e03ee87-2848-4850-bfa2-bd908a977595" providerId="ADAL" clId="{950C47C6-D5DE-49D4-A271-CC9429EC9F2F}" dt="2021-06-08T16:21:19.878" v="7179" actId="1076"/>
          <ac:spMkLst>
            <pc:docMk/>
            <pc:sldMk cId="2801840419" sldId="284"/>
            <ac:spMk id="10" creationId="{AC8497E6-3C3B-405E-8859-8780CD32643C}"/>
          </ac:spMkLst>
        </pc:spChg>
        <pc:spChg chg="add mod">
          <ac:chgData name="Zeynep Clulow" userId="4e03ee87-2848-4850-bfa2-bd908a977595" providerId="ADAL" clId="{950C47C6-D5DE-49D4-A271-CC9429EC9F2F}" dt="2021-06-08T16:21:18.144" v="7178" actId="1076"/>
          <ac:spMkLst>
            <pc:docMk/>
            <pc:sldMk cId="2801840419" sldId="284"/>
            <ac:spMk id="11" creationId="{A1E212CB-BDF1-4C53-AFC3-5225BBBBF0FD}"/>
          </ac:spMkLst>
        </pc:spChg>
        <pc:spChg chg="add mod">
          <ac:chgData name="Zeynep Clulow" userId="4e03ee87-2848-4850-bfa2-bd908a977595" providerId="ADAL" clId="{950C47C6-D5DE-49D4-A271-CC9429EC9F2F}" dt="2021-06-08T16:21:16.740" v="7177" actId="1076"/>
          <ac:spMkLst>
            <pc:docMk/>
            <pc:sldMk cId="2801840419" sldId="284"/>
            <ac:spMk id="12" creationId="{DAE0DE15-38D7-4DB0-8F86-1A8706047105}"/>
          </ac:spMkLst>
        </pc:spChg>
        <pc:spChg chg="add mod">
          <ac:chgData name="Zeynep Clulow" userId="4e03ee87-2848-4850-bfa2-bd908a977595" providerId="ADAL" clId="{950C47C6-D5DE-49D4-A271-CC9429EC9F2F}" dt="2021-06-08T16:21:14.820" v="7176" actId="1076"/>
          <ac:spMkLst>
            <pc:docMk/>
            <pc:sldMk cId="2801840419" sldId="284"/>
            <ac:spMk id="13" creationId="{EF7F7FAA-3743-47EB-B703-8C90C74B9B97}"/>
          </ac:spMkLst>
        </pc:spChg>
        <pc:spChg chg="add mod">
          <ac:chgData name="Zeynep Clulow" userId="4e03ee87-2848-4850-bfa2-bd908a977595" providerId="ADAL" clId="{950C47C6-D5DE-49D4-A271-CC9429EC9F2F}" dt="2021-06-08T16:21:12.278" v="7175" actId="1076"/>
          <ac:spMkLst>
            <pc:docMk/>
            <pc:sldMk cId="2801840419" sldId="284"/>
            <ac:spMk id="14" creationId="{95649A40-8227-49E9-93E4-C3C25FDF6840}"/>
          </ac:spMkLst>
        </pc:spChg>
        <pc:spChg chg="add mod">
          <ac:chgData name="Zeynep Clulow" userId="4e03ee87-2848-4850-bfa2-bd908a977595" providerId="ADAL" clId="{950C47C6-D5DE-49D4-A271-CC9429EC9F2F}" dt="2021-06-08T16:21:09.624" v="7174" actId="1076"/>
          <ac:spMkLst>
            <pc:docMk/>
            <pc:sldMk cId="2801840419" sldId="284"/>
            <ac:spMk id="15" creationId="{97C092E7-6CB8-43CD-A306-1074B17C78F1}"/>
          </ac:spMkLst>
        </pc:spChg>
        <pc:spChg chg="add mod">
          <ac:chgData name="Zeynep Clulow" userId="4e03ee87-2848-4850-bfa2-bd908a977595" providerId="ADAL" clId="{950C47C6-D5DE-49D4-A271-CC9429EC9F2F}" dt="2021-06-08T16:22:35.629" v="7200" actId="14100"/>
          <ac:spMkLst>
            <pc:docMk/>
            <pc:sldMk cId="2801840419" sldId="284"/>
            <ac:spMk id="16" creationId="{16E75207-7E62-4EB7-9345-CE31C1FE23F8}"/>
          </ac:spMkLst>
        </pc:spChg>
        <pc:spChg chg="add del mod">
          <ac:chgData name="Zeynep Clulow" userId="4e03ee87-2848-4850-bfa2-bd908a977595" providerId="ADAL" clId="{950C47C6-D5DE-49D4-A271-CC9429EC9F2F}" dt="2021-06-08T16:21:40.976" v="7184" actId="478"/>
          <ac:spMkLst>
            <pc:docMk/>
            <pc:sldMk cId="2801840419" sldId="284"/>
            <ac:spMk id="17" creationId="{1B09CF6C-B27C-4E77-9CC7-DB3A10306FA7}"/>
          </ac:spMkLst>
        </pc:spChg>
        <pc:spChg chg="add del mod">
          <ac:chgData name="Zeynep Clulow" userId="4e03ee87-2848-4850-bfa2-bd908a977595" providerId="ADAL" clId="{950C47C6-D5DE-49D4-A271-CC9429EC9F2F}" dt="2021-06-08T16:22:09.673" v="7198" actId="478"/>
          <ac:spMkLst>
            <pc:docMk/>
            <pc:sldMk cId="2801840419" sldId="284"/>
            <ac:spMk id="18" creationId="{7E2AA747-3C75-49F0-AC85-EE48892E3927}"/>
          </ac:spMkLst>
        </pc:spChg>
        <pc:spChg chg="add del mod">
          <ac:chgData name="Zeynep Clulow" userId="4e03ee87-2848-4850-bfa2-bd908a977595" providerId="ADAL" clId="{950C47C6-D5DE-49D4-A271-CC9429EC9F2F}" dt="2021-06-08T16:22:09.075" v="7197" actId="478"/>
          <ac:spMkLst>
            <pc:docMk/>
            <pc:sldMk cId="2801840419" sldId="284"/>
            <ac:spMk id="19" creationId="{E289796C-1861-4E9D-9991-EEE65BA67A47}"/>
          </ac:spMkLst>
        </pc:spChg>
        <pc:spChg chg="add del mod">
          <ac:chgData name="Zeynep Clulow" userId="4e03ee87-2848-4850-bfa2-bd908a977595" providerId="ADAL" clId="{950C47C6-D5DE-49D4-A271-CC9429EC9F2F}" dt="2021-06-08T16:22:08.367" v="7196" actId="478"/>
          <ac:spMkLst>
            <pc:docMk/>
            <pc:sldMk cId="2801840419" sldId="284"/>
            <ac:spMk id="20" creationId="{F2905FBB-D53E-42A1-B810-0FC7DF8DE371}"/>
          </ac:spMkLst>
        </pc:spChg>
        <pc:spChg chg="add mod">
          <ac:chgData name="Zeynep Clulow" userId="4e03ee87-2848-4850-bfa2-bd908a977595" providerId="ADAL" clId="{950C47C6-D5DE-49D4-A271-CC9429EC9F2F}" dt="2021-06-08T16:23:06.523" v="7210" actId="14100"/>
          <ac:spMkLst>
            <pc:docMk/>
            <pc:sldMk cId="2801840419" sldId="284"/>
            <ac:spMk id="21" creationId="{3F1D8C86-26F0-4929-870B-6DF07C0DEA6F}"/>
          </ac:spMkLst>
        </pc:spChg>
        <pc:spChg chg="add del mod">
          <ac:chgData name="Zeynep Clulow" userId="4e03ee87-2848-4850-bfa2-bd908a977595" providerId="ADAL" clId="{950C47C6-D5DE-49D4-A271-CC9429EC9F2F}" dt="2021-06-08T16:23:03.747" v="7209" actId="478"/>
          <ac:spMkLst>
            <pc:docMk/>
            <pc:sldMk cId="2801840419" sldId="284"/>
            <ac:spMk id="22" creationId="{B5442657-6B80-43DB-8F99-365EFDB6B953}"/>
          </ac:spMkLst>
        </pc:spChg>
        <pc:spChg chg="add mod">
          <ac:chgData name="Zeynep Clulow" userId="4e03ee87-2848-4850-bfa2-bd908a977595" providerId="ADAL" clId="{950C47C6-D5DE-49D4-A271-CC9429EC9F2F}" dt="2021-06-08T16:22:52.236" v="7206" actId="14100"/>
          <ac:spMkLst>
            <pc:docMk/>
            <pc:sldMk cId="2801840419" sldId="284"/>
            <ac:spMk id="23" creationId="{D4435E1A-374F-4558-A132-30558D40EE41}"/>
          </ac:spMkLst>
        </pc:spChg>
        <pc:spChg chg="add mod">
          <ac:chgData name="Zeynep Clulow" userId="4e03ee87-2848-4850-bfa2-bd908a977595" providerId="ADAL" clId="{950C47C6-D5DE-49D4-A271-CC9429EC9F2F}" dt="2021-06-08T16:22:46.710" v="7204" actId="1076"/>
          <ac:spMkLst>
            <pc:docMk/>
            <pc:sldMk cId="2801840419" sldId="284"/>
            <ac:spMk id="24" creationId="{67ADBC7E-2558-402C-A4B4-0AA27E28509E}"/>
          </ac:spMkLst>
        </pc:spChg>
        <pc:spChg chg="add mod">
          <ac:chgData name="Zeynep Clulow" userId="4e03ee87-2848-4850-bfa2-bd908a977595" providerId="ADAL" clId="{950C47C6-D5DE-49D4-A271-CC9429EC9F2F}" dt="2021-06-08T16:22:41.116" v="7202" actId="1076"/>
          <ac:spMkLst>
            <pc:docMk/>
            <pc:sldMk cId="2801840419" sldId="284"/>
            <ac:spMk id="25" creationId="{CF902DD9-EBFB-42B4-A80C-40AD9447974B}"/>
          </ac:spMkLst>
        </pc:spChg>
        <pc:spChg chg="add del mod">
          <ac:chgData name="Zeynep Clulow" userId="4e03ee87-2848-4850-bfa2-bd908a977595" providerId="ADAL" clId="{950C47C6-D5DE-49D4-A271-CC9429EC9F2F}" dt="2021-06-08T16:23:07.308" v="7211" actId="478"/>
          <ac:spMkLst>
            <pc:docMk/>
            <pc:sldMk cId="2801840419" sldId="284"/>
            <ac:spMk id="26" creationId="{54426505-259E-4E75-9A35-4B9DA992298F}"/>
          </ac:spMkLst>
        </pc:spChg>
        <pc:spChg chg="add mod">
          <ac:chgData name="Zeynep Clulow" userId="4e03ee87-2848-4850-bfa2-bd908a977595" providerId="ADAL" clId="{950C47C6-D5DE-49D4-A271-CC9429EC9F2F}" dt="2021-06-08T16:23:12.797" v="7213" actId="1076"/>
          <ac:spMkLst>
            <pc:docMk/>
            <pc:sldMk cId="2801840419" sldId="284"/>
            <ac:spMk id="27" creationId="{DE7488C8-ECB3-4B60-BF21-51E0E091975D}"/>
          </ac:spMkLst>
        </pc:spChg>
        <pc:spChg chg="add mod">
          <ac:chgData name="Zeynep Clulow" userId="4e03ee87-2848-4850-bfa2-bd908a977595" providerId="ADAL" clId="{950C47C6-D5DE-49D4-A271-CC9429EC9F2F}" dt="2021-06-08T16:23:19.463" v="7216" actId="14100"/>
          <ac:spMkLst>
            <pc:docMk/>
            <pc:sldMk cId="2801840419" sldId="284"/>
            <ac:spMk id="28" creationId="{279A94F5-0423-4DC8-A209-6C77AA050314}"/>
          </ac:spMkLst>
        </pc:spChg>
        <pc:picChg chg="add mod">
          <ac:chgData name="Zeynep Clulow" userId="4e03ee87-2848-4850-bfa2-bd908a977595" providerId="ADAL" clId="{950C47C6-D5DE-49D4-A271-CC9429EC9F2F}" dt="2021-06-08T16:20:52.917" v="7165"/>
          <ac:picMkLst>
            <pc:docMk/>
            <pc:sldMk cId="2801840419" sldId="284"/>
            <ac:picMk id="8" creationId="{56809B29-0DEF-4F77-8248-5324C3B0A591}"/>
          </ac:picMkLst>
        </pc:picChg>
      </pc:sldChg>
      <pc:sldChg chg="addSp delSp modSp new mod">
        <pc:chgData name="Zeynep Clulow" userId="4e03ee87-2848-4850-bfa2-bd908a977595" providerId="ADAL" clId="{950C47C6-D5DE-49D4-A271-CC9429EC9F2F}" dt="2021-06-08T16:27:49.786" v="7587" actId="478"/>
        <pc:sldMkLst>
          <pc:docMk/>
          <pc:sldMk cId="871355803" sldId="285"/>
        </pc:sldMkLst>
        <pc:spChg chg="mod">
          <ac:chgData name="Zeynep Clulow" userId="4e03ee87-2848-4850-bfa2-bd908a977595" providerId="ADAL" clId="{950C47C6-D5DE-49D4-A271-CC9429EC9F2F}" dt="2021-06-08T16:26:28.339" v="7577" actId="20577"/>
          <ac:spMkLst>
            <pc:docMk/>
            <pc:sldMk cId="871355803" sldId="285"/>
            <ac:spMk id="2" creationId="{ABF489DB-53F8-462F-AF5A-133A21B794A6}"/>
          </ac:spMkLst>
        </pc:spChg>
        <pc:spChg chg="del mod">
          <ac:chgData name="Zeynep Clulow" userId="4e03ee87-2848-4850-bfa2-bd908a977595" providerId="ADAL" clId="{950C47C6-D5DE-49D4-A271-CC9429EC9F2F}" dt="2021-06-08T16:24:02.176" v="7256" actId="478"/>
          <ac:spMkLst>
            <pc:docMk/>
            <pc:sldMk cId="871355803" sldId="285"/>
            <ac:spMk id="3" creationId="{91C0DF45-ACDC-4F08-BA2B-DE64F27BD70C}"/>
          </ac:spMkLst>
        </pc:spChg>
        <pc:spChg chg="add mod">
          <ac:chgData name="Zeynep Clulow" userId="4e03ee87-2848-4850-bfa2-bd908a977595" providerId="ADAL" clId="{950C47C6-D5DE-49D4-A271-CC9429EC9F2F}" dt="2021-06-08T16:26:44.162" v="7582" actId="1076"/>
          <ac:spMkLst>
            <pc:docMk/>
            <pc:sldMk cId="871355803" sldId="285"/>
            <ac:spMk id="7" creationId="{ED21EACE-44E1-4F70-B0E5-A2A8C7A828B1}"/>
          </ac:spMkLst>
        </pc:spChg>
        <pc:picChg chg="add del">
          <ac:chgData name="Zeynep Clulow" userId="4e03ee87-2848-4850-bfa2-bd908a977595" providerId="ADAL" clId="{950C47C6-D5DE-49D4-A271-CC9429EC9F2F}" dt="2021-06-08T16:24:24.005" v="7260" actId="478"/>
          <ac:picMkLst>
            <pc:docMk/>
            <pc:sldMk cId="871355803" sldId="285"/>
            <ac:picMk id="9" creationId="{090A9D79-8442-4CFA-92EE-6DF8FE4A49F4}"/>
          </ac:picMkLst>
        </pc:picChg>
        <pc:picChg chg="add mod modCrop">
          <ac:chgData name="Zeynep Clulow" userId="4e03ee87-2848-4850-bfa2-bd908a977595" providerId="ADAL" clId="{950C47C6-D5DE-49D4-A271-CC9429EC9F2F}" dt="2021-06-08T16:25:14.669" v="7276" actId="1076"/>
          <ac:picMkLst>
            <pc:docMk/>
            <pc:sldMk cId="871355803" sldId="285"/>
            <ac:picMk id="11" creationId="{388EB86F-7233-4971-9BC3-8D61730DF71E}"/>
          </ac:picMkLst>
        </pc:picChg>
        <pc:picChg chg="add del mod">
          <ac:chgData name="Zeynep Clulow" userId="4e03ee87-2848-4850-bfa2-bd908a977595" providerId="ADAL" clId="{950C47C6-D5DE-49D4-A271-CC9429EC9F2F}" dt="2021-06-08T16:27:49.786" v="7587" actId="478"/>
          <ac:picMkLst>
            <pc:docMk/>
            <pc:sldMk cId="871355803" sldId="285"/>
            <ac:picMk id="12" creationId="{A3E5EC21-06E5-4A68-9B0E-4EE1A233263D}"/>
          </ac:picMkLst>
        </pc:picChg>
      </pc:sldChg>
      <pc:sldChg chg="addSp delSp modSp new mod">
        <pc:chgData name="Zeynep Clulow" userId="4e03ee87-2848-4850-bfa2-bd908a977595" providerId="ADAL" clId="{950C47C6-D5DE-49D4-A271-CC9429EC9F2F}" dt="2021-06-08T21:31:33.517" v="9588" actId="20577"/>
        <pc:sldMkLst>
          <pc:docMk/>
          <pc:sldMk cId="3506731706" sldId="286"/>
        </pc:sldMkLst>
        <pc:spChg chg="mod">
          <ac:chgData name="Zeynep Clulow" userId="4e03ee87-2848-4850-bfa2-bd908a977595" providerId="ADAL" clId="{950C47C6-D5DE-49D4-A271-CC9429EC9F2F}" dt="2021-06-08T16:29:36.437" v="7621" actId="20577"/>
          <ac:spMkLst>
            <pc:docMk/>
            <pc:sldMk cId="3506731706" sldId="286"/>
            <ac:spMk id="2" creationId="{443FEB46-15A5-49CC-BE54-4F2E9A3FA16F}"/>
          </ac:spMkLst>
        </pc:spChg>
        <pc:spChg chg="del">
          <ac:chgData name="Zeynep Clulow" userId="4e03ee87-2848-4850-bfa2-bd908a977595" providerId="ADAL" clId="{950C47C6-D5DE-49D4-A271-CC9429EC9F2F}" dt="2021-06-08T16:27:57.166" v="7591" actId="478"/>
          <ac:spMkLst>
            <pc:docMk/>
            <pc:sldMk cId="3506731706" sldId="286"/>
            <ac:spMk id="3" creationId="{C862001B-0F8A-4A9C-9145-D7F3B62C7038}"/>
          </ac:spMkLst>
        </pc:spChg>
        <pc:spChg chg="add mod">
          <ac:chgData name="Zeynep Clulow" userId="4e03ee87-2848-4850-bfa2-bd908a977595" providerId="ADAL" clId="{950C47C6-D5DE-49D4-A271-CC9429EC9F2F}" dt="2021-06-08T20:51:13.447" v="9444" actId="14100"/>
          <ac:spMkLst>
            <pc:docMk/>
            <pc:sldMk cId="3506731706" sldId="286"/>
            <ac:spMk id="12" creationId="{72789D62-C17C-46A6-B794-A391A64C4CAF}"/>
          </ac:spMkLst>
        </pc:spChg>
        <pc:graphicFrameChg chg="add del mod">
          <ac:chgData name="Zeynep Clulow" userId="4e03ee87-2848-4850-bfa2-bd908a977595" providerId="ADAL" clId="{950C47C6-D5DE-49D4-A271-CC9429EC9F2F}" dt="2021-06-08T16:28:14.183" v="7596" actId="478"/>
          <ac:graphicFrameMkLst>
            <pc:docMk/>
            <pc:sldMk cId="3506731706" sldId="286"/>
            <ac:graphicFrameMk id="7" creationId="{A0C8722D-3E8C-447F-B779-39756E085FB1}"/>
          </ac:graphicFrameMkLst>
        </pc:graphicFrameChg>
        <pc:graphicFrameChg chg="add del mod">
          <ac:chgData name="Zeynep Clulow" userId="4e03ee87-2848-4850-bfa2-bd908a977595" providerId="ADAL" clId="{950C47C6-D5DE-49D4-A271-CC9429EC9F2F}" dt="2021-06-08T16:29:20.817" v="7612" actId="478"/>
          <ac:graphicFrameMkLst>
            <pc:docMk/>
            <pc:sldMk cId="3506731706" sldId="286"/>
            <ac:graphicFrameMk id="10" creationId="{0A935B53-92BC-447D-A31F-E4E5F34F2BF0}"/>
          </ac:graphicFrameMkLst>
        </pc:graphicFrameChg>
        <pc:graphicFrameChg chg="add mod">
          <ac:chgData name="Zeynep Clulow" userId="4e03ee87-2848-4850-bfa2-bd908a977595" providerId="ADAL" clId="{950C47C6-D5DE-49D4-A271-CC9429EC9F2F}" dt="2021-06-08T21:31:33.517" v="9588" actId="20577"/>
          <ac:graphicFrameMkLst>
            <pc:docMk/>
            <pc:sldMk cId="3506731706" sldId="286"/>
            <ac:graphicFrameMk id="11" creationId="{A0C8722D-3E8C-447F-B779-39756E085FB1}"/>
          </ac:graphicFrameMkLst>
        </pc:graphicFrameChg>
        <pc:picChg chg="add mod modCrop">
          <ac:chgData name="Zeynep Clulow" userId="4e03ee87-2848-4850-bfa2-bd908a977595" providerId="ADAL" clId="{950C47C6-D5DE-49D4-A271-CC9429EC9F2F}" dt="2021-06-08T20:50:55.338" v="9432" actId="732"/>
          <ac:picMkLst>
            <pc:docMk/>
            <pc:sldMk cId="3506731706" sldId="286"/>
            <ac:picMk id="6" creationId="{33CDE7D0-FC8C-48C1-BB6F-5EA3FBCDC32F}"/>
          </ac:picMkLst>
        </pc:picChg>
        <pc:picChg chg="add del mod modCrop">
          <ac:chgData name="Zeynep Clulow" userId="4e03ee87-2848-4850-bfa2-bd908a977595" providerId="ADAL" clId="{950C47C6-D5DE-49D4-A271-CC9429EC9F2F}" dt="2021-06-08T16:29:21.820" v="7613" actId="478"/>
          <ac:picMkLst>
            <pc:docMk/>
            <pc:sldMk cId="3506731706" sldId="286"/>
            <ac:picMk id="9" creationId="{AA31DD29-0353-4FC7-893A-8797C55DF688}"/>
          </ac:picMkLst>
        </pc:picChg>
      </pc:sldChg>
      <pc:sldChg chg="addSp delSp modSp new del mod">
        <pc:chgData name="Zeynep Clulow" userId="4e03ee87-2848-4850-bfa2-bd908a977595" providerId="ADAL" clId="{950C47C6-D5DE-49D4-A271-CC9429EC9F2F}" dt="2021-06-08T16:30:55.324" v="7644" actId="47"/>
        <pc:sldMkLst>
          <pc:docMk/>
          <pc:sldMk cId="1724145552" sldId="287"/>
        </pc:sldMkLst>
        <pc:spChg chg="del">
          <ac:chgData name="Zeynep Clulow" userId="4e03ee87-2848-4850-bfa2-bd908a977595" providerId="ADAL" clId="{950C47C6-D5DE-49D4-A271-CC9429EC9F2F}" dt="2021-06-08T16:29:41.977" v="7623"/>
          <ac:spMkLst>
            <pc:docMk/>
            <pc:sldMk cId="1724145552" sldId="287"/>
            <ac:spMk id="3" creationId="{C5DDABD5-877C-430C-982A-88CBB7B912F9}"/>
          </ac:spMkLst>
        </pc:spChg>
        <pc:graphicFrameChg chg="add mod">
          <ac:chgData name="Zeynep Clulow" userId="4e03ee87-2848-4850-bfa2-bd908a977595" providerId="ADAL" clId="{950C47C6-D5DE-49D4-A271-CC9429EC9F2F}" dt="2021-06-08T16:30:02.672" v="7629" actId="1076"/>
          <ac:graphicFrameMkLst>
            <pc:docMk/>
            <pc:sldMk cId="1724145552" sldId="287"/>
            <ac:graphicFrameMk id="7" creationId="{0A935B53-92BC-447D-A31F-E4E5F34F2BF0}"/>
          </ac:graphicFrameMkLst>
        </pc:graphicFrameChg>
        <pc:picChg chg="add mod">
          <ac:chgData name="Zeynep Clulow" userId="4e03ee87-2848-4850-bfa2-bd908a977595" providerId="ADAL" clId="{950C47C6-D5DE-49D4-A271-CC9429EC9F2F}" dt="2021-06-08T16:29:51.538" v="7626" actId="1076"/>
          <ac:picMkLst>
            <pc:docMk/>
            <pc:sldMk cId="1724145552" sldId="287"/>
            <ac:picMk id="6" creationId="{22D1D1E0-1F97-4D00-8104-95BBAEC4C265}"/>
          </ac:picMkLst>
        </pc:picChg>
      </pc:sldChg>
      <pc:sldChg chg="addSp delSp modSp new del mod">
        <pc:chgData name="Zeynep Clulow" userId="4e03ee87-2848-4850-bfa2-bd908a977595" providerId="ADAL" clId="{950C47C6-D5DE-49D4-A271-CC9429EC9F2F}" dt="2021-06-08T16:31:00.196" v="7645" actId="47"/>
        <pc:sldMkLst>
          <pc:docMk/>
          <pc:sldMk cId="3642732278" sldId="288"/>
        </pc:sldMkLst>
        <pc:spChg chg="del">
          <ac:chgData name="Zeynep Clulow" userId="4e03ee87-2848-4850-bfa2-bd908a977595" providerId="ADAL" clId="{950C47C6-D5DE-49D4-A271-CC9429EC9F2F}" dt="2021-06-08T16:30:15.205" v="7632"/>
          <ac:spMkLst>
            <pc:docMk/>
            <pc:sldMk cId="3642732278" sldId="288"/>
            <ac:spMk id="3" creationId="{EFDC56D2-B7CD-4C64-9526-EA49A94AB168}"/>
          </ac:spMkLst>
        </pc:spChg>
        <pc:graphicFrameChg chg="add mod">
          <ac:chgData name="Zeynep Clulow" userId="4e03ee87-2848-4850-bfa2-bd908a977595" providerId="ADAL" clId="{950C47C6-D5DE-49D4-A271-CC9429EC9F2F}" dt="2021-06-08T16:30:24.973" v="7637" actId="14100"/>
          <ac:graphicFrameMkLst>
            <pc:docMk/>
            <pc:sldMk cId="3642732278" sldId="288"/>
            <ac:graphicFrameMk id="6" creationId="{0B12AB47-9D60-46FA-B8B3-81EB0067ED6A}"/>
          </ac:graphicFrameMkLst>
        </pc:graphicFrameChg>
      </pc:sldChg>
      <pc:sldChg chg="addSp modSp new mod">
        <pc:chgData name="Zeynep Clulow" userId="4e03ee87-2848-4850-bfa2-bd908a977595" providerId="ADAL" clId="{950C47C6-D5DE-49D4-A271-CC9429EC9F2F}" dt="2021-06-08T20:51:29.116" v="9446" actId="20577"/>
        <pc:sldMkLst>
          <pc:docMk/>
          <pc:sldMk cId="4029823294" sldId="289"/>
        </pc:sldMkLst>
        <pc:graphicFrameChg chg="add mod">
          <ac:chgData name="Zeynep Clulow" userId="4e03ee87-2848-4850-bfa2-bd908a977595" providerId="ADAL" clId="{950C47C6-D5DE-49D4-A271-CC9429EC9F2F}" dt="2021-06-08T20:51:29.116" v="9446" actId="20577"/>
          <ac:graphicFrameMkLst>
            <pc:docMk/>
            <pc:sldMk cId="4029823294" sldId="289"/>
            <ac:graphicFrameMk id="6" creationId="{3B1383CF-4FFB-40A9-9351-F46C47B1AEDB}"/>
          </ac:graphicFrameMkLst>
        </pc:graphicFrameChg>
      </pc:sldChg>
      <pc:sldChg chg="addSp modSp new mod">
        <pc:chgData name="Zeynep Clulow" userId="4e03ee87-2848-4850-bfa2-bd908a977595" providerId="ADAL" clId="{950C47C6-D5DE-49D4-A271-CC9429EC9F2F}" dt="2021-06-08T20:51:34.859" v="9448" actId="20577"/>
        <pc:sldMkLst>
          <pc:docMk/>
          <pc:sldMk cId="1482059115" sldId="290"/>
        </pc:sldMkLst>
        <pc:graphicFrameChg chg="add mod">
          <ac:chgData name="Zeynep Clulow" userId="4e03ee87-2848-4850-bfa2-bd908a977595" providerId="ADAL" clId="{950C47C6-D5DE-49D4-A271-CC9429EC9F2F}" dt="2021-06-08T20:51:34.859" v="9448" actId="20577"/>
          <ac:graphicFrameMkLst>
            <pc:docMk/>
            <pc:sldMk cId="1482059115" sldId="290"/>
            <ac:graphicFrameMk id="6" creationId="{7B6C9D94-0E71-4DE3-A5CC-82EFDBEE7AA3}"/>
          </ac:graphicFrameMkLst>
        </pc:graphicFrameChg>
      </pc:sldChg>
      <pc:sldChg chg="addSp delSp modSp new mod">
        <pc:chgData name="Zeynep Clulow" userId="4e03ee87-2848-4850-bfa2-bd908a977595" providerId="ADAL" clId="{950C47C6-D5DE-49D4-A271-CC9429EC9F2F}" dt="2021-06-08T20:51:43.059" v="9450" actId="20577"/>
        <pc:sldMkLst>
          <pc:docMk/>
          <pc:sldMk cId="3642639419" sldId="291"/>
        </pc:sldMkLst>
        <pc:spChg chg="del">
          <ac:chgData name="Zeynep Clulow" userId="4e03ee87-2848-4850-bfa2-bd908a977595" providerId="ADAL" clId="{950C47C6-D5DE-49D4-A271-CC9429EC9F2F}" dt="2021-06-08T16:31:33.147" v="7651"/>
          <ac:spMkLst>
            <pc:docMk/>
            <pc:sldMk cId="3642639419" sldId="291"/>
            <ac:spMk id="3" creationId="{9A85BE39-2C10-4B5D-96C1-F2609B970E5C}"/>
          </ac:spMkLst>
        </pc:spChg>
        <pc:graphicFrameChg chg="add mod">
          <ac:chgData name="Zeynep Clulow" userId="4e03ee87-2848-4850-bfa2-bd908a977595" providerId="ADAL" clId="{950C47C6-D5DE-49D4-A271-CC9429EC9F2F}" dt="2021-06-08T20:51:43.059" v="9450" actId="20577"/>
          <ac:graphicFrameMkLst>
            <pc:docMk/>
            <pc:sldMk cId="3642639419" sldId="291"/>
            <ac:graphicFrameMk id="6" creationId="{73496F62-FCC0-43F4-A029-58789C5388BB}"/>
          </ac:graphicFrameMkLst>
        </pc:graphicFrameChg>
      </pc:sldChg>
      <pc:sldChg chg="modSp new mod">
        <pc:chgData name="Zeynep Clulow" userId="4e03ee87-2848-4850-bfa2-bd908a977595" providerId="ADAL" clId="{950C47C6-D5DE-49D4-A271-CC9429EC9F2F}" dt="2021-06-09T08:22:16.778" v="9618" actId="20577"/>
        <pc:sldMkLst>
          <pc:docMk/>
          <pc:sldMk cId="2359819384" sldId="292"/>
        </pc:sldMkLst>
        <pc:spChg chg="mod">
          <ac:chgData name="Zeynep Clulow" userId="4e03ee87-2848-4850-bfa2-bd908a977595" providerId="ADAL" clId="{950C47C6-D5DE-49D4-A271-CC9429EC9F2F}" dt="2021-06-09T08:22:16.778" v="9618" actId="20577"/>
          <ac:spMkLst>
            <pc:docMk/>
            <pc:sldMk cId="2359819384" sldId="292"/>
            <ac:spMk id="3" creationId="{D08738F5-1E88-491E-91A8-C364DD8EA54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Sheet1!$A$23:$A$24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Sheet1!$B$23:$B$24</c:f>
              <c:numCache>
                <c:formatCode>General</c:formatCode>
                <c:ptCount val="2"/>
                <c:pt idx="0">
                  <c:v>-816.18154800000002</c:v>
                </c:pt>
                <c:pt idx="1">
                  <c:v>-2888.027016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FD-418D-B531-BB4994C35635}"/>
            </c:ext>
          </c:extLst>
        </c:ser>
        <c:ser>
          <c:idx val="1"/>
          <c:order val="1"/>
          <c:tx>
            <c:v>high</c:v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Sheet1!$A$23:$A$24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Sheet1!$C$23:$C$24</c:f>
              <c:numCache>
                <c:formatCode>General</c:formatCode>
                <c:ptCount val="2"/>
                <c:pt idx="0">
                  <c:v>-117.14925818960089</c:v>
                </c:pt>
                <c:pt idx="1">
                  <c:v>-414.52814436320313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FD-418D-B531-BB4994C35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747615"/>
        <c:axId val="1416348031"/>
      </c:scatterChart>
      <c:valAx>
        <c:axId val="1561747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Democracy (FH)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348031"/>
        <c:crosses val="autoZero"/>
        <c:crossBetween val="midCat"/>
      </c:valAx>
      <c:valAx>
        <c:axId val="141634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Marginal change in energy</a:t>
                </a:r>
                <a:r>
                  <a:rPr lang="en-GB" baseline="0" dirty="0"/>
                  <a:t> </a:t>
                </a:r>
                <a:r>
                  <a:rPr lang="en-GB" dirty="0"/>
                  <a:t>deployment</a:t>
                </a:r>
                <a:r>
                  <a:rPr lang="en-GB" baseline="0" dirty="0"/>
                  <a:t> (GWh)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747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Nuclear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low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D-4E97-98BB-154E6A602179}"/>
              </c:ext>
            </c:extLst>
          </c:dPt>
          <c:xVal>
            <c:numRef>
              <c:f>Sheet4!$A$22:$A$23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Sheet4!$B$22:$B$23</c:f>
              <c:numCache>
                <c:formatCode>General</c:formatCode>
                <c:ptCount val="2"/>
                <c:pt idx="0">
                  <c:v>-53984365.730094604</c:v>
                </c:pt>
                <c:pt idx="1">
                  <c:v>-191021601.81418088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4D-4E97-98BB-154E6A602179}"/>
            </c:ext>
          </c:extLst>
        </c:ser>
        <c:ser>
          <c:idx val="1"/>
          <c:order val="1"/>
          <c:tx>
            <c:v>high</c:v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Sheet4!$A$22:$A$23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Sheet4!$C$22:$C$23</c:f>
              <c:numCache>
                <c:formatCode>General</c:formatCode>
                <c:ptCount val="2"/>
                <c:pt idx="0">
                  <c:v>-37120257.754578866</c:v>
                </c:pt>
                <c:pt idx="1">
                  <c:v>-131348604.36235599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A4D-4E97-98BB-154E6A602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9651503"/>
        <c:axId val="1419647759"/>
      </c:scatterChart>
      <c:valAx>
        <c:axId val="1419651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Democracy</a:t>
                </a:r>
                <a:r>
                  <a:rPr lang="en-GB" baseline="0"/>
                  <a:t> (FH)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647759"/>
        <c:crosses val="autoZero"/>
        <c:crossBetween val="midCat"/>
      </c:valAx>
      <c:valAx>
        <c:axId val="1419647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Marginal change in energy deployment (GWh)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6515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Geothermal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low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Sheet6!$A$22:$A$23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Sheet6!$B$22:$B$23</c:f>
              <c:numCache>
                <c:formatCode>General</c:formatCode>
                <c:ptCount val="2"/>
                <c:pt idx="0">
                  <c:v>-37674.228176449804</c:v>
                </c:pt>
                <c:pt idx="1">
                  <c:v>-133308.80739359159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60-483C-8A93-7A8B67C005C6}"/>
            </c:ext>
          </c:extLst>
        </c:ser>
        <c:ser>
          <c:idx val="1"/>
          <c:order val="1"/>
          <c:tx>
            <c:v>high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Sheet6!$A$22:$A$23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Sheet6!$C$22:$C$23</c:f>
              <c:numCache>
                <c:formatCode>General</c:formatCode>
                <c:ptCount val="2"/>
                <c:pt idx="0">
                  <c:v>-19918.016577427807</c:v>
                </c:pt>
                <c:pt idx="1">
                  <c:v>-70479.135581667622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60-483C-8A93-7A8B67C00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40463"/>
        <c:axId val="57342543"/>
      </c:scatterChart>
      <c:valAx>
        <c:axId val="57340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Democracy</a:t>
                </a:r>
                <a:r>
                  <a:rPr lang="en-GB" baseline="0"/>
                  <a:t> (FH)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42543"/>
        <c:crosses val="autoZero"/>
        <c:crossBetween val="midCat"/>
      </c:valAx>
      <c:valAx>
        <c:axId val="5734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Marginal change in energy deployment (GWh)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404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Solar &amp; wind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low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Sheet8!$A$22:$A$23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Sheet8!$B$22:$B$23</c:f>
              <c:numCache>
                <c:formatCode>General</c:formatCode>
                <c:ptCount val="2"/>
                <c:pt idx="0">
                  <c:v>-777592.21538699989</c:v>
                </c:pt>
                <c:pt idx="1">
                  <c:v>-2751480.1467539994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55C-4549-A932-7BB33DAC544B}"/>
            </c:ext>
          </c:extLst>
        </c:ser>
        <c:ser>
          <c:idx val="1"/>
          <c:order val="1"/>
          <c:tx>
            <c:v>high</c:v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Sheet8!$A$22:$A$23</c:f>
              <c:numCache>
                <c:formatCode>General</c:formatCode>
                <c:ptCount val="2"/>
                <c:pt idx="0">
                  <c:v>0.26</c:v>
                </c:pt>
                <c:pt idx="1">
                  <c:v>0.92</c:v>
                </c:pt>
              </c:numCache>
            </c:numRef>
          </c:xVal>
          <c:yVal>
            <c:numRef>
              <c:f>Sheet8!$C$22:$C$23</c:f>
              <c:numCache>
                <c:formatCode>General</c:formatCode>
                <c:ptCount val="2"/>
                <c:pt idx="0">
                  <c:v>-624930.66920699994</c:v>
                </c:pt>
                <c:pt idx="1">
                  <c:v>-2211293.1371939997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5C-4549-A932-7BB33DAC5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2723295"/>
        <c:axId val="2042714975"/>
      </c:scatterChart>
      <c:valAx>
        <c:axId val="2042723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Democracy (FH)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714975"/>
        <c:crosses val="autoZero"/>
        <c:crossBetween val="midCat"/>
      </c:valAx>
      <c:valAx>
        <c:axId val="204271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Marginal change in energy deployment (GWh)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7232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3377C-0450-4F04-BE47-7CE690B5CCAA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E01E4-967E-4CCA-852F-23ED09B7EEC4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4264F8-C195-4039-9939-13ECB8E3C3DE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www.eprg.group.cam.ac.uk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6462D8-3CA1-4F2D-8421-EBBDB7E7BC18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1859C4-B11F-4A51-8FA0-6B577C795966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C4DE6-4684-4E70-A216-23DB9B2DC96B}" type="datetime1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30835-4176-4F74-BC62-64FBECA926B9}" type="datetime1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C898A-30AB-4061-AF23-A6BE12FF4795}" type="datetime1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184C02-FF47-4213-BE73-11E0A3650F34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F09412-5482-4EED-BA89-580D3396E1A6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5526"/>
            <a:ext cx="9144000" cy="362474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30352"/>
            <a:ext cx="8915400" cy="46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915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r>
              <a:rPr lang="en-US" dirty="0" err="1"/>
              <a:t>www.eprg.group.cam.ac.uk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656" cy="530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.clulow@jbs.cam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Democracy and Electricity: Institutions, Industrial Representation and Technology Deployment Rates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Zeynep Clulow and David Reiner, </a:t>
            </a:r>
          </a:p>
          <a:p>
            <a:r>
              <a:rPr lang="en-US" dirty="0">
                <a:hlinkClick r:id="rId2"/>
              </a:rPr>
              <a:t>z.clulow@jbs.cam.ac.uk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18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FBFE-9AA8-455D-9050-530C56EF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24B7-72F1-4C95-B7D6-85B68873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5715744" cy="5059363"/>
          </a:xfrm>
        </p:spPr>
        <p:txBody>
          <a:bodyPr>
            <a:normAutofit/>
          </a:bodyPr>
          <a:lstStyle/>
          <a:p>
            <a:r>
              <a:rPr lang="en-US" sz="2000" dirty="0"/>
              <a:t>136 countries spanning 19 regions (Carbon Brief UNFCCC negotiating alliances)</a:t>
            </a:r>
          </a:p>
          <a:p>
            <a:r>
              <a:rPr lang="en-US" sz="2000" dirty="0"/>
              <a:t>1990 to 2018 </a:t>
            </a:r>
            <a:r>
              <a:rPr lang="en-US" sz="2000" dirty="0">
                <a:sym typeface="Wingdings" panose="05000000000000000000" pitchFamily="2" charset="2"/>
              </a:rPr>
              <a:t> 3,994 observations</a:t>
            </a:r>
          </a:p>
          <a:p>
            <a:r>
              <a:rPr lang="en-US" sz="2000" dirty="0">
                <a:sym typeface="Wingdings" panose="05000000000000000000" pitchFamily="2" charset="2"/>
              </a:rPr>
              <a:t>Energy sources: coal, oil, gas, nuclear, geothermal, hydro, solar &amp; wind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1150A-4543-4B3D-8431-3DA6776F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1CC49-CA8B-4A63-AEE5-CAC31093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F863A-86E7-4EB7-ACA6-B138B40A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17688"/>
            <a:ext cx="7150736" cy="289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542E7-1D7C-44B1-97D4-405D2D730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01" r="1726" b="5279"/>
          <a:stretch/>
        </p:blipFill>
        <p:spPr>
          <a:xfrm>
            <a:off x="5487838" y="1171677"/>
            <a:ext cx="3503762" cy="17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B6F0-9F9B-4325-9D96-38128B7B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rationale for a </a:t>
            </a:r>
            <a:r>
              <a:rPr lang="en-US" dirty="0" err="1"/>
              <a:t>mutlilevel</a:t>
            </a:r>
            <a:r>
              <a:rPr lang="en-US" dirty="0"/>
              <a:t> approach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73172-20DB-4D18-AC59-88DC7D77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F5F22-7DDE-48DB-99C8-F3A1410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F833E-6ACC-45A9-AE5C-A7EC3DB11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34600" r="20075" b="36000"/>
          <a:stretch/>
        </p:blipFill>
        <p:spPr>
          <a:xfrm>
            <a:off x="402394" y="1628800"/>
            <a:ext cx="833921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6AF7-85CC-412F-90F0-F1F6F8CF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20C1-95F6-4A57-A885-F70F8747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19C08-6404-487B-B0EA-DE48EB30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4C896-43DC-437F-8D1F-413BDF4C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75ABE4-CAA9-4490-8A94-C16ECBB9F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27600" r="27163" b="12742"/>
          <a:stretch/>
        </p:blipFill>
        <p:spPr>
          <a:xfrm>
            <a:off x="1763688" y="1268760"/>
            <a:ext cx="5493561" cy="41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ADF9-FE42-4E5E-96A6-7F793548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core specification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F7BE-E58F-46FC-B35D-E62C0D01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199"/>
            <a:ext cx="8915400" cy="50593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lnDEP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(source x)</a:t>
            </a:r>
            <a:r>
              <a:rPr lang="en-GB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DEMOCRACY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β2lnLAGDEPijk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,(t-y)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TOTALENERGYCONS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GDP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RESREV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XDEM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β9lnLAGDEPijk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,(t-x)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DEMOCRACY</a:t>
            </a:r>
            <a:r>
              <a:rPr lang="en-GB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β10lnLAGDEPijk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,(t-x)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INDUSTRY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β11lnLAGDEPijk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,(t-x)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DEMOCRACY</a:t>
            </a:r>
            <a:r>
              <a:rPr lang="en-GB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 INDUSTRY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u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DEMOCRACY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 v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u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jk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e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DEP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(tech)</a:t>
            </a:r>
            <a:r>
              <a:rPr lang="en-GB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change in deployment of energy source x for electricity generation 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Wh) in country-year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1,…,3,808) in country j (j = 1,…,136) in region k (k = 1,…,33) and v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jk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denote country-year, country and regional residual error respectively.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FA9C3-ABB9-46DE-9893-6528D594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B6844-11FB-4891-9D0E-D48A3183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5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B4D6-E27D-4845-BA7E-CEE370C2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Results: Hypothesis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FAA8-E33B-4E5B-9CA8-C5CB2397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23B9C-FCF2-45F0-9FD9-77D56B97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84421-C74F-4195-A1CE-7AF2AC84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440CA-1BC3-4A68-825C-C05AFE6CF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9" t="29002" r="12988" b="23028"/>
          <a:stretch/>
        </p:blipFill>
        <p:spPr>
          <a:xfrm>
            <a:off x="152400" y="1368003"/>
            <a:ext cx="8817812" cy="33571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63DF68-EF49-417E-9070-271CEB196EEC}"/>
              </a:ext>
            </a:extLst>
          </p:cNvPr>
          <p:cNvSpPr/>
          <p:nvPr/>
        </p:nvSpPr>
        <p:spPr>
          <a:xfrm>
            <a:off x="6660232" y="3555355"/>
            <a:ext cx="432048" cy="14401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7FAC3D-ACF9-4E78-8CF8-6CDE377750C5}"/>
              </a:ext>
            </a:extLst>
          </p:cNvPr>
          <p:cNvSpPr/>
          <p:nvPr/>
        </p:nvSpPr>
        <p:spPr>
          <a:xfrm>
            <a:off x="1259632" y="3524473"/>
            <a:ext cx="432048" cy="14401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58F2D-8919-482C-8BD9-7414DC17F25B}"/>
              </a:ext>
            </a:extLst>
          </p:cNvPr>
          <p:cNvSpPr/>
          <p:nvPr/>
        </p:nvSpPr>
        <p:spPr>
          <a:xfrm>
            <a:off x="5623294" y="3524473"/>
            <a:ext cx="432048" cy="14401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AB7690-8A3B-4EFB-88EB-22B60606CCBF}"/>
              </a:ext>
            </a:extLst>
          </p:cNvPr>
          <p:cNvSpPr/>
          <p:nvPr/>
        </p:nvSpPr>
        <p:spPr>
          <a:xfrm>
            <a:off x="4427984" y="3542655"/>
            <a:ext cx="432048" cy="14401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E4E761-9430-4099-ABCF-4D18CF144D59}"/>
              </a:ext>
            </a:extLst>
          </p:cNvPr>
          <p:cNvSpPr/>
          <p:nvPr/>
        </p:nvSpPr>
        <p:spPr>
          <a:xfrm>
            <a:off x="3347864" y="3524473"/>
            <a:ext cx="432048" cy="14401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A6DD7-6D91-434B-8748-E26C32BCFC46}"/>
              </a:ext>
            </a:extLst>
          </p:cNvPr>
          <p:cNvSpPr/>
          <p:nvPr/>
        </p:nvSpPr>
        <p:spPr>
          <a:xfrm>
            <a:off x="2267744" y="3524473"/>
            <a:ext cx="432048" cy="14401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B92F1-CB89-4A1B-9743-F9E839BA8095}"/>
              </a:ext>
            </a:extLst>
          </p:cNvPr>
          <p:cNvSpPr/>
          <p:nvPr/>
        </p:nvSpPr>
        <p:spPr>
          <a:xfrm>
            <a:off x="7784976" y="3524473"/>
            <a:ext cx="432048" cy="14401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426309-B9C3-4D1F-A194-353FBA870E20}"/>
              </a:ext>
            </a:extLst>
          </p:cNvPr>
          <p:cNvSpPr/>
          <p:nvPr/>
        </p:nvSpPr>
        <p:spPr>
          <a:xfrm>
            <a:off x="1723430" y="1619101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539D66-ED60-4F50-A5D8-A2059B1EABD8}"/>
              </a:ext>
            </a:extLst>
          </p:cNvPr>
          <p:cNvSpPr/>
          <p:nvPr/>
        </p:nvSpPr>
        <p:spPr>
          <a:xfrm>
            <a:off x="6100581" y="1569863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D12AAA-6F90-4388-BC2D-BCDBB7DB275F}"/>
              </a:ext>
            </a:extLst>
          </p:cNvPr>
          <p:cNvSpPr/>
          <p:nvPr/>
        </p:nvSpPr>
        <p:spPr>
          <a:xfrm>
            <a:off x="4999611" y="1576957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19FDE2-2B68-459D-B6A2-CC680F6479D8}"/>
              </a:ext>
            </a:extLst>
          </p:cNvPr>
          <p:cNvSpPr/>
          <p:nvPr/>
        </p:nvSpPr>
        <p:spPr>
          <a:xfrm>
            <a:off x="3864502" y="1576957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CCF6A-DD2B-4E01-82F7-6D06E956F608}"/>
              </a:ext>
            </a:extLst>
          </p:cNvPr>
          <p:cNvSpPr/>
          <p:nvPr/>
        </p:nvSpPr>
        <p:spPr>
          <a:xfrm>
            <a:off x="2792403" y="1576957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911575-7760-44D5-8ACE-4A625ECF4794}"/>
              </a:ext>
            </a:extLst>
          </p:cNvPr>
          <p:cNvSpPr/>
          <p:nvPr/>
        </p:nvSpPr>
        <p:spPr>
          <a:xfrm>
            <a:off x="7166980" y="1600931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45C1A5-919A-470F-86B2-562DD483E33D}"/>
              </a:ext>
            </a:extLst>
          </p:cNvPr>
          <p:cNvSpPr/>
          <p:nvPr/>
        </p:nvSpPr>
        <p:spPr>
          <a:xfrm>
            <a:off x="8277628" y="1576957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320B-9A2D-4A13-87C1-DC244825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Country-specific democracy effects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75716-A377-4063-85AC-60785829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D60C8-DA23-4661-82B6-1FD7D6CD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3178F-9C5D-4716-A2DA-EBA66E1846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2327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19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C36E-79AC-4ECA-9A0E-48C3B3BD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2: The democracy-industry interaction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AEA12-1B4F-4A11-B9BE-1FE0F174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77671-ECF4-4A74-9902-6E7A7F02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09B29-0DEF-4F77-8248-5324C3B0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9" t="29002" r="12988" b="23028"/>
          <a:stretch/>
        </p:blipFill>
        <p:spPr>
          <a:xfrm>
            <a:off x="152400" y="1368003"/>
            <a:ext cx="8817812" cy="33571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1A7805-2AA6-49BD-A802-50F9846FD57F}"/>
              </a:ext>
            </a:extLst>
          </p:cNvPr>
          <p:cNvSpPr/>
          <p:nvPr/>
        </p:nvSpPr>
        <p:spPr>
          <a:xfrm>
            <a:off x="1187624" y="1613401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8497E6-3C3B-405E-8859-8780CD32643C}"/>
              </a:ext>
            </a:extLst>
          </p:cNvPr>
          <p:cNvSpPr/>
          <p:nvPr/>
        </p:nvSpPr>
        <p:spPr>
          <a:xfrm>
            <a:off x="2272232" y="1582549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212CB-BDF1-4C53-AFC3-5225BBBBF0FD}"/>
              </a:ext>
            </a:extLst>
          </p:cNvPr>
          <p:cNvSpPr/>
          <p:nvPr/>
        </p:nvSpPr>
        <p:spPr>
          <a:xfrm>
            <a:off x="3330104" y="1613401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E0DE15-38D7-4DB0-8F86-1A8706047105}"/>
              </a:ext>
            </a:extLst>
          </p:cNvPr>
          <p:cNvSpPr/>
          <p:nvPr/>
        </p:nvSpPr>
        <p:spPr>
          <a:xfrm>
            <a:off x="4433625" y="1582549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F7FAA-3743-47EB-B703-8C90C74B9B97}"/>
              </a:ext>
            </a:extLst>
          </p:cNvPr>
          <p:cNvSpPr/>
          <p:nvPr/>
        </p:nvSpPr>
        <p:spPr>
          <a:xfrm>
            <a:off x="5558830" y="1613401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49A40-8227-49E9-93E4-C3C25FDF6840}"/>
              </a:ext>
            </a:extLst>
          </p:cNvPr>
          <p:cNvSpPr/>
          <p:nvPr/>
        </p:nvSpPr>
        <p:spPr>
          <a:xfrm>
            <a:off x="6616702" y="1584077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C092E7-6CB8-43CD-A306-1074B17C78F1}"/>
              </a:ext>
            </a:extLst>
          </p:cNvPr>
          <p:cNvSpPr/>
          <p:nvPr/>
        </p:nvSpPr>
        <p:spPr>
          <a:xfrm>
            <a:off x="7720223" y="1582549"/>
            <a:ext cx="472306" cy="3106044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E75207-7E62-4EB7-9345-CE31C1FE23F8}"/>
              </a:ext>
            </a:extLst>
          </p:cNvPr>
          <p:cNvSpPr/>
          <p:nvPr/>
        </p:nvSpPr>
        <p:spPr>
          <a:xfrm>
            <a:off x="1736688" y="2935702"/>
            <a:ext cx="472305" cy="13325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D8C86-26F0-4929-870B-6DF07C0DEA6F}"/>
              </a:ext>
            </a:extLst>
          </p:cNvPr>
          <p:cNvSpPr/>
          <p:nvPr/>
        </p:nvSpPr>
        <p:spPr>
          <a:xfrm>
            <a:off x="8264655" y="2924926"/>
            <a:ext cx="472305" cy="14403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435E1A-374F-4558-A132-30558D40EE41}"/>
              </a:ext>
            </a:extLst>
          </p:cNvPr>
          <p:cNvSpPr/>
          <p:nvPr/>
        </p:nvSpPr>
        <p:spPr>
          <a:xfrm>
            <a:off x="6110591" y="3286444"/>
            <a:ext cx="472305" cy="133259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DBC7E-2558-402C-A4B4-0AA27E28509E}"/>
              </a:ext>
            </a:extLst>
          </p:cNvPr>
          <p:cNvSpPr/>
          <p:nvPr/>
        </p:nvSpPr>
        <p:spPr>
          <a:xfrm>
            <a:off x="5019053" y="3286445"/>
            <a:ext cx="472305" cy="13325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902DD9-EBFB-42B4-A80C-40AD9447974B}"/>
              </a:ext>
            </a:extLst>
          </p:cNvPr>
          <p:cNvSpPr/>
          <p:nvPr/>
        </p:nvSpPr>
        <p:spPr>
          <a:xfrm>
            <a:off x="1760199" y="3299393"/>
            <a:ext cx="472305" cy="13325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7488C8-ECB3-4B60-BF21-51E0E091975D}"/>
              </a:ext>
            </a:extLst>
          </p:cNvPr>
          <p:cNvSpPr/>
          <p:nvPr/>
        </p:nvSpPr>
        <p:spPr>
          <a:xfrm>
            <a:off x="279659" y="2935702"/>
            <a:ext cx="472305" cy="13325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9A94F5-0423-4DC8-A209-6C77AA050314}"/>
              </a:ext>
            </a:extLst>
          </p:cNvPr>
          <p:cNvSpPr/>
          <p:nvPr/>
        </p:nvSpPr>
        <p:spPr>
          <a:xfrm>
            <a:off x="298572" y="3261443"/>
            <a:ext cx="849324" cy="13325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89DB-53F8-462F-AF5A-133A21B7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Industry’s role in moderating the democracy effect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DC7B6-DE28-4234-B78D-046A471A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B7DB9-3809-47E6-800A-7D67FCEC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1EACE-44E1-4F70-B0E5-A2A8C7A828B1}"/>
              </a:ext>
            </a:extLst>
          </p:cNvPr>
          <p:cNvSpPr txBox="1"/>
          <p:nvPr/>
        </p:nvSpPr>
        <p:spPr>
          <a:xfrm>
            <a:off x="323528" y="1201137"/>
            <a:ext cx="8744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lnDEP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(source x)</a:t>
            </a:r>
            <a:r>
              <a:rPr lang="en-GB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LAGDEP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ijk,(t-x)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β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LAGDEP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ijk,(t-x)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 INDUSTRY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ijk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different levels of industrial representation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EB86F-7233-4971-9BC3-8D61730DF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6" t="50000" r="27162" b="33621"/>
          <a:stretch/>
        </p:blipFill>
        <p:spPr>
          <a:xfrm>
            <a:off x="22488" y="2335005"/>
            <a:ext cx="8062232" cy="159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5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EB46-15A5-49CC-BE54-4F2E9A3F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80A71-825E-4247-893E-4F0339A2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69FC6-8612-4D21-8FE7-CF682A5C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DE7D0-FC8C-48C1-BB6F-5EA3FBCDC32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/>
          <a:stretch/>
        </p:blipFill>
        <p:spPr bwMode="auto">
          <a:xfrm>
            <a:off x="323528" y="1196752"/>
            <a:ext cx="2043256" cy="18700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C8722D-3E8C-447F-B779-39756E085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048158"/>
              </p:ext>
            </p:extLst>
          </p:nvPr>
        </p:nvGraphicFramePr>
        <p:xfrm>
          <a:off x="2627784" y="1340768"/>
          <a:ext cx="5727700" cy="404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789D62-C17C-46A6-B794-A391A64C4CAF}"/>
              </a:ext>
            </a:extLst>
          </p:cNvPr>
          <p:cNvSpPr txBox="1"/>
          <p:nvPr/>
        </p:nvSpPr>
        <p:spPr>
          <a:xfrm>
            <a:off x="0" y="1340768"/>
            <a:ext cx="467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GWh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06731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F657-0D8A-4E91-81CB-3E56BEFA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C040-7CE1-48A3-9B30-5A760D0D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606CB-43ED-4709-830B-24FEB69B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0891E-0D16-4651-AAF8-61872769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1383CF-4FFB-40A9-9351-F46C47B1A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978944"/>
              </p:ext>
            </p:extLst>
          </p:nvPr>
        </p:nvGraphicFramePr>
        <p:xfrm>
          <a:off x="827584" y="1196752"/>
          <a:ext cx="7671916" cy="459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8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7A54-188A-4C3D-9621-2999B893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07F4-3623-4C13-84EA-49AFAD89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64639"/>
            <a:ext cx="8915400" cy="5059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Context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Theoretical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9A6A6-6CF6-4EA4-AAA1-25340DF7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0EEB8-7489-47E9-90BF-89B1947D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9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0119-3FAC-4DAD-A885-330EC64E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AB55-F4AA-41FA-8EAA-75C95C03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B2AB2-817D-498E-9AD7-F7130576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ADDE7-72B5-408E-9EA9-DCAC4AAF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6C9D94-0E71-4DE3-A5CC-82EFDBEE7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556247"/>
              </p:ext>
            </p:extLst>
          </p:nvPr>
        </p:nvGraphicFramePr>
        <p:xfrm>
          <a:off x="1115616" y="1527810"/>
          <a:ext cx="7450812" cy="420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05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C7A1-24D4-47E5-BB8C-1AA1FC67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194A2-4AD0-473E-863D-C3BC8800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5BE0D-9F33-49CE-AB11-313750E9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496F62-FCC0-43F4-A029-58789C538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94662"/>
              </p:ext>
            </p:extLst>
          </p:nvPr>
        </p:nvGraphicFramePr>
        <p:xfrm>
          <a:off x="152400" y="1066800"/>
          <a:ext cx="8915400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63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82BE-F1AB-44F4-921A-EB88F0AE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8DA4F-A671-4FAE-9969-44F69453A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Core hypotheses:</a:t>
            </a:r>
          </a:p>
          <a:p>
            <a:pPr lvl="1"/>
            <a:r>
              <a:rPr lang="en-US" dirty="0"/>
              <a:t>H1B&gt;H1A: democracy inhibits energy deployment:</a:t>
            </a:r>
          </a:p>
          <a:p>
            <a:pPr lvl="2"/>
            <a:r>
              <a:rPr lang="en-US" dirty="0"/>
              <a:t>Low-carbon &amp; fossil fuel sources</a:t>
            </a:r>
          </a:p>
          <a:p>
            <a:pPr lvl="2"/>
            <a:r>
              <a:rPr lang="en-US" dirty="0" err="1"/>
              <a:t>Centralised</a:t>
            </a:r>
            <a:r>
              <a:rPr lang="en-US" dirty="0"/>
              <a:t> &amp; decentralized options</a:t>
            </a:r>
          </a:p>
          <a:p>
            <a:pPr lvl="1"/>
            <a:r>
              <a:rPr lang="en-US" dirty="0"/>
              <a:t>H2: industrial strength counteracts the negative democracy effect</a:t>
            </a:r>
          </a:p>
          <a:p>
            <a:pPr lvl="1"/>
            <a:r>
              <a:rPr lang="en-US" dirty="0"/>
              <a:t>Robustness checks: V-Dem &amp; democracy dimensions</a:t>
            </a:r>
          </a:p>
          <a:p>
            <a:r>
              <a:rPr lang="en-US" dirty="0" err="1"/>
              <a:t>Generalisations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Energy sources: </a:t>
            </a:r>
          </a:p>
          <a:p>
            <a:pPr lvl="2"/>
            <a:r>
              <a:rPr lang="en-US" dirty="0"/>
              <a:t>Democracy effect: all energy sources</a:t>
            </a:r>
          </a:p>
          <a:p>
            <a:pPr lvl="2"/>
            <a:r>
              <a:rPr lang="en-US" dirty="0"/>
              <a:t>Interaction effect: coal, nuclear, geothermal, solar &amp; wind</a:t>
            </a:r>
          </a:p>
          <a:p>
            <a:pPr lvl="1"/>
            <a:r>
              <a:rPr lang="en-US" dirty="0"/>
              <a:t>Cross-country variation</a:t>
            </a:r>
          </a:p>
          <a:p>
            <a:pPr lvl="2"/>
            <a:r>
              <a:rPr lang="en-US" dirty="0"/>
              <a:t>Democracy effect </a:t>
            </a:r>
            <a:r>
              <a:rPr lang="en-US" dirty="0">
                <a:sym typeface="Wingdings" panose="05000000000000000000" pitchFamily="2" charset="2"/>
              </a:rPr>
              <a:t> random effects matter</a:t>
            </a:r>
          </a:p>
          <a:p>
            <a:r>
              <a:rPr lang="en-US" dirty="0">
                <a:sym typeface="Wingdings" panose="05000000000000000000" pitchFamily="2" charset="2"/>
              </a:rPr>
              <a:t>Empirical implications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Change in democracy likely to have different effects depending on </a:t>
            </a:r>
            <a:r>
              <a:rPr lang="en-US">
                <a:sym typeface="Wingdings" panose="05000000000000000000" pitchFamily="2" charset="2"/>
              </a:rPr>
              <a:t>industrial representation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F8F7B-E7DB-4CE7-B7E6-6F362D52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E387D-FDB3-46CE-9CCC-93928AC9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2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72F9-7295-4A3A-BEB8-24DF8ABE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38F5-1E88-491E-91A8-C364DD8E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z.clulow@jbs.cam.ac.uk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4E991-CE38-4732-AAC1-B6D3F97A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7A8DB-2AF1-4CB3-81AA-1E6CB0DD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1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DA47-41C4-46A4-B1F2-D2391119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B89-0576-4B32-8237-B21A79D3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Decarbonisation</a:t>
            </a:r>
            <a:r>
              <a:rPr lang="en-US" dirty="0"/>
              <a:t> and net-zero targets</a:t>
            </a:r>
          </a:p>
          <a:p>
            <a:pPr lvl="1"/>
            <a:r>
              <a:rPr lang="en-US" dirty="0"/>
              <a:t>Electricity generation and consumption account for 75% of global GHGs (Ritchie and </a:t>
            </a:r>
            <a:r>
              <a:rPr lang="en-US" dirty="0" err="1"/>
              <a:t>Roser</a:t>
            </a:r>
            <a:r>
              <a:rPr lang="en-US" dirty="0"/>
              <a:t> 2020)</a:t>
            </a:r>
          </a:p>
          <a:p>
            <a:pPr lvl="1"/>
            <a:r>
              <a:rPr lang="en-US" dirty="0"/>
              <a:t>Energy transition can provide 39% of required mitigation from energy (IRENA 2019)</a:t>
            </a:r>
          </a:p>
          <a:p>
            <a:r>
              <a:rPr lang="en-US" dirty="0"/>
              <a:t>Yet transition in the power sector has been slow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F48BB-D028-421F-AB40-2BD9A8C1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7CF11-DDC8-4298-A18A-78AC0943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3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E499-2BCB-4963-BD62-918FD73F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Theoretical Approach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460A-0A35-413E-926E-A0E3A75B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Democracies are better than non-democracies at environmental provision (Barrett and </a:t>
            </a:r>
            <a:r>
              <a:rPr lang="en-US" dirty="0" err="1"/>
              <a:t>Graddy</a:t>
            </a:r>
            <a:r>
              <a:rPr lang="en-US" dirty="0"/>
              <a:t> 2000; Burnell 2012,2014; </a:t>
            </a:r>
            <a:r>
              <a:rPr lang="en-US" dirty="0" err="1"/>
              <a:t>Battig</a:t>
            </a:r>
            <a:r>
              <a:rPr lang="en-US" dirty="0"/>
              <a:t> and </a:t>
            </a:r>
            <a:r>
              <a:rPr lang="en-US" dirty="0" err="1"/>
              <a:t>Bernauer</a:t>
            </a:r>
            <a:r>
              <a:rPr lang="en-US" dirty="0"/>
              <a:t> 2009; </a:t>
            </a:r>
            <a:r>
              <a:rPr lang="en-US" dirty="0" err="1"/>
              <a:t>Bohmelt</a:t>
            </a:r>
            <a:r>
              <a:rPr lang="en-US" dirty="0"/>
              <a:t> et al. 2015)</a:t>
            </a:r>
          </a:p>
          <a:p>
            <a:r>
              <a:rPr lang="en-US" dirty="0"/>
              <a:t>Democracies are more conducive to greener energy (Marques et al. 2010; </a:t>
            </a:r>
            <a:r>
              <a:rPr lang="en-US" dirty="0" err="1"/>
              <a:t>Cadoret</a:t>
            </a:r>
            <a:r>
              <a:rPr lang="en-US" dirty="0"/>
              <a:t> and Padovano 2016; Brown and </a:t>
            </a:r>
            <a:r>
              <a:rPr lang="en-US" dirty="0" err="1"/>
              <a:t>Mobarek</a:t>
            </a:r>
            <a:r>
              <a:rPr lang="en-US" dirty="0"/>
              <a:t> 2009)</a:t>
            </a:r>
          </a:p>
          <a:p>
            <a:r>
              <a:rPr lang="en-US" dirty="0"/>
              <a:t>Or not? (Yi and </a:t>
            </a:r>
            <a:r>
              <a:rPr lang="en-US" dirty="0" err="1"/>
              <a:t>Feiock</a:t>
            </a:r>
            <a:r>
              <a:rPr lang="en-US" dirty="0"/>
              <a:t> 2014; Stepping and </a:t>
            </a:r>
            <a:r>
              <a:rPr lang="en-US" dirty="0" err="1"/>
              <a:t>Banhlzer</a:t>
            </a:r>
            <a:r>
              <a:rPr lang="en-US" dirty="0"/>
              <a:t> 2017; Held and Hervey 2007)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2111F-2C7B-4FB6-9BDD-93F88F9C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C1BB0-4A7E-484A-85B8-BE93EA74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8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3A63-313B-4B8F-BC78-EFF3CE07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915400" cy="460248"/>
          </a:xfrm>
        </p:spPr>
        <p:txBody>
          <a:bodyPr/>
          <a:lstStyle/>
          <a:p>
            <a:r>
              <a:rPr lang="en-US" dirty="0"/>
              <a:t>Regime pathways to energy sources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12D7-86B0-4C0E-936B-F14CD20C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478DE-014E-4AD6-8682-7C9954EA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10A45-1FC0-4EB4-A53A-3B79FD17E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8" t="29001" r="18500" b="16400"/>
          <a:stretch/>
        </p:blipFill>
        <p:spPr>
          <a:xfrm>
            <a:off x="827584" y="1378928"/>
            <a:ext cx="7732090" cy="42441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6CACB8-69F0-41BD-A306-72F18CFE8552}"/>
              </a:ext>
            </a:extLst>
          </p:cNvPr>
          <p:cNvSpPr/>
          <p:nvPr/>
        </p:nvSpPr>
        <p:spPr>
          <a:xfrm>
            <a:off x="757836" y="3222744"/>
            <a:ext cx="7732090" cy="63830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E88A-0D7C-490A-BD3D-6D88059C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9F5DC-8EBE-4885-9810-4D1ABC87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DF379-01E3-4F68-B456-250D3962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A40A8-ACEB-43A8-8BFF-80A3823271D5}"/>
              </a:ext>
            </a:extLst>
          </p:cNvPr>
          <p:cNvSpPr txBox="1"/>
          <p:nvPr/>
        </p:nvSpPr>
        <p:spPr>
          <a:xfrm>
            <a:off x="5036815" y="1637521"/>
            <a:ext cx="35283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H1A: Marginal deployment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Wh) of energy sources for electricity generation increases as the level of democracy in a country rises, ceteris paribus.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H1B: Marginal deployment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Wh) of energy sources for electricity generation declines as the level of democracy in a country rises, ceteris paribus.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DF004-5121-4AC9-8FF8-CF53AC79906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/>
          <a:stretch/>
        </p:blipFill>
        <p:spPr bwMode="auto">
          <a:xfrm>
            <a:off x="827584" y="1340768"/>
            <a:ext cx="4209231" cy="38797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8B635-4ACB-4C67-90C5-B223E7FF3BB6}"/>
              </a:ext>
            </a:extLst>
          </p:cNvPr>
          <p:cNvSpPr txBox="1"/>
          <p:nvPr/>
        </p:nvSpPr>
        <p:spPr>
          <a:xfrm>
            <a:off x="323528" y="1637521"/>
            <a:ext cx="7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GWh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34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C909-7BAD-46CC-A54E-7175858E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group politics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41C9-FAFD-40BB-A72F-D8AB7CC7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group conflicts </a:t>
            </a:r>
            <a:r>
              <a:rPr lang="en-US" dirty="0">
                <a:sym typeface="Wingdings" panose="05000000000000000000" pitchFamily="2" charset="2"/>
              </a:rPr>
              <a:t> policy outcomes (</a:t>
            </a:r>
            <a:r>
              <a:rPr lang="en-US" dirty="0" err="1">
                <a:sym typeface="Wingdings" panose="05000000000000000000" pitchFamily="2" charset="2"/>
              </a:rPr>
              <a:t>Beuno</a:t>
            </a:r>
            <a:r>
              <a:rPr lang="en-US" dirty="0">
                <a:sym typeface="Wingdings" panose="05000000000000000000" pitchFamily="2" charset="2"/>
              </a:rPr>
              <a:t> de Mesquita et al. 2001)</a:t>
            </a:r>
          </a:p>
          <a:p>
            <a:r>
              <a:rPr lang="en-US" dirty="0">
                <a:sym typeface="Wingdings" panose="05000000000000000000" pitchFamily="2" charset="2"/>
              </a:rPr>
              <a:t>Energy policy (</a:t>
            </a:r>
            <a:r>
              <a:rPr lang="en-US" dirty="0" err="1">
                <a:sym typeface="Wingdings" panose="05000000000000000000" pitchFamily="2" charset="2"/>
              </a:rPr>
              <a:t>Henisz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Zelner</a:t>
            </a:r>
            <a:r>
              <a:rPr lang="en-US" dirty="0">
                <a:sym typeface="Wingdings" panose="05000000000000000000" pitchFamily="2" charset="2"/>
              </a:rPr>
              <a:t> 2006)</a:t>
            </a:r>
          </a:p>
          <a:p>
            <a:r>
              <a:rPr lang="en-US" dirty="0">
                <a:sym typeface="Wingdings" panose="05000000000000000000" pitchFamily="2" charset="2"/>
              </a:rPr>
              <a:t>Industry: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54% energy consumption (IEA 2018)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Energy security = industrial energy intensity? (</a:t>
            </a:r>
            <a:r>
              <a:rPr lang="en-US" dirty="0" err="1">
                <a:sym typeface="Wingdings" panose="05000000000000000000" pitchFamily="2" charset="2"/>
              </a:rPr>
              <a:t>Sovacool</a:t>
            </a:r>
            <a:r>
              <a:rPr lang="en-US" dirty="0">
                <a:sym typeface="Wingdings" panose="05000000000000000000" pitchFamily="2" charset="2"/>
              </a:rPr>
              <a:t> 2011)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EFC87-7B3F-432E-8AE6-CD244A74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BEA6B-1E12-416B-9605-10BB4FEF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2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381D-A955-4FDA-B655-34892A82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interests towards energy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F41B-1987-4B51-9A78-1D639E461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4611276" cy="2603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fossil fuel bias?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Reliability concerns over renewables (Lucas et al. 2016; </a:t>
            </a:r>
            <a:r>
              <a:rPr lang="en-US" sz="2400" dirty="0" err="1"/>
              <a:t>Sovacool</a:t>
            </a:r>
            <a:r>
              <a:rPr lang="en-US" sz="2400" dirty="0"/>
              <a:t> 2009)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Fossils cheaper, at least for now</a:t>
            </a:r>
          </a:p>
          <a:p>
            <a:pPr marL="0" indent="0">
              <a:buNone/>
            </a:pPr>
            <a:endParaRPr lang="en-US" sz="2400" dirty="0"/>
          </a:p>
          <a:p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47FD9-652F-4B0C-8FE0-B45BF7F7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8A249-C278-4F65-88E4-99D980F7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9F060-1369-4D60-A623-60D9F40D55BA}"/>
              </a:ext>
            </a:extLst>
          </p:cNvPr>
          <p:cNvSpPr txBox="1"/>
          <p:nvPr/>
        </p:nvSpPr>
        <p:spPr>
          <a:xfrm>
            <a:off x="4572000" y="1579146"/>
            <a:ext cx="46112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Renewables can be integrated into centralized systems. Diversified hybrid energy can increase security (Burke and Stephens 2018; </a:t>
            </a:r>
            <a:r>
              <a:rPr lang="en-US" sz="2200" dirty="0" err="1">
                <a:solidFill>
                  <a:srgbClr val="0070C0"/>
                </a:solidFill>
              </a:rPr>
              <a:t>Kuzemko</a:t>
            </a:r>
            <a:r>
              <a:rPr lang="en-US" sz="2200" dirty="0">
                <a:solidFill>
                  <a:srgbClr val="0070C0"/>
                </a:solidFill>
              </a:rPr>
              <a:t> et al. 2016)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</a:rPr>
              <a:t>Government involvement; renewables reduce sensitivity to fuel prices (Lucas et al. 2016)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0B6C-F692-45B2-98EA-950A504C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2: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CD229-FE01-44AD-8E30-C2AF56910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2276872"/>
            <a:ext cx="3415680" cy="5059363"/>
          </a:xfrm>
        </p:spPr>
        <p:txBody>
          <a:bodyPr/>
          <a:lstStyle/>
          <a:p>
            <a:pPr marL="0" indent="0"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H2: As industrial representation in a country rises, the effect of democracy on the marginal deployment of energy sources for electricity generation (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TWh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increases.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EF42D-49BA-4BA9-BD8F-CDA83A17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www.eprg.group.cam.ac.uk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F279A-C353-4F4B-B5E4-4535A41C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28BC1-4213-4194-BD6E-4B79BB3AA6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3" y="1844824"/>
            <a:ext cx="5154543" cy="403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151623"/>
      </p:ext>
    </p:extLst>
  </p:cSld>
  <p:clrMapOvr>
    <a:masterClrMapping/>
  </p:clrMapOvr>
</p:sld>
</file>

<file path=ppt/theme/theme1.xml><?xml version="1.0" encoding="utf-8"?>
<a:theme xmlns:a="http://schemas.openxmlformats.org/drawingml/2006/main" name="EPRG Pr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EPRG Pres template</Template>
  <TotalTime>0</TotalTime>
  <Words>1019</Words>
  <Application>Microsoft Office PowerPoint</Application>
  <PresentationFormat>On-screen Show (4:3)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Palatino Linotype</vt:lpstr>
      <vt:lpstr>EPRG Pres template</vt:lpstr>
      <vt:lpstr>Democracy and Electricity: Institutions, Industrial Representation and Technology Deployment Rates</vt:lpstr>
      <vt:lpstr>Focus</vt:lpstr>
      <vt:lpstr>1. Context</vt:lpstr>
      <vt:lpstr>2. Theoretical Approach</vt:lpstr>
      <vt:lpstr>Regime pathways to energy sources</vt:lpstr>
      <vt:lpstr>Hypothesis 1</vt:lpstr>
      <vt:lpstr>Interest group politics</vt:lpstr>
      <vt:lpstr>Industrial interests towards energy</vt:lpstr>
      <vt:lpstr>Hypothesis 2:</vt:lpstr>
      <vt:lpstr>3. Research design</vt:lpstr>
      <vt:lpstr>The rationale for a mutlilevel approach</vt:lpstr>
      <vt:lpstr>Variables</vt:lpstr>
      <vt:lpstr>Our core specification</vt:lpstr>
      <vt:lpstr>4. Results: Hypothesis 1</vt:lpstr>
      <vt:lpstr>Country-specific democracy effects</vt:lpstr>
      <vt:lpstr>Hypothesis 2: The democracy-industry interaction</vt:lpstr>
      <vt:lpstr>Industry’s role in moderating the democracy effect</vt:lpstr>
      <vt:lpstr>PowerPoint Presentation</vt:lpstr>
      <vt:lpstr>PowerPoint Presentation</vt:lpstr>
      <vt:lpstr>PowerPoint Presentation</vt:lpstr>
      <vt:lpstr>PowerPoint Presentation</vt:lpstr>
      <vt:lpstr>5. Conclusions</vt:lpstr>
      <vt:lpstr>PowerPoint Presentation</vt:lpstr>
    </vt:vector>
  </TitlesOfParts>
  <Company>Cambridge Judge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Inessa Zhuchkova</dc:creator>
  <cp:lastModifiedBy>Zeynep Clulow</cp:lastModifiedBy>
  <cp:revision>2</cp:revision>
  <dcterms:created xsi:type="dcterms:W3CDTF">2015-06-16T13:01:18Z</dcterms:created>
  <dcterms:modified xsi:type="dcterms:W3CDTF">2021-06-09T14:46:15Z</dcterms:modified>
</cp:coreProperties>
</file>