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1"/>
    <p:sldMasterId id="2147483830" r:id="rId2"/>
    <p:sldMasterId id="2147483851" r:id="rId3"/>
    <p:sldMasterId id="2147483872" r:id="rId4"/>
    <p:sldMasterId id="2147483893" r:id="rId5"/>
  </p:sldMasterIdLst>
  <p:notesMasterIdLst>
    <p:notesMasterId r:id="rId30"/>
  </p:notesMasterIdLst>
  <p:handoutMasterIdLst>
    <p:handoutMasterId r:id="rId31"/>
  </p:handoutMasterIdLst>
  <p:sldIdLst>
    <p:sldId id="257" r:id="rId6"/>
    <p:sldId id="260" r:id="rId7"/>
    <p:sldId id="261" r:id="rId8"/>
    <p:sldId id="259" r:id="rId9"/>
    <p:sldId id="262" r:id="rId10"/>
    <p:sldId id="264" r:id="rId11"/>
    <p:sldId id="263" r:id="rId12"/>
    <p:sldId id="265" r:id="rId13"/>
    <p:sldId id="266" r:id="rId14"/>
    <p:sldId id="268" r:id="rId15"/>
    <p:sldId id="282" r:id="rId16"/>
    <p:sldId id="269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BM Plex Sans" panose="020B0503050203000203" pitchFamily="34" charset="0"/>
      <p:regular r:id="rId36"/>
      <p:bold r:id="rId37"/>
      <p:italic r:id="rId38"/>
      <p:boldItalic r:id="rId39"/>
    </p:embeddedFont>
    <p:embeddedFont>
      <p:font typeface="IBM Plex Sans Medium" panose="020B0603050203000203" pitchFamily="34" charset="0"/>
      <p:regular r:id="rId40"/>
      <p:italic r:id="rId4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164"/>
    <a:srgbClr val="33768C"/>
    <a:srgbClr val="EBEBEB"/>
    <a:srgbClr val="16212B"/>
    <a:srgbClr val="EBEB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94745"/>
  </p:normalViewPr>
  <p:slideViewPr>
    <p:cSldViewPr snapToGrid="0" snapToObjects="1" showGuides="1">
      <p:cViewPr varScale="1">
        <p:scale>
          <a:sx n="113" d="100"/>
          <a:sy n="113" d="100"/>
        </p:scale>
        <p:origin x="184" y="184"/>
      </p:cViewPr>
      <p:guideLst>
        <p:guide orient="horz" pos="2183"/>
        <p:guide pos="2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3864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F3ED6-56B5-1940-A805-8B6054349667}" type="doc">
      <dgm:prSet loTypeId="urn:microsoft.com/office/officeart/2005/8/layout/hierarchy2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4373A951-661F-094D-B1E6-02C62A81FCDE}">
      <dgm:prSet phldrT="[Texto]"/>
      <dgm:spPr/>
      <dgm:t>
        <a:bodyPr/>
        <a:lstStyle/>
        <a:p>
          <a:r>
            <a:rPr lang="es-MX" dirty="0"/>
            <a:t>Proposed BMI framework</a:t>
          </a:r>
        </a:p>
      </dgm:t>
    </dgm:pt>
    <dgm:pt modelId="{341B7FA8-8CA0-CB41-A0C6-1BDC4DAA761C}" type="parTrans" cxnId="{F8D1074A-BB17-D34B-987D-BC695AFC468D}">
      <dgm:prSet/>
      <dgm:spPr/>
      <dgm:t>
        <a:bodyPr/>
        <a:lstStyle/>
        <a:p>
          <a:endParaRPr lang="es-MX"/>
        </a:p>
      </dgm:t>
    </dgm:pt>
    <dgm:pt modelId="{C932DA86-03BE-DC4D-AE0B-2483A3C0A2CF}" type="sibTrans" cxnId="{F8D1074A-BB17-D34B-987D-BC695AFC468D}">
      <dgm:prSet/>
      <dgm:spPr/>
      <dgm:t>
        <a:bodyPr/>
        <a:lstStyle/>
        <a:p>
          <a:endParaRPr lang="es-MX"/>
        </a:p>
      </dgm:t>
    </dgm:pt>
    <dgm:pt modelId="{1F97B21A-230D-7C4C-AB95-13A157D3B19F}">
      <dgm:prSet phldrT="[Texto]"/>
      <dgm:spPr/>
      <dgm:t>
        <a:bodyPr/>
        <a:lstStyle/>
        <a:p>
          <a:r>
            <a:rPr lang="es-MX" dirty="0"/>
            <a:t>Value proposition</a:t>
          </a:r>
        </a:p>
      </dgm:t>
    </dgm:pt>
    <dgm:pt modelId="{7EEA2D80-320D-0C44-A767-002F1EB5D01B}" type="parTrans" cxnId="{90D9F4AB-DE48-4C40-A700-A593F915248B}">
      <dgm:prSet/>
      <dgm:spPr/>
      <dgm:t>
        <a:bodyPr/>
        <a:lstStyle/>
        <a:p>
          <a:endParaRPr lang="es-MX"/>
        </a:p>
      </dgm:t>
    </dgm:pt>
    <dgm:pt modelId="{5B54288B-2999-7946-80D6-0B5F4F933F31}" type="sibTrans" cxnId="{90D9F4AB-DE48-4C40-A700-A593F915248B}">
      <dgm:prSet/>
      <dgm:spPr/>
      <dgm:t>
        <a:bodyPr/>
        <a:lstStyle/>
        <a:p>
          <a:endParaRPr lang="es-MX"/>
        </a:p>
      </dgm:t>
    </dgm:pt>
    <dgm:pt modelId="{26928D38-D895-5D4D-B81E-60249F97CA6A}">
      <dgm:prSet phldrT="[Texto]"/>
      <dgm:spPr/>
      <dgm:t>
        <a:bodyPr/>
        <a:lstStyle/>
        <a:p>
          <a:r>
            <a:rPr lang="es-MX" dirty="0"/>
            <a:t>Value creation and delivery</a:t>
          </a:r>
        </a:p>
      </dgm:t>
    </dgm:pt>
    <dgm:pt modelId="{EB058DD9-FBBF-DE4A-B7E3-0F12DD127C8F}" type="parTrans" cxnId="{5F8ADFCE-CC2F-A544-A803-7AA2F51A5A69}">
      <dgm:prSet/>
      <dgm:spPr/>
      <dgm:t>
        <a:bodyPr/>
        <a:lstStyle/>
        <a:p>
          <a:endParaRPr lang="es-MX"/>
        </a:p>
      </dgm:t>
    </dgm:pt>
    <dgm:pt modelId="{13AE2C06-54A8-284D-A01F-D530CFAE85C3}" type="sibTrans" cxnId="{5F8ADFCE-CC2F-A544-A803-7AA2F51A5A69}">
      <dgm:prSet/>
      <dgm:spPr/>
      <dgm:t>
        <a:bodyPr/>
        <a:lstStyle/>
        <a:p>
          <a:endParaRPr lang="es-MX"/>
        </a:p>
      </dgm:t>
    </dgm:pt>
    <dgm:pt modelId="{BE9A076E-6B57-D445-9B36-16B45BD481D2}">
      <dgm:prSet phldrT="[Texto]"/>
      <dgm:spPr/>
      <dgm:t>
        <a:bodyPr/>
        <a:lstStyle/>
        <a:p>
          <a:r>
            <a:rPr lang="es-MX" dirty="0"/>
            <a:t>Value capture</a:t>
          </a:r>
        </a:p>
      </dgm:t>
    </dgm:pt>
    <dgm:pt modelId="{8AC1FABE-D884-A549-BD37-5E6E16CA4B47}" type="parTrans" cxnId="{D70FABD3-5433-2348-9BCA-70DB8079376A}">
      <dgm:prSet/>
      <dgm:spPr/>
      <dgm:t>
        <a:bodyPr/>
        <a:lstStyle/>
        <a:p>
          <a:endParaRPr lang="es-MX"/>
        </a:p>
      </dgm:t>
    </dgm:pt>
    <dgm:pt modelId="{F88C0059-3AB3-D643-8B4D-C1CCC36306B3}" type="sibTrans" cxnId="{D70FABD3-5433-2348-9BCA-70DB8079376A}">
      <dgm:prSet/>
      <dgm:spPr/>
      <dgm:t>
        <a:bodyPr/>
        <a:lstStyle/>
        <a:p>
          <a:endParaRPr lang="es-MX"/>
        </a:p>
      </dgm:t>
    </dgm:pt>
    <dgm:pt modelId="{AE2F78D9-C28B-4C49-93D7-F31840179AD5}">
      <dgm:prSet/>
      <dgm:spPr/>
      <dgm:t>
        <a:bodyPr/>
        <a:lstStyle/>
        <a:p>
          <a:r>
            <a:rPr lang="es-MX" dirty="0"/>
            <a:t>Activities</a:t>
          </a:r>
        </a:p>
      </dgm:t>
    </dgm:pt>
    <dgm:pt modelId="{DEC4519B-1152-6B45-A25D-17DE458F34E4}" type="parTrans" cxnId="{043395C0-DFDE-564D-8934-025E9654A4BC}">
      <dgm:prSet/>
      <dgm:spPr/>
      <dgm:t>
        <a:bodyPr/>
        <a:lstStyle/>
        <a:p>
          <a:endParaRPr lang="es-MX"/>
        </a:p>
      </dgm:t>
    </dgm:pt>
    <dgm:pt modelId="{A729E240-F39E-9649-9751-3E34E6DFB5F1}" type="sibTrans" cxnId="{043395C0-DFDE-564D-8934-025E9654A4BC}">
      <dgm:prSet/>
      <dgm:spPr/>
      <dgm:t>
        <a:bodyPr/>
        <a:lstStyle/>
        <a:p>
          <a:endParaRPr lang="es-MX"/>
        </a:p>
      </dgm:t>
    </dgm:pt>
    <dgm:pt modelId="{B98532E7-8EEE-D046-8AC5-AE09969D421F}">
      <dgm:prSet/>
      <dgm:spPr/>
      <dgm:t>
        <a:bodyPr/>
        <a:lstStyle/>
        <a:p>
          <a:r>
            <a:rPr lang="es-MX" dirty="0"/>
            <a:t>Actors</a:t>
          </a:r>
        </a:p>
      </dgm:t>
    </dgm:pt>
    <dgm:pt modelId="{49AB5680-C202-2A4C-BA45-8358D04AE52C}" type="parTrans" cxnId="{F3C83938-441A-AD4A-A284-10D7E9FB7373}">
      <dgm:prSet/>
      <dgm:spPr/>
      <dgm:t>
        <a:bodyPr/>
        <a:lstStyle/>
        <a:p>
          <a:endParaRPr lang="es-MX"/>
        </a:p>
      </dgm:t>
    </dgm:pt>
    <dgm:pt modelId="{976E4BBF-27B6-5C4C-9327-65AF41F3FC89}" type="sibTrans" cxnId="{F3C83938-441A-AD4A-A284-10D7E9FB7373}">
      <dgm:prSet/>
      <dgm:spPr/>
      <dgm:t>
        <a:bodyPr/>
        <a:lstStyle/>
        <a:p>
          <a:endParaRPr lang="es-MX"/>
        </a:p>
      </dgm:t>
    </dgm:pt>
    <dgm:pt modelId="{FD88CB2E-E07C-EF49-9DBB-4332C2E05B3E}">
      <dgm:prSet/>
      <dgm:spPr/>
      <dgm:t>
        <a:bodyPr/>
        <a:lstStyle/>
        <a:p>
          <a:r>
            <a:rPr lang="es-MX" dirty="0"/>
            <a:t>Position</a:t>
          </a:r>
        </a:p>
      </dgm:t>
    </dgm:pt>
    <dgm:pt modelId="{3971DC36-55A8-2F45-AE05-5E0D0AA5D621}" type="parTrans" cxnId="{6BA608D3-9F28-554A-A026-46EDC94FB0F1}">
      <dgm:prSet/>
      <dgm:spPr/>
      <dgm:t>
        <a:bodyPr/>
        <a:lstStyle/>
        <a:p>
          <a:endParaRPr lang="es-MX"/>
        </a:p>
      </dgm:t>
    </dgm:pt>
    <dgm:pt modelId="{7A0CD305-4FE7-904D-BFA9-1E209D53731C}" type="sibTrans" cxnId="{6BA608D3-9F28-554A-A026-46EDC94FB0F1}">
      <dgm:prSet/>
      <dgm:spPr/>
      <dgm:t>
        <a:bodyPr/>
        <a:lstStyle/>
        <a:p>
          <a:endParaRPr lang="es-MX"/>
        </a:p>
      </dgm:t>
    </dgm:pt>
    <dgm:pt modelId="{201BAFC4-794D-604C-B779-FE83C291B6E0}">
      <dgm:prSet/>
      <dgm:spPr/>
      <dgm:t>
        <a:bodyPr/>
        <a:lstStyle/>
        <a:p>
          <a:r>
            <a:rPr lang="es-MX" dirty="0"/>
            <a:t>Links</a:t>
          </a:r>
        </a:p>
      </dgm:t>
    </dgm:pt>
    <dgm:pt modelId="{438039C7-19FD-624F-8AB1-311273EC3146}" type="parTrans" cxnId="{10054EA7-A875-DB4B-ACC8-877C8BC0D259}">
      <dgm:prSet/>
      <dgm:spPr/>
      <dgm:t>
        <a:bodyPr/>
        <a:lstStyle/>
        <a:p>
          <a:endParaRPr lang="es-MX"/>
        </a:p>
      </dgm:t>
    </dgm:pt>
    <dgm:pt modelId="{C72F27FA-ABEA-EC41-AEFC-591FE955A114}" type="sibTrans" cxnId="{10054EA7-A875-DB4B-ACC8-877C8BC0D259}">
      <dgm:prSet/>
      <dgm:spPr/>
      <dgm:t>
        <a:bodyPr/>
        <a:lstStyle/>
        <a:p>
          <a:endParaRPr lang="es-MX"/>
        </a:p>
      </dgm:t>
    </dgm:pt>
    <dgm:pt modelId="{DB828F2A-3B4B-C543-BE75-27B4843C17C0}">
      <dgm:prSet/>
      <dgm:spPr/>
      <dgm:t>
        <a:bodyPr/>
        <a:lstStyle/>
        <a:p>
          <a:r>
            <a:rPr lang="es-MX" dirty="0"/>
            <a:t>Strategy</a:t>
          </a:r>
        </a:p>
      </dgm:t>
    </dgm:pt>
    <dgm:pt modelId="{4438EAEB-8950-A84C-AF34-E3BE015F53D8}" type="parTrans" cxnId="{C2B5144F-877B-5944-9EAB-F3D5520E94DF}">
      <dgm:prSet/>
      <dgm:spPr/>
      <dgm:t>
        <a:bodyPr/>
        <a:lstStyle/>
        <a:p>
          <a:endParaRPr lang="es-MX"/>
        </a:p>
      </dgm:t>
    </dgm:pt>
    <dgm:pt modelId="{AACC6646-4D00-B342-BB87-5843B97C78AD}" type="sibTrans" cxnId="{C2B5144F-877B-5944-9EAB-F3D5520E94DF}">
      <dgm:prSet/>
      <dgm:spPr/>
      <dgm:t>
        <a:bodyPr/>
        <a:lstStyle/>
        <a:p>
          <a:endParaRPr lang="es-MX"/>
        </a:p>
      </dgm:t>
    </dgm:pt>
    <dgm:pt modelId="{E7B94C4F-F2BF-2C4B-A4AE-3312D2889D91}">
      <dgm:prSet/>
      <dgm:spPr/>
      <dgm:t>
        <a:bodyPr/>
        <a:lstStyle/>
        <a:p>
          <a:r>
            <a:rPr lang="es-MX" dirty="0"/>
            <a:t>Value proposition</a:t>
          </a:r>
        </a:p>
      </dgm:t>
    </dgm:pt>
    <dgm:pt modelId="{BB0EED0E-F77D-AF4B-A94F-C86ED11102AC}" type="parTrans" cxnId="{A91C792B-8264-6043-9810-B7579297216F}">
      <dgm:prSet/>
      <dgm:spPr/>
      <dgm:t>
        <a:bodyPr/>
        <a:lstStyle/>
        <a:p>
          <a:endParaRPr lang="es-MX"/>
        </a:p>
      </dgm:t>
    </dgm:pt>
    <dgm:pt modelId="{5A477505-DB1C-BB4C-91D4-7DDDCB4D6599}" type="sibTrans" cxnId="{A91C792B-8264-6043-9810-B7579297216F}">
      <dgm:prSet/>
      <dgm:spPr/>
      <dgm:t>
        <a:bodyPr/>
        <a:lstStyle/>
        <a:p>
          <a:endParaRPr lang="es-MX"/>
        </a:p>
      </dgm:t>
    </dgm:pt>
    <dgm:pt modelId="{3A9ACA8E-6E92-EC41-A7BE-0C9E592ACD88}" type="pres">
      <dgm:prSet presAssocID="{61CF3ED6-56B5-1940-A805-8B60543496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FBB32C-DAE4-7441-B1EC-05545DAA5D04}" type="pres">
      <dgm:prSet presAssocID="{4373A951-661F-094D-B1E6-02C62A81FCDE}" presName="root1" presStyleCnt="0"/>
      <dgm:spPr/>
    </dgm:pt>
    <dgm:pt modelId="{260BD175-82FF-2F4E-A3AF-B66702B6516A}" type="pres">
      <dgm:prSet presAssocID="{4373A951-661F-094D-B1E6-02C62A81FCDE}" presName="LevelOneTextNode" presStyleLbl="node0" presStyleIdx="0" presStyleCnt="1">
        <dgm:presLayoutVars>
          <dgm:chPref val="3"/>
        </dgm:presLayoutVars>
      </dgm:prSet>
      <dgm:spPr/>
    </dgm:pt>
    <dgm:pt modelId="{89709173-F16A-A640-B81A-DAB26AC9BED4}" type="pres">
      <dgm:prSet presAssocID="{4373A951-661F-094D-B1E6-02C62A81FCDE}" presName="level2hierChild" presStyleCnt="0"/>
      <dgm:spPr/>
    </dgm:pt>
    <dgm:pt modelId="{D82A8375-1E94-6948-AC24-DFFA1DB59579}" type="pres">
      <dgm:prSet presAssocID="{7EEA2D80-320D-0C44-A767-002F1EB5D01B}" presName="conn2-1" presStyleLbl="parChTrans1D2" presStyleIdx="0" presStyleCnt="3"/>
      <dgm:spPr/>
    </dgm:pt>
    <dgm:pt modelId="{4287AB6A-739D-F24A-929D-6BD253C6FB53}" type="pres">
      <dgm:prSet presAssocID="{7EEA2D80-320D-0C44-A767-002F1EB5D01B}" presName="connTx" presStyleLbl="parChTrans1D2" presStyleIdx="0" presStyleCnt="3"/>
      <dgm:spPr/>
    </dgm:pt>
    <dgm:pt modelId="{C300B4EA-3357-DD4B-8C5C-C49A8381ED89}" type="pres">
      <dgm:prSet presAssocID="{1F97B21A-230D-7C4C-AB95-13A157D3B19F}" presName="root2" presStyleCnt="0"/>
      <dgm:spPr/>
    </dgm:pt>
    <dgm:pt modelId="{920890DB-18F4-4949-87D0-33F62DC6417B}" type="pres">
      <dgm:prSet presAssocID="{1F97B21A-230D-7C4C-AB95-13A157D3B19F}" presName="LevelTwoTextNode" presStyleLbl="node2" presStyleIdx="0" presStyleCnt="3">
        <dgm:presLayoutVars>
          <dgm:chPref val="3"/>
        </dgm:presLayoutVars>
      </dgm:prSet>
      <dgm:spPr/>
    </dgm:pt>
    <dgm:pt modelId="{6DD29AC0-C835-3540-B12A-D8BA44EFE385}" type="pres">
      <dgm:prSet presAssocID="{1F97B21A-230D-7C4C-AB95-13A157D3B19F}" presName="level3hierChild" presStyleCnt="0"/>
      <dgm:spPr/>
    </dgm:pt>
    <dgm:pt modelId="{EB5989EA-D5C7-F54C-85C0-66DA2F862F58}" type="pres">
      <dgm:prSet presAssocID="{BB0EED0E-F77D-AF4B-A94F-C86ED11102AC}" presName="conn2-1" presStyleLbl="parChTrans1D3" presStyleIdx="0" presStyleCnt="6"/>
      <dgm:spPr/>
    </dgm:pt>
    <dgm:pt modelId="{5C4997EF-B934-2C43-9726-C062C92EA580}" type="pres">
      <dgm:prSet presAssocID="{BB0EED0E-F77D-AF4B-A94F-C86ED11102AC}" presName="connTx" presStyleLbl="parChTrans1D3" presStyleIdx="0" presStyleCnt="6"/>
      <dgm:spPr/>
    </dgm:pt>
    <dgm:pt modelId="{00E1D1E5-5D1D-454A-BB17-6760629BA113}" type="pres">
      <dgm:prSet presAssocID="{E7B94C4F-F2BF-2C4B-A4AE-3312D2889D91}" presName="root2" presStyleCnt="0"/>
      <dgm:spPr/>
    </dgm:pt>
    <dgm:pt modelId="{3B296A10-9368-1E4F-8EF0-D8AB3EA03A8E}" type="pres">
      <dgm:prSet presAssocID="{E7B94C4F-F2BF-2C4B-A4AE-3312D2889D91}" presName="LevelTwoTextNode" presStyleLbl="node3" presStyleIdx="0" presStyleCnt="6">
        <dgm:presLayoutVars>
          <dgm:chPref val="3"/>
        </dgm:presLayoutVars>
      </dgm:prSet>
      <dgm:spPr/>
    </dgm:pt>
    <dgm:pt modelId="{DC7D0070-C3EE-FA42-A437-4A6569E4B311}" type="pres">
      <dgm:prSet presAssocID="{E7B94C4F-F2BF-2C4B-A4AE-3312D2889D91}" presName="level3hierChild" presStyleCnt="0"/>
      <dgm:spPr/>
    </dgm:pt>
    <dgm:pt modelId="{B861E4ED-02DF-8D42-B3AB-EC6B281B33A6}" type="pres">
      <dgm:prSet presAssocID="{EB058DD9-FBBF-DE4A-B7E3-0F12DD127C8F}" presName="conn2-1" presStyleLbl="parChTrans1D2" presStyleIdx="1" presStyleCnt="3"/>
      <dgm:spPr/>
    </dgm:pt>
    <dgm:pt modelId="{2738AE02-A981-804C-8531-13E97D2CDE35}" type="pres">
      <dgm:prSet presAssocID="{EB058DD9-FBBF-DE4A-B7E3-0F12DD127C8F}" presName="connTx" presStyleLbl="parChTrans1D2" presStyleIdx="1" presStyleCnt="3"/>
      <dgm:spPr/>
    </dgm:pt>
    <dgm:pt modelId="{560E60C0-A54D-264F-8EA9-A8C3399CDF54}" type="pres">
      <dgm:prSet presAssocID="{26928D38-D895-5D4D-B81E-60249F97CA6A}" presName="root2" presStyleCnt="0"/>
      <dgm:spPr/>
    </dgm:pt>
    <dgm:pt modelId="{0A55F7FA-63E8-1E4B-8F9A-8AF1E54A14EF}" type="pres">
      <dgm:prSet presAssocID="{26928D38-D895-5D4D-B81E-60249F97CA6A}" presName="LevelTwoTextNode" presStyleLbl="node2" presStyleIdx="1" presStyleCnt="3" custLinFactNeighborY="93791">
        <dgm:presLayoutVars>
          <dgm:chPref val="3"/>
        </dgm:presLayoutVars>
      </dgm:prSet>
      <dgm:spPr/>
    </dgm:pt>
    <dgm:pt modelId="{82804260-53BB-6443-A74B-52187870AE09}" type="pres">
      <dgm:prSet presAssocID="{26928D38-D895-5D4D-B81E-60249F97CA6A}" presName="level3hierChild" presStyleCnt="0"/>
      <dgm:spPr/>
    </dgm:pt>
    <dgm:pt modelId="{7F6620E4-7708-DE4E-A1E0-9BE0B2BBA389}" type="pres">
      <dgm:prSet presAssocID="{DEC4519B-1152-6B45-A25D-17DE458F34E4}" presName="conn2-1" presStyleLbl="parChTrans1D3" presStyleIdx="1" presStyleCnt="6"/>
      <dgm:spPr/>
    </dgm:pt>
    <dgm:pt modelId="{8DEF2026-5F4C-E24F-9FE8-D6B5BF847F92}" type="pres">
      <dgm:prSet presAssocID="{DEC4519B-1152-6B45-A25D-17DE458F34E4}" presName="connTx" presStyleLbl="parChTrans1D3" presStyleIdx="1" presStyleCnt="6"/>
      <dgm:spPr/>
    </dgm:pt>
    <dgm:pt modelId="{FBF58CF7-E0BF-1444-9817-38F1DBC3F8FE}" type="pres">
      <dgm:prSet presAssocID="{AE2F78D9-C28B-4C49-93D7-F31840179AD5}" presName="root2" presStyleCnt="0"/>
      <dgm:spPr/>
    </dgm:pt>
    <dgm:pt modelId="{BEF7C0A3-108D-5041-B5E8-F759EF619369}" type="pres">
      <dgm:prSet presAssocID="{AE2F78D9-C28B-4C49-93D7-F31840179AD5}" presName="LevelTwoTextNode" presStyleLbl="node3" presStyleIdx="1" presStyleCnt="6">
        <dgm:presLayoutVars>
          <dgm:chPref val="3"/>
        </dgm:presLayoutVars>
      </dgm:prSet>
      <dgm:spPr/>
    </dgm:pt>
    <dgm:pt modelId="{ECCD23CF-9300-8941-88D1-51F7F9DC14C0}" type="pres">
      <dgm:prSet presAssocID="{AE2F78D9-C28B-4C49-93D7-F31840179AD5}" presName="level3hierChild" presStyleCnt="0"/>
      <dgm:spPr/>
    </dgm:pt>
    <dgm:pt modelId="{60A717AA-AC8D-1D46-8B10-CF59DCCBF2D0}" type="pres">
      <dgm:prSet presAssocID="{49AB5680-C202-2A4C-BA45-8358D04AE52C}" presName="conn2-1" presStyleLbl="parChTrans1D3" presStyleIdx="2" presStyleCnt="6"/>
      <dgm:spPr/>
    </dgm:pt>
    <dgm:pt modelId="{823F6167-1E1D-6342-AD5F-455A075345A3}" type="pres">
      <dgm:prSet presAssocID="{49AB5680-C202-2A4C-BA45-8358D04AE52C}" presName="connTx" presStyleLbl="parChTrans1D3" presStyleIdx="2" presStyleCnt="6"/>
      <dgm:spPr/>
    </dgm:pt>
    <dgm:pt modelId="{00A5CA07-904C-3142-BBBA-E43745D6A623}" type="pres">
      <dgm:prSet presAssocID="{B98532E7-8EEE-D046-8AC5-AE09969D421F}" presName="root2" presStyleCnt="0"/>
      <dgm:spPr/>
    </dgm:pt>
    <dgm:pt modelId="{6CA76F0F-C89E-2949-AD88-F5ED2B89AC76}" type="pres">
      <dgm:prSet presAssocID="{B98532E7-8EEE-D046-8AC5-AE09969D421F}" presName="LevelTwoTextNode" presStyleLbl="node3" presStyleIdx="2" presStyleCnt="6">
        <dgm:presLayoutVars>
          <dgm:chPref val="3"/>
        </dgm:presLayoutVars>
      </dgm:prSet>
      <dgm:spPr/>
    </dgm:pt>
    <dgm:pt modelId="{0B0626AB-1E50-DC43-BEF8-E7C34782D2BA}" type="pres">
      <dgm:prSet presAssocID="{B98532E7-8EEE-D046-8AC5-AE09969D421F}" presName="level3hierChild" presStyleCnt="0"/>
      <dgm:spPr/>
    </dgm:pt>
    <dgm:pt modelId="{787EA3AB-62C9-DD4B-9C8A-91C9FE64787D}" type="pres">
      <dgm:prSet presAssocID="{3971DC36-55A8-2F45-AE05-5E0D0AA5D621}" presName="conn2-1" presStyleLbl="parChTrans1D3" presStyleIdx="3" presStyleCnt="6"/>
      <dgm:spPr/>
    </dgm:pt>
    <dgm:pt modelId="{AA9E12FB-31C4-3A4A-AAFA-AE1E81D582E9}" type="pres">
      <dgm:prSet presAssocID="{3971DC36-55A8-2F45-AE05-5E0D0AA5D621}" presName="connTx" presStyleLbl="parChTrans1D3" presStyleIdx="3" presStyleCnt="6"/>
      <dgm:spPr/>
    </dgm:pt>
    <dgm:pt modelId="{E0CD7D93-F621-0E46-87D8-3B5E3BECED3C}" type="pres">
      <dgm:prSet presAssocID="{FD88CB2E-E07C-EF49-9DBB-4332C2E05B3E}" presName="root2" presStyleCnt="0"/>
      <dgm:spPr/>
    </dgm:pt>
    <dgm:pt modelId="{A812DE82-A2E2-B645-82F0-3437E4DB85D6}" type="pres">
      <dgm:prSet presAssocID="{FD88CB2E-E07C-EF49-9DBB-4332C2E05B3E}" presName="LevelTwoTextNode" presStyleLbl="node3" presStyleIdx="3" presStyleCnt="6">
        <dgm:presLayoutVars>
          <dgm:chPref val="3"/>
        </dgm:presLayoutVars>
      </dgm:prSet>
      <dgm:spPr/>
    </dgm:pt>
    <dgm:pt modelId="{3C8F0131-C653-784A-9F1C-B2757E68C9EF}" type="pres">
      <dgm:prSet presAssocID="{FD88CB2E-E07C-EF49-9DBB-4332C2E05B3E}" presName="level3hierChild" presStyleCnt="0"/>
      <dgm:spPr/>
    </dgm:pt>
    <dgm:pt modelId="{DF97A8DF-1567-4D43-AD95-8BD652EE5DF4}" type="pres">
      <dgm:prSet presAssocID="{8AC1FABE-D884-A549-BD37-5E6E16CA4B47}" presName="conn2-1" presStyleLbl="parChTrans1D2" presStyleIdx="2" presStyleCnt="3"/>
      <dgm:spPr/>
    </dgm:pt>
    <dgm:pt modelId="{3E4D14AC-AFD2-D849-9B63-272EE167317E}" type="pres">
      <dgm:prSet presAssocID="{8AC1FABE-D884-A549-BD37-5E6E16CA4B47}" presName="connTx" presStyleLbl="parChTrans1D2" presStyleIdx="2" presStyleCnt="3"/>
      <dgm:spPr/>
    </dgm:pt>
    <dgm:pt modelId="{EA44A7D2-5128-124B-B7D4-A69B818A3960}" type="pres">
      <dgm:prSet presAssocID="{BE9A076E-6B57-D445-9B36-16B45BD481D2}" presName="root2" presStyleCnt="0"/>
      <dgm:spPr/>
    </dgm:pt>
    <dgm:pt modelId="{75A8974F-814C-4B46-AE00-A4001A9112ED}" type="pres">
      <dgm:prSet presAssocID="{BE9A076E-6B57-D445-9B36-16B45BD481D2}" presName="LevelTwoTextNode" presStyleLbl="node2" presStyleIdx="2" presStyleCnt="3">
        <dgm:presLayoutVars>
          <dgm:chPref val="3"/>
        </dgm:presLayoutVars>
      </dgm:prSet>
      <dgm:spPr/>
    </dgm:pt>
    <dgm:pt modelId="{35BE3C52-D5F9-5B44-8CF7-EAE6AF2C129C}" type="pres">
      <dgm:prSet presAssocID="{BE9A076E-6B57-D445-9B36-16B45BD481D2}" presName="level3hierChild" presStyleCnt="0"/>
      <dgm:spPr/>
    </dgm:pt>
    <dgm:pt modelId="{B4678EEF-B46F-354B-A1DB-FEA4ED5AC4E0}" type="pres">
      <dgm:prSet presAssocID="{438039C7-19FD-624F-8AB1-311273EC3146}" presName="conn2-1" presStyleLbl="parChTrans1D3" presStyleIdx="4" presStyleCnt="6"/>
      <dgm:spPr/>
    </dgm:pt>
    <dgm:pt modelId="{88BD176C-E0F4-A44B-967A-85F16841B248}" type="pres">
      <dgm:prSet presAssocID="{438039C7-19FD-624F-8AB1-311273EC3146}" presName="connTx" presStyleLbl="parChTrans1D3" presStyleIdx="4" presStyleCnt="6"/>
      <dgm:spPr/>
    </dgm:pt>
    <dgm:pt modelId="{1CA2EB92-9E64-834F-955D-3EB9604B378C}" type="pres">
      <dgm:prSet presAssocID="{201BAFC4-794D-604C-B779-FE83C291B6E0}" presName="root2" presStyleCnt="0"/>
      <dgm:spPr/>
    </dgm:pt>
    <dgm:pt modelId="{0347BEC5-265F-FA4C-A5A5-FE8C4FCF481C}" type="pres">
      <dgm:prSet presAssocID="{201BAFC4-794D-604C-B779-FE83C291B6E0}" presName="LevelTwoTextNode" presStyleLbl="node3" presStyleIdx="4" presStyleCnt="6">
        <dgm:presLayoutVars>
          <dgm:chPref val="3"/>
        </dgm:presLayoutVars>
      </dgm:prSet>
      <dgm:spPr/>
    </dgm:pt>
    <dgm:pt modelId="{3713903E-8E3F-B544-A559-4DDA3FBE83CF}" type="pres">
      <dgm:prSet presAssocID="{201BAFC4-794D-604C-B779-FE83C291B6E0}" presName="level3hierChild" presStyleCnt="0"/>
      <dgm:spPr/>
    </dgm:pt>
    <dgm:pt modelId="{CBBC1F97-3578-3D4A-BC14-9BD39A895A9B}" type="pres">
      <dgm:prSet presAssocID="{4438EAEB-8950-A84C-AF34-E3BE015F53D8}" presName="conn2-1" presStyleLbl="parChTrans1D3" presStyleIdx="5" presStyleCnt="6"/>
      <dgm:spPr/>
    </dgm:pt>
    <dgm:pt modelId="{C757735B-328A-5A43-ADF2-B01D7AB32BD4}" type="pres">
      <dgm:prSet presAssocID="{4438EAEB-8950-A84C-AF34-E3BE015F53D8}" presName="connTx" presStyleLbl="parChTrans1D3" presStyleIdx="5" presStyleCnt="6"/>
      <dgm:spPr/>
    </dgm:pt>
    <dgm:pt modelId="{B0763707-CA72-404B-8EE1-24DFBC810040}" type="pres">
      <dgm:prSet presAssocID="{DB828F2A-3B4B-C543-BE75-27B4843C17C0}" presName="root2" presStyleCnt="0"/>
      <dgm:spPr/>
    </dgm:pt>
    <dgm:pt modelId="{2E264BEA-F2B5-0F4C-8DD6-B24DF275C355}" type="pres">
      <dgm:prSet presAssocID="{DB828F2A-3B4B-C543-BE75-27B4843C17C0}" presName="LevelTwoTextNode" presStyleLbl="node3" presStyleIdx="5" presStyleCnt="6">
        <dgm:presLayoutVars>
          <dgm:chPref val="3"/>
        </dgm:presLayoutVars>
      </dgm:prSet>
      <dgm:spPr/>
    </dgm:pt>
    <dgm:pt modelId="{D2A05CAE-E7C2-1941-8C30-78334DE8B1F8}" type="pres">
      <dgm:prSet presAssocID="{DB828F2A-3B4B-C543-BE75-27B4843C17C0}" presName="level3hierChild" presStyleCnt="0"/>
      <dgm:spPr/>
    </dgm:pt>
  </dgm:ptLst>
  <dgm:cxnLst>
    <dgm:cxn modelId="{E6799006-7AEC-1545-B6B4-96B372A76677}" type="presOf" srcId="{3971DC36-55A8-2F45-AE05-5E0D0AA5D621}" destId="{AA9E12FB-31C4-3A4A-AAFA-AE1E81D582E9}" srcOrd="1" destOrd="0" presId="urn:microsoft.com/office/officeart/2005/8/layout/hierarchy2"/>
    <dgm:cxn modelId="{02DAC00A-7538-DB48-A46C-932BCDC58528}" type="presOf" srcId="{26928D38-D895-5D4D-B81E-60249F97CA6A}" destId="{0A55F7FA-63E8-1E4B-8F9A-8AF1E54A14EF}" srcOrd="0" destOrd="0" presId="urn:microsoft.com/office/officeart/2005/8/layout/hierarchy2"/>
    <dgm:cxn modelId="{AB123A0C-6813-0C4E-87C7-B136DF01E452}" type="presOf" srcId="{201BAFC4-794D-604C-B779-FE83C291B6E0}" destId="{0347BEC5-265F-FA4C-A5A5-FE8C4FCF481C}" srcOrd="0" destOrd="0" presId="urn:microsoft.com/office/officeart/2005/8/layout/hierarchy2"/>
    <dgm:cxn modelId="{945C1211-18BE-4C4B-A2E1-DCE4AB5734DF}" type="presOf" srcId="{4373A951-661F-094D-B1E6-02C62A81FCDE}" destId="{260BD175-82FF-2F4E-A3AF-B66702B6516A}" srcOrd="0" destOrd="0" presId="urn:microsoft.com/office/officeart/2005/8/layout/hierarchy2"/>
    <dgm:cxn modelId="{D5B0241B-F96C-AD4F-A21B-AF2B590688D3}" type="presOf" srcId="{EB058DD9-FBBF-DE4A-B7E3-0F12DD127C8F}" destId="{2738AE02-A981-804C-8531-13E97D2CDE35}" srcOrd="1" destOrd="0" presId="urn:microsoft.com/office/officeart/2005/8/layout/hierarchy2"/>
    <dgm:cxn modelId="{A91C792B-8264-6043-9810-B7579297216F}" srcId="{1F97B21A-230D-7C4C-AB95-13A157D3B19F}" destId="{E7B94C4F-F2BF-2C4B-A4AE-3312D2889D91}" srcOrd="0" destOrd="0" parTransId="{BB0EED0E-F77D-AF4B-A94F-C86ED11102AC}" sibTransId="{5A477505-DB1C-BB4C-91D4-7DDDCB4D6599}"/>
    <dgm:cxn modelId="{F3C83938-441A-AD4A-A284-10D7E9FB7373}" srcId="{26928D38-D895-5D4D-B81E-60249F97CA6A}" destId="{B98532E7-8EEE-D046-8AC5-AE09969D421F}" srcOrd="1" destOrd="0" parTransId="{49AB5680-C202-2A4C-BA45-8358D04AE52C}" sibTransId="{976E4BBF-27B6-5C4C-9327-65AF41F3FC89}"/>
    <dgm:cxn modelId="{7E4B4649-2E54-0F43-A86F-9E497964DC5B}" type="presOf" srcId="{438039C7-19FD-624F-8AB1-311273EC3146}" destId="{88BD176C-E0F4-A44B-967A-85F16841B248}" srcOrd="1" destOrd="0" presId="urn:microsoft.com/office/officeart/2005/8/layout/hierarchy2"/>
    <dgm:cxn modelId="{F8D1074A-BB17-D34B-987D-BC695AFC468D}" srcId="{61CF3ED6-56B5-1940-A805-8B6054349667}" destId="{4373A951-661F-094D-B1E6-02C62A81FCDE}" srcOrd="0" destOrd="0" parTransId="{341B7FA8-8CA0-CB41-A0C6-1BDC4DAA761C}" sibTransId="{C932DA86-03BE-DC4D-AE0B-2483A3C0A2CF}"/>
    <dgm:cxn modelId="{C2B5144F-877B-5944-9EAB-F3D5520E94DF}" srcId="{BE9A076E-6B57-D445-9B36-16B45BD481D2}" destId="{DB828F2A-3B4B-C543-BE75-27B4843C17C0}" srcOrd="1" destOrd="0" parTransId="{4438EAEB-8950-A84C-AF34-E3BE015F53D8}" sibTransId="{AACC6646-4D00-B342-BB87-5843B97C78AD}"/>
    <dgm:cxn modelId="{2998394F-40C6-AA47-ADC9-79A45A0129DB}" type="presOf" srcId="{BE9A076E-6B57-D445-9B36-16B45BD481D2}" destId="{75A8974F-814C-4B46-AE00-A4001A9112ED}" srcOrd="0" destOrd="0" presId="urn:microsoft.com/office/officeart/2005/8/layout/hierarchy2"/>
    <dgm:cxn modelId="{01CA9F53-E2E7-6245-8CA3-A77BF99E2AF4}" type="presOf" srcId="{DB828F2A-3B4B-C543-BE75-27B4843C17C0}" destId="{2E264BEA-F2B5-0F4C-8DD6-B24DF275C355}" srcOrd="0" destOrd="0" presId="urn:microsoft.com/office/officeart/2005/8/layout/hierarchy2"/>
    <dgm:cxn modelId="{6BEA2557-325C-394B-9CBA-C968E96BEEE6}" type="presOf" srcId="{7EEA2D80-320D-0C44-A767-002F1EB5D01B}" destId="{D82A8375-1E94-6948-AC24-DFFA1DB59579}" srcOrd="0" destOrd="0" presId="urn:microsoft.com/office/officeart/2005/8/layout/hierarchy2"/>
    <dgm:cxn modelId="{1E70D567-29DF-D643-A132-B7E4384C7BC3}" type="presOf" srcId="{DEC4519B-1152-6B45-A25D-17DE458F34E4}" destId="{8DEF2026-5F4C-E24F-9FE8-D6B5BF847F92}" srcOrd="1" destOrd="0" presId="urn:microsoft.com/office/officeart/2005/8/layout/hierarchy2"/>
    <dgm:cxn modelId="{BA4B296C-8463-2C4D-85DB-7B8CE0F8A730}" type="presOf" srcId="{BB0EED0E-F77D-AF4B-A94F-C86ED11102AC}" destId="{EB5989EA-D5C7-F54C-85C0-66DA2F862F58}" srcOrd="0" destOrd="0" presId="urn:microsoft.com/office/officeart/2005/8/layout/hierarchy2"/>
    <dgm:cxn modelId="{B463316C-E8DB-524D-9C51-D7E68B682035}" type="presOf" srcId="{8AC1FABE-D884-A549-BD37-5E6E16CA4B47}" destId="{3E4D14AC-AFD2-D849-9B63-272EE167317E}" srcOrd="1" destOrd="0" presId="urn:microsoft.com/office/officeart/2005/8/layout/hierarchy2"/>
    <dgm:cxn modelId="{7A3DAB72-62CA-DE47-9790-21C63BCBD6C9}" type="presOf" srcId="{4438EAEB-8950-A84C-AF34-E3BE015F53D8}" destId="{C757735B-328A-5A43-ADF2-B01D7AB32BD4}" srcOrd="1" destOrd="0" presId="urn:microsoft.com/office/officeart/2005/8/layout/hierarchy2"/>
    <dgm:cxn modelId="{E2C2BF7C-C156-D842-8A72-E432355C1FFB}" type="presOf" srcId="{AE2F78D9-C28B-4C49-93D7-F31840179AD5}" destId="{BEF7C0A3-108D-5041-B5E8-F759EF619369}" srcOrd="0" destOrd="0" presId="urn:microsoft.com/office/officeart/2005/8/layout/hierarchy2"/>
    <dgm:cxn modelId="{81252186-D9AF-B54A-B5E9-01AF5FC2DCB6}" type="presOf" srcId="{DEC4519B-1152-6B45-A25D-17DE458F34E4}" destId="{7F6620E4-7708-DE4E-A1E0-9BE0B2BBA389}" srcOrd="0" destOrd="0" presId="urn:microsoft.com/office/officeart/2005/8/layout/hierarchy2"/>
    <dgm:cxn modelId="{7FC8B988-E902-9042-9E8F-66152D67E185}" type="presOf" srcId="{49AB5680-C202-2A4C-BA45-8358D04AE52C}" destId="{823F6167-1E1D-6342-AD5F-455A075345A3}" srcOrd="1" destOrd="0" presId="urn:microsoft.com/office/officeart/2005/8/layout/hierarchy2"/>
    <dgm:cxn modelId="{FE45B88F-E384-BE40-A63A-BAA6A5057ECA}" type="presOf" srcId="{8AC1FABE-D884-A549-BD37-5E6E16CA4B47}" destId="{DF97A8DF-1567-4D43-AD95-8BD652EE5DF4}" srcOrd="0" destOrd="0" presId="urn:microsoft.com/office/officeart/2005/8/layout/hierarchy2"/>
    <dgm:cxn modelId="{84A40D99-CC21-1946-96B6-369FBB61F772}" type="presOf" srcId="{438039C7-19FD-624F-8AB1-311273EC3146}" destId="{B4678EEF-B46F-354B-A1DB-FEA4ED5AC4E0}" srcOrd="0" destOrd="0" presId="urn:microsoft.com/office/officeart/2005/8/layout/hierarchy2"/>
    <dgm:cxn modelId="{B517DF9E-2FB1-BE49-8F32-FEBC4B11F56A}" type="presOf" srcId="{BB0EED0E-F77D-AF4B-A94F-C86ED11102AC}" destId="{5C4997EF-B934-2C43-9726-C062C92EA580}" srcOrd="1" destOrd="0" presId="urn:microsoft.com/office/officeart/2005/8/layout/hierarchy2"/>
    <dgm:cxn modelId="{5A26769F-2431-DF46-ACAD-738D1C7EA0E0}" type="presOf" srcId="{61CF3ED6-56B5-1940-A805-8B6054349667}" destId="{3A9ACA8E-6E92-EC41-A7BE-0C9E592ACD88}" srcOrd="0" destOrd="0" presId="urn:microsoft.com/office/officeart/2005/8/layout/hierarchy2"/>
    <dgm:cxn modelId="{1FDD2DA0-189A-0844-ACCC-886A5B8B6F62}" type="presOf" srcId="{B98532E7-8EEE-D046-8AC5-AE09969D421F}" destId="{6CA76F0F-C89E-2949-AD88-F5ED2B89AC76}" srcOrd="0" destOrd="0" presId="urn:microsoft.com/office/officeart/2005/8/layout/hierarchy2"/>
    <dgm:cxn modelId="{10054EA7-A875-DB4B-ACC8-877C8BC0D259}" srcId="{BE9A076E-6B57-D445-9B36-16B45BD481D2}" destId="{201BAFC4-794D-604C-B779-FE83C291B6E0}" srcOrd="0" destOrd="0" parTransId="{438039C7-19FD-624F-8AB1-311273EC3146}" sibTransId="{C72F27FA-ABEA-EC41-AEFC-591FE955A114}"/>
    <dgm:cxn modelId="{90D9F4AB-DE48-4C40-A700-A593F915248B}" srcId="{4373A951-661F-094D-B1E6-02C62A81FCDE}" destId="{1F97B21A-230D-7C4C-AB95-13A157D3B19F}" srcOrd="0" destOrd="0" parTransId="{7EEA2D80-320D-0C44-A767-002F1EB5D01B}" sibTransId="{5B54288B-2999-7946-80D6-0B5F4F933F31}"/>
    <dgm:cxn modelId="{1F8EE2B3-E47E-5B42-8810-17751BB9568B}" type="presOf" srcId="{4438EAEB-8950-A84C-AF34-E3BE015F53D8}" destId="{CBBC1F97-3578-3D4A-BC14-9BD39A895A9B}" srcOrd="0" destOrd="0" presId="urn:microsoft.com/office/officeart/2005/8/layout/hierarchy2"/>
    <dgm:cxn modelId="{6C1A21B4-34B3-1943-9656-7E2DBED0F067}" type="presOf" srcId="{1F97B21A-230D-7C4C-AB95-13A157D3B19F}" destId="{920890DB-18F4-4949-87D0-33F62DC6417B}" srcOrd="0" destOrd="0" presId="urn:microsoft.com/office/officeart/2005/8/layout/hierarchy2"/>
    <dgm:cxn modelId="{043395C0-DFDE-564D-8934-025E9654A4BC}" srcId="{26928D38-D895-5D4D-B81E-60249F97CA6A}" destId="{AE2F78D9-C28B-4C49-93D7-F31840179AD5}" srcOrd="0" destOrd="0" parTransId="{DEC4519B-1152-6B45-A25D-17DE458F34E4}" sibTransId="{A729E240-F39E-9649-9751-3E34E6DFB5F1}"/>
    <dgm:cxn modelId="{7D4281C2-7E1F-FA4E-B624-94A12B61DD25}" type="presOf" srcId="{49AB5680-C202-2A4C-BA45-8358D04AE52C}" destId="{60A717AA-AC8D-1D46-8B10-CF59DCCBF2D0}" srcOrd="0" destOrd="0" presId="urn:microsoft.com/office/officeart/2005/8/layout/hierarchy2"/>
    <dgm:cxn modelId="{5F8ADFCE-CC2F-A544-A803-7AA2F51A5A69}" srcId="{4373A951-661F-094D-B1E6-02C62A81FCDE}" destId="{26928D38-D895-5D4D-B81E-60249F97CA6A}" srcOrd="1" destOrd="0" parTransId="{EB058DD9-FBBF-DE4A-B7E3-0F12DD127C8F}" sibTransId="{13AE2C06-54A8-284D-A01F-D530CFAE85C3}"/>
    <dgm:cxn modelId="{6BA608D3-9F28-554A-A026-46EDC94FB0F1}" srcId="{26928D38-D895-5D4D-B81E-60249F97CA6A}" destId="{FD88CB2E-E07C-EF49-9DBB-4332C2E05B3E}" srcOrd="2" destOrd="0" parTransId="{3971DC36-55A8-2F45-AE05-5E0D0AA5D621}" sibTransId="{7A0CD305-4FE7-904D-BFA9-1E209D53731C}"/>
    <dgm:cxn modelId="{D70FABD3-5433-2348-9BCA-70DB8079376A}" srcId="{4373A951-661F-094D-B1E6-02C62A81FCDE}" destId="{BE9A076E-6B57-D445-9B36-16B45BD481D2}" srcOrd="2" destOrd="0" parTransId="{8AC1FABE-D884-A549-BD37-5E6E16CA4B47}" sibTransId="{F88C0059-3AB3-D643-8B4D-C1CCC36306B3}"/>
    <dgm:cxn modelId="{BD40A0E0-D70E-1D4C-85F1-EF07E067EC24}" type="presOf" srcId="{FD88CB2E-E07C-EF49-9DBB-4332C2E05B3E}" destId="{A812DE82-A2E2-B645-82F0-3437E4DB85D6}" srcOrd="0" destOrd="0" presId="urn:microsoft.com/office/officeart/2005/8/layout/hierarchy2"/>
    <dgm:cxn modelId="{947EF3E9-9F3E-7843-AD01-5BBD4E84EA16}" type="presOf" srcId="{EB058DD9-FBBF-DE4A-B7E3-0F12DD127C8F}" destId="{B861E4ED-02DF-8D42-B3AB-EC6B281B33A6}" srcOrd="0" destOrd="0" presId="urn:microsoft.com/office/officeart/2005/8/layout/hierarchy2"/>
    <dgm:cxn modelId="{F500FDEE-F6D7-2E40-9C55-AE9CF12A8429}" type="presOf" srcId="{3971DC36-55A8-2F45-AE05-5E0D0AA5D621}" destId="{787EA3AB-62C9-DD4B-9C8A-91C9FE64787D}" srcOrd="0" destOrd="0" presId="urn:microsoft.com/office/officeart/2005/8/layout/hierarchy2"/>
    <dgm:cxn modelId="{5C1A34F6-D2D1-874E-819D-30F80954DA2C}" type="presOf" srcId="{E7B94C4F-F2BF-2C4B-A4AE-3312D2889D91}" destId="{3B296A10-9368-1E4F-8EF0-D8AB3EA03A8E}" srcOrd="0" destOrd="0" presId="urn:microsoft.com/office/officeart/2005/8/layout/hierarchy2"/>
    <dgm:cxn modelId="{A5DC52FD-DC37-2B46-A295-B64A8457FA70}" type="presOf" srcId="{7EEA2D80-320D-0C44-A767-002F1EB5D01B}" destId="{4287AB6A-739D-F24A-929D-6BD253C6FB53}" srcOrd="1" destOrd="0" presId="urn:microsoft.com/office/officeart/2005/8/layout/hierarchy2"/>
    <dgm:cxn modelId="{92576380-F278-8F4E-84DE-2A1DD0A3746A}" type="presParOf" srcId="{3A9ACA8E-6E92-EC41-A7BE-0C9E592ACD88}" destId="{6DFBB32C-DAE4-7441-B1EC-05545DAA5D04}" srcOrd="0" destOrd="0" presId="urn:microsoft.com/office/officeart/2005/8/layout/hierarchy2"/>
    <dgm:cxn modelId="{DDB64ADC-649C-514B-A3F3-7BD7684138B3}" type="presParOf" srcId="{6DFBB32C-DAE4-7441-B1EC-05545DAA5D04}" destId="{260BD175-82FF-2F4E-A3AF-B66702B6516A}" srcOrd="0" destOrd="0" presId="urn:microsoft.com/office/officeart/2005/8/layout/hierarchy2"/>
    <dgm:cxn modelId="{E5020DE9-6772-8449-9AEA-02ACEE65F69B}" type="presParOf" srcId="{6DFBB32C-DAE4-7441-B1EC-05545DAA5D04}" destId="{89709173-F16A-A640-B81A-DAB26AC9BED4}" srcOrd="1" destOrd="0" presId="urn:microsoft.com/office/officeart/2005/8/layout/hierarchy2"/>
    <dgm:cxn modelId="{08E23386-5597-EF45-87B4-FA60C1DAF63E}" type="presParOf" srcId="{89709173-F16A-A640-B81A-DAB26AC9BED4}" destId="{D82A8375-1E94-6948-AC24-DFFA1DB59579}" srcOrd="0" destOrd="0" presId="urn:microsoft.com/office/officeart/2005/8/layout/hierarchy2"/>
    <dgm:cxn modelId="{ACF2A299-D16D-EF4A-80E6-7727CDCAB489}" type="presParOf" srcId="{D82A8375-1E94-6948-AC24-DFFA1DB59579}" destId="{4287AB6A-739D-F24A-929D-6BD253C6FB53}" srcOrd="0" destOrd="0" presId="urn:microsoft.com/office/officeart/2005/8/layout/hierarchy2"/>
    <dgm:cxn modelId="{78A4FB2E-9562-F04A-82C1-F24A981148B2}" type="presParOf" srcId="{89709173-F16A-A640-B81A-DAB26AC9BED4}" destId="{C300B4EA-3357-DD4B-8C5C-C49A8381ED89}" srcOrd="1" destOrd="0" presId="urn:microsoft.com/office/officeart/2005/8/layout/hierarchy2"/>
    <dgm:cxn modelId="{B2288C62-5E54-5C45-B62B-B3B3684C2309}" type="presParOf" srcId="{C300B4EA-3357-DD4B-8C5C-C49A8381ED89}" destId="{920890DB-18F4-4949-87D0-33F62DC6417B}" srcOrd="0" destOrd="0" presId="urn:microsoft.com/office/officeart/2005/8/layout/hierarchy2"/>
    <dgm:cxn modelId="{D59C665D-5BD9-7A4D-8FC3-172F4BC115F1}" type="presParOf" srcId="{C300B4EA-3357-DD4B-8C5C-C49A8381ED89}" destId="{6DD29AC0-C835-3540-B12A-D8BA44EFE385}" srcOrd="1" destOrd="0" presId="urn:microsoft.com/office/officeart/2005/8/layout/hierarchy2"/>
    <dgm:cxn modelId="{F7B414B4-9837-EE4D-8C06-6BDFF2A71BD3}" type="presParOf" srcId="{6DD29AC0-C835-3540-B12A-D8BA44EFE385}" destId="{EB5989EA-D5C7-F54C-85C0-66DA2F862F58}" srcOrd="0" destOrd="0" presId="urn:microsoft.com/office/officeart/2005/8/layout/hierarchy2"/>
    <dgm:cxn modelId="{3BA5F914-E777-A444-AA22-752ACE6BE482}" type="presParOf" srcId="{EB5989EA-D5C7-F54C-85C0-66DA2F862F58}" destId="{5C4997EF-B934-2C43-9726-C062C92EA580}" srcOrd="0" destOrd="0" presId="urn:microsoft.com/office/officeart/2005/8/layout/hierarchy2"/>
    <dgm:cxn modelId="{00C332E1-A639-8A4D-B1A4-33F981136783}" type="presParOf" srcId="{6DD29AC0-C835-3540-B12A-D8BA44EFE385}" destId="{00E1D1E5-5D1D-454A-BB17-6760629BA113}" srcOrd="1" destOrd="0" presId="urn:microsoft.com/office/officeart/2005/8/layout/hierarchy2"/>
    <dgm:cxn modelId="{AAD8AF10-C638-7640-A73F-855063CE647B}" type="presParOf" srcId="{00E1D1E5-5D1D-454A-BB17-6760629BA113}" destId="{3B296A10-9368-1E4F-8EF0-D8AB3EA03A8E}" srcOrd="0" destOrd="0" presId="urn:microsoft.com/office/officeart/2005/8/layout/hierarchy2"/>
    <dgm:cxn modelId="{DAE919BB-2991-384C-9A21-31A9E2020DDA}" type="presParOf" srcId="{00E1D1E5-5D1D-454A-BB17-6760629BA113}" destId="{DC7D0070-C3EE-FA42-A437-4A6569E4B311}" srcOrd="1" destOrd="0" presId="urn:microsoft.com/office/officeart/2005/8/layout/hierarchy2"/>
    <dgm:cxn modelId="{CD8E1FDA-8BDF-7948-9319-0D41D4AADBEF}" type="presParOf" srcId="{89709173-F16A-A640-B81A-DAB26AC9BED4}" destId="{B861E4ED-02DF-8D42-B3AB-EC6B281B33A6}" srcOrd="2" destOrd="0" presId="urn:microsoft.com/office/officeart/2005/8/layout/hierarchy2"/>
    <dgm:cxn modelId="{2D5788F5-B878-EA48-8E49-B4BCA9CC03EE}" type="presParOf" srcId="{B861E4ED-02DF-8D42-B3AB-EC6B281B33A6}" destId="{2738AE02-A981-804C-8531-13E97D2CDE35}" srcOrd="0" destOrd="0" presId="urn:microsoft.com/office/officeart/2005/8/layout/hierarchy2"/>
    <dgm:cxn modelId="{8265B0FC-BA39-F94B-9411-0753D61DC00E}" type="presParOf" srcId="{89709173-F16A-A640-B81A-DAB26AC9BED4}" destId="{560E60C0-A54D-264F-8EA9-A8C3399CDF54}" srcOrd="3" destOrd="0" presId="urn:microsoft.com/office/officeart/2005/8/layout/hierarchy2"/>
    <dgm:cxn modelId="{6A66783D-82FD-0540-ACF9-51E2FD19E012}" type="presParOf" srcId="{560E60C0-A54D-264F-8EA9-A8C3399CDF54}" destId="{0A55F7FA-63E8-1E4B-8F9A-8AF1E54A14EF}" srcOrd="0" destOrd="0" presId="urn:microsoft.com/office/officeart/2005/8/layout/hierarchy2"/>
    <dgm:cxn modelId="{2966F7D7-8D1D-B443-8C29-44FC2BF1EB02}" type="presParOf" srcId="{560E60C0-A54D-264F-8EA9-A8C3399CDF54}" destId="{82804260-53BB-6443-A74B-52187870AE09}" srcOrd="1" destOrd="0" presId="urn:microsoft.com/office/officeart/2005/8/layout/hierarchy2"/>
    <dgm:cxn modelId="{7CF1B882-6DE5-2049-AB53-AC29DB1B3453}" type="presParOf" srcId="{82804260-53BB-6443-A74B-52187870AE09}" destId="{7F6620E4-7708-DE4E-A1E0-9BE0B2BBA389}" srcOrd="0" destOrd="0" presId="urn:microsoft.com/office/officeart/2005/8/layout/hierarchy2"/>
    <dgm:cxn modelId="{BE11F3A7-8A97-4743-A5D8-60FF08EFECE8}" type="presParOf" srcId="{7F6620E4-7708-DE4E-A1E0-9BE0B2BBA389}" destId="{8DEF2026-5F4C-E24F-9FE8-D6B5BF847F92}" srcOrd="0" destOrd="0" presId="urn:microsoft.com/office/officeart/2005/8/layout/hierarchy2"/>
    <dgm:cxn modelId="{6240C7B3-91A6-894E-A97F-FD8BDB9A29B4}" type="presParOf" srcId="{82804260-53BB-6443-A74B-52187870AE09}" destId="{FBF58CF7-E0BF-1444-9817-38F1DBC3F8FE}" srcOrd="1" destOrd="0" presId="urn:microsoft.com/office/officeart/2005/8/layout/hierarchy2"/>
    <dgm:cxn modelId="{D6354FDF-82D2-1F41-9614-F7E07F577F6D}" type="presParOf" srcId="{FBF58CF7-E0BF-1444-9817-38F1DBC3F8FE}" destId="{BEF7C0A3-108D-5041-B5E8-F759EF619369}" srcOrd="0" destOrd="0" presId="urn:microsoft.com/office/officeart/2005/8/layout/hierarchy2"/>
    <dgm:cxn modelId="{CDEF07A4-31C6-7145-8A35-D2CAB904D774}" type="presParOf" srcId="{FBF58CF7-E0BF-1444-9817-38F1DBC3F8FE}" destId="{ECCD23CF-9300-8941-88D1-51F7F9DC14C0}" srcOrd="1" destOrd="0" presId="urn:microsoft.com/office/officeart/2005/8/layout/hierarchy2"/>
    <dgm:cxn modelId="{A9500E7E-E27A-9E47-8583-CFDF3B16A4CD}" type="presParOf" srcId="{82804260-53BB-6443-A74B-52187870AE09}" destId="{60A717AA-AC8D-1D46-8B10-CF59DCCBF2D0}" srcOrd="2" destOrd="0" presId="urn:microsoft.com/office/officeart/2005/8/layout/hierarchy2"/>
    <dgm:cxn modelId="{BF33449D-45CE-4041-B457-0047EF04AD5A}" type="presParOf" srcId="{60A717AA-AC8D-1D46-8B10-CF59DCCBF2D0}" destId="{823F6167-1E1D-6342-AD5F-455A075345A3}" srcOrd="0" destOrd="0" presId="urn:microsoft.com/office/officeart/2005/8/layout/hierarchy2"/>
    <dgm:cxn modelId="{5C7CE79A-2D17-9D40-8A07-EE61EB58B04A}" type="presParOf" srcId="{82804260-53BB-6443-A74B-52187870AE09}" destId="{00A5CA07-904C-3142-BBBA-E43745D6A623}" srcOrd="3" destOrd="0" presId="urn:microsoft.com/office/officeart/2005/8/layout/hierarchy2"/>
    <dgm:cxn modelId="{DCF41CF6-9586-5C4F-9339-4F04261192EA}" type="presParOf" srcId="{00A5CA07-904C-3142-BBBA-E43745D6A623}" destId="{6CA76F0F-C89E-2949-AD88-F5ED2B89AC76}" srcOrd="0" destOrd="0" presId="urn:microsoft.com/office/officeart/2005/8/layout/hierarchy2"/>
    <dgm:cxn modelId="{3F37630A-8BD3-3349-998D-337951B042C9}" type="presParOf" srcId="{00A5CA07-904C-3142-BBBA-E43745D6A623}" destId="{0B0626AB-1E50-DC43-BEF8-E7C34782D2BA}" srcOrd="1" destOrd="0" presId="urn:microsoft.com/office/officeart/2005/8/layout/hierarchy2"/>
    <dgm:cxn modelId="{0C676862-33A2-544D-8CA5-9DE926682628}" type="presParOf" srcId="{82804260-53BB-6443-A74B-52187870AE09}" destId="{787EA3AB-62C9-DD4B-9C8A-91C9FE64787D}" srcOrd="4" destOrd="0" presId="urn:microsoft.com/office/officeart/2005/8/layout/hierarchy2"/>
    <dgm:cxn modelId="{B6D293D3-9A21-0145-94BD-33D869A9E47D}" type="presParOf" srcId="{787EA3AB-62C9-DD4B-9C8A-91C9FE64787D}" destId="{AA9E12FB-31C4-3A4A-AAFA-AE1E81D582E9}" srcOrd="0" destOrd="0" presId="urn:microsoft.com/office/officeart/2005/8/layout/hierarchy2"/>
    <dgm:cxn modelId="{B2460204-7C9D-0B41-8609-51AD12E28689}" type="presParOf" srcId="{82804260-53BB-6443-A74B-52187870AE09}" destId="{E0CD7D93-F621-0E46-87D8-3B5E3BECED3C}" srcOrd="5" destOrd="0" presId="urn:microsoft.com/office/officeart/2005/8/layout/hierarchy2"/>
    <dgm:cxn modelId="{CE53229A-A553-184D-B3C0-95EA7B69E903}" type="presParOf" srcId="{E0CD7D93-F621-0E46-87D8-3B5E3BECED3C}" destId="{A812DE82-A2E2-B645-82F0-3437E4DB85D6}" srcOrd="0" destOrd="0" presId="urn:microsoft.com/office/officeart/2005/8/layout/hierarchy2"/>
    <dgm:cxn modelId="{3EC31C4A-86D0-AD44-AD86-4A8E710DA289}" type="presParOf" srcId="{E0CD7D93-F621-0E46-87D8-3B5E3BECED3C}" destId="{3C8F0131-C653-784A-9F1C-B2757E68C9EF}" srcOrd="1" destOrd="0" presId="urn:microsoft.com/office/officeart/2005/8/layout/hierarchy2"/>
    <dgm:cxn modelId="{0E0302A6-749B-6946-8C4A-E33AE998AB61}" type="presParOf" srcId="{89709173-F16A-A640-B81A-DAB26AC9BED4}" destId="{DF97A8DF-1567-4D43-AD95-8BD652EE5DF4}" srcOrd="4" destOrd="0" presId="urn:microsoft.com/office/officeart/2005/8/layout/hierarchy2"/>
    <dgm:cxn modelId="{20DB1855-E649-B544-9CDE-1BBF6A6724EE}" type="presParOf" srcId="{DF97A8DF-1567-4D43-AD95-8BD652EE5DF4}" destId="{3E4D14AC-AFD2-D849-9B63-272EE167317E}" srcOrd="0" destOrd="0" presId="urn:microsoft.com/office/officeart/2005/8/layout/hierarchy2"/>
    <dgm:cxn modelId="{876F91A9-9578-2142-9BB6-05E55E4293B7}" type="presParOf" srcId="{89709173-F16A-A640-B81A-DAB26AC9BED4}" destId="{EA44A7D2-5128-124B-B7D4-A69B818A3960}" srcOrd="5" destOrd="0" presId="urn:microsoft.com/office/officeart/2005/8/layout/hierarchy2"/>
    <dgm:cxn modelId="{B9A2BFBD-52C0-3242-96F0-D7C8638702D8}" type="presParOf" srcId="{EA44A7D2-5128-124B-B7D4-A69B818A3960}" destId="{75A8974F-814C-4B46-AE00-A4001A9112ED}" srcOrd="0" destOrd="0" presId="urn:microsoft.com/office/officeart/2005/8/layout/hierarchy2"/>
    <dgm:cxn modelId="{15466861-D49E-B847-8F3B-EFF9E4C903B5}" type="presParOf" srcId="{EA44A7D2-5128-124B-B7D4-A69B818A3960}" destId="{35BE3C52-D5F9-5B44-8CF7-EAE6AF2C129C}" srcOrd="1" destOrd="0" presId="urn:microsoft.com/office/officeart/2005/8/layout/hierarchy2"/>
    <dgm:cxn modelId="{A2678BD1-7ADB-3A49-98C1-58BCA1250A2E}" type="presParOf" srcId="{35BE3C52-D5F9-5B44-8CF7-EAE6AF2C129C}" destId="{B4678EEF-B46F-354B-A1DB-FEA4ED5AC4E0}" srcOrd="0" destOrd="0" presId="urn:microsoft.com/office/officeart/2005/8/layout/hierarchy2"/>
    <dgm:cxn modelId="{422F5324-3628-0F4F-B349-2CC8C1DAFF13}" type="presParOf" srcId="{B4678EEF-B46F-354B-A1DB-FEA4ED5AC4E0}" destId="{88BD176C-E0F4-A44B-967A-85F16841B248}" srcOrd="0" destOrd="0" presId="urn:microsoft.com/office/officeart/2005/8/layout/hierarchy2"/>
    <dgm:cxn modelId="{2EF7861D-66A9-A442-B798-6F25C9798B76}" type="presParOf" srcId="{35BE3C52-D5F9-5B44-8CF7-EAE6AF2C129C}" destId="{1CA2EB92-9E64-834F-955D-3EB9604B378C}" srcOrd="1" destOrd="0" presId="urn:microsoft.com/office/officeart/2005/8/layout/hierarchy2"/>
    <dgm:cxn modelId="{CDDBE9C9-4C83-7240-9624-0B5C98D4836D}" type="presParOf" srcId="{1CA2EB92-9E64-834F-955D-3EB9604B378C}" destId="{0347BEC5-265F-FA4C-A5A5-FE8C4FCF481C}" srcOrd="0" destOrd="0" presId="urn:microsoft.com/office/officeart/2005/8/layout/hierarchy2"/>
    <dgm:cxn modelId="{A45FB93A-120D-464E-998C-2E7FDFBA6C23}" type="presParOf" srcId="{1CA2EB92-9E64-834F-955D-3EB9604B378C}" destId="{3713903E-8E3F-B544-A559-4DDA3FBE83CF}" srcOrd="1" destOrd="0" presId="urn:microsoft.com/office/officeart/2005/8/layout/hierarchy2"/>
    <dgm:cxn modelId="{90AFF3B7-C11A-4340-8BD6-23CAD0055B90}" type="presParOf" srcId="{35BE3C52-D5F9-5B44-8CF7-EAE6AF2C129C}" destId="{CBBC1F97-3578-3D4A-BC14-9BD39A895A9B}" srcOrd="2" destOrd="0" presId="urn:microsoft.com/office/officeart/2005/8/layout/hierarchy2"/>
    <dgm:cxn modelId="{98FF71A7-08CA-EF49-8A59-5534440F81E7}" type="presParOf" srcId="{CBBC1F97-3578-3D4A-BC14-9BD39A895A9B}" destId="{C757735B-328A-5A43-ADF2-B01D7AB32BD4}" srcOrd="0" destOrd="0" presId="urn:microsoft.com/office/officeart/2005/8/layout/hierarchy2"/>
    <dgm:cxn modelId="{D89B9A3B-09F4-994F-AB4E-4B1172E6C0F8}" type="presParOf" srcId="{35BE3C52-D5F9-5B44-8CF7-EAE6AF2C129C}" destId="{B0763707-CA72-404B-8EE1-24DFBC810040}" srcOrd="3" destOrd="0" presId="urn:microsoft.com/office/officeart/2005/8/layout/hierarchy2"/>
    <dgm:cxn modelId="{273827CB-08EB-9146-ACBD-35FE979679C8}" type="presParOf" srcId="{B0763707-CA72-404B-8EE1-24DFBC810040}" destId="{2E264BEA-F2B5-0F4C-8DD6-B24DF275C355}" srcOrd="0" destOrd="0" presId="urn:microsoft.com/office/officeart/2005/8/layout/hierarchy2"/>
    <dgm:cxn modelId="{A2F05AD2-A283-B141-8D74-CC2A4C94CF17}" type="presParOf" srcId="{B0763707-CA72-404B-8EE1-24DFBC810040}" destId="{D2A05CAE-E7C2-1941-8C30-78334DE8B1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BD175-82FF-2F4E-A3AF-B66702B6516A}">
      <dsp:nvSpPr>
        <dsp:cNvPr id="0" name=""/>
        <dsp:cNvSpPr/>
      </dsp:nvSpPr>
      <dsp:spPr>
        <a:xfrm>
          <a:off x="2727" y="2484918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Proposed BMI framework</a:t>
          </a:r>
        </a:p>
      </dsp:txBody>
      <dsp:txXfrm>
        <a:off x="21780" y="2503971"/>
        <a:ext cx="1262924" cy="612409"/>
      </dsp:txXfrm>
    </dsp:sp>
    <dsp:sp modelId="{D82A8375-1E94-6948-AC24-DFFA1DB59579}">
      <dsp:nvSpPr>
        <dsp:cNvPr id="0" name=""/>
        <dsp:cNvSpPr/>
      </dsp:nvSpPr>
      <dsp:spPr>
        <a:xfrm rot="17230830">
          <a:off x="683052" y="1958805"/>
          <a:ext cx="1761822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1761822" y="976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1519918" y="1924526"/>
        <a:ext cx="88091" cy="88091"/>
      </dsp:txXfrm>
    </dsp:sp>
    <dsp:sp modelId="{920890DB-18F4-4949-87D0-33F62DC6417B}">
      <dsp:nvSpPr>
        <dsp:cNvPr id="0" name=""/>
        <dsp:cNvSpPr/>
      </dsp:nvSpPr>
      <dsp:spPr>
        <a:xfrm>
          <a:off x="1824170" y="801710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Value proposition</a:t>
          </a:r>
        </a:p>
      </dsp:txBody>
      <dsp:txXfrm>
        <a:off x="1843223" y="820763"/>
        <a:ext cx="1262924" cy="612409"/>
      </dsp:txXfrm>
    </dsp:sp>
    <dsp:sp modelId="{EB5989EA-D5C7-F54C-85C0-66DA2F862F58}">
      <dsp:nvSpPr>
        <dsp:cNvPr id="0" name=""/>
        <dsp:cNvSpPr/>
      </dsp:nvSpPr>
      <dsp:spPr>
        <a:xfrm>
          <a:off x="3125200" y="1117201"/>
          <a:ext cx="520412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520412" y="97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372396" y="1113957"/>
        <a:ext cx="26020" cy="26020"/>
      </dsp:txXfrm>
    </dsp:sp>
    <dsp:sp modelId="{3B296A10-9368-1E4F-8EF0-D8AB3EA03A8E}">
      <dsp:nvSpPr>
        <dsp:cNvPr id="0" name=""/>
        <dsp:cNvSpPr/>
      </dsp:nvSpPr>
      <dsp:spPr>
        <a:xfrm>
          <a:off x="3645612" y="801710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Value proposition</a:t>
          </a:r>
        </a:p>
      </dsp:txBody>
      <dsp:txXfrm>
        <a:off x="3664665" y="820763"/>
        <a:ext cx="1262924" cy="612409"/>
      </dsp:txXfrm>
    </dsp:sp>
    <dsp:sp modelId="{B861E4ED-02DF-8D42-B3AB-EC6B281B33A6}">
      <dsp:nvSpPr>
        <dsp:cNvPr id="0" name=""/>
        <dsp:cNvSpPr/>
      </dsp:nvSpPr>
      <dsp:spPr>
        <a:xfrm rot="2346693">
          <a:off x="1228612" y="3011960"/>
          <a:ext cx="670703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670703" y="976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547196" y="3004959"/>
        <a:ext cx="33535" cy="33535"/>
      </dsp:txXfrm>
    </dsp:sp>
    <dsp:sp modelId="{0A55F7FA-63E8-1E4B-8F9A-8AF1E54A14EF}">
      <dsp:nvSpPr>
        <dsp:cNvPr id="0" name=""/>
        <dsp:cNvSpPr/>
      </dsp:nvSpPr>
      <dsp:spPr>
        <a:xfrm>
          <a:off x="1824170" y="2908020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Value creation and delivery</a:t>
          </a:r>
        </a:p>
      </dsp:txBody>
      <dsp:txXfrm>
        <a:off x="1843223" y="2927073"/>
        <a:ext cx="1262924" cy="612409"/>
      </dsp:txXfrm>
    </dsp:sp>
    <dsp:sp modelId="{7F6620E4-7708-DE4E-A1E0-9BE0B2BBA389}">
      <dsp:nvSpPr>
        <dsp:cNvPr id="0" name=""/>
        <dsp:cNvSpPr/>
      </dsp:nvSpPr>
      <dsp:spPr>
        <a:xfrm rot="17457885">
          <a:off x="2658154" y="2544402"/>
          <a:ext cx="1454504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1454504" y="97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349044" y="2517806"/>
        <a:ext cx="72725" cy="72725"/>
      </dsp:txXfrm>
    </dsp:sp>
    <dsp:sp modelId="{BEF7C0A3-108D-5041-B5E8-F759EF619369}">
      <dsp:nvSpPr>
        <dsp:cNvPr id="0" name=""/>
        <dsp:cNvSpPr/>
      </dsp:nvSpPr>
      <dsp:spPr>
        <a:xfrm>
          <a:off x="3645612" y="1549803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Activities</a:t>
          </a:r>
        </a:p>
      </dsp:txBody>
      <dsp:txXfrm>
        <a:off x="3664665" y="1568856"/>
        <a:ext cx="1262924" cy="612409"/>
      </dsp:txXfrm>
    </dsp:sp>
    <dsp:sp modelId="{60A717AA-AC8D-1D46-8B10-CF59DCCBF2D0}">
      <dsp:nvSpPr>
        <dsp:cNvPr id="0" name=""/>
        <dsp:cNvSpPr/>
      </dsp:nvSpPr>
      <dsp:spPr>
        <a:xfrm rot="18627772">
          <a:off x="2984445" y="2918448"/>
          <a:ext cx="801923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801923" y="97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365358" y="2908167"/>
        <a:ext cx="40096" cy="40096"/>
      </dsp:txXfrm>
    </dsp:sp>
    <dsp:sp modelId="{6CA76F0F-C89E-2949-AD88-F5ED2B89AC76}">
      <dsp:nvSpPr>
        <dsp:cNvPr id="0" name=""/>
        <dsp:cNvSpPr/>
      </dsp:nvSpPr>
      <dsp:spPr>
        <a:xfrm>
          <a:off x="3645612" y="2297895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Actors</a:t>
          </a:r>
        </a:p>
      </dsp:txBody>
      <dsp:txXfrm>
        <a:off x="3664665" y="2316948"/>
        <a:ext cx="1262924" cy="612409"/>
      </dsp:txXfrm>
    </dsp:sp>
    <dsp:sp modelId="{787EA3AB-62C9-DD4B-9C8A-91C9FE64787D}">
      <dsp:nvSpPr>
        <dsp:cNvPr id="0" name=""/>
        <dsp:cNvSpPr/>
      </dsp:nvSpPr>
      <dsp:spPr>
        <a:xfrm rot="890895">
          <a:off x="3116211" y="3292495"/>
          <a:ext cx="538390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538390" y="97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371947" y="3288802"/>
        <a:ext cx="26919" cy="26919"/>
      </dsp:txXfrm>
    </dsp:sp>
    <dsp:sp modelId="{A812DE82-A2E2-B645-82F0-3437E4DB85D6}">
      <dsp:nvSpPr>
        <dsp:cNvPr id="0" name=""/>
        <dsp:cNvSpPr/>
      </dsp:nvSpPr>
      <dsp:spPr>
        <a:xfrm>
          <a:off x="3645612" y="3045988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Position</a:t>
          </a:r>
        </a:p>
      </dsp:txBody>
      <dsp:txXfrm>
        <a:off x="3664665" y="3065041"/>
        <a:ext cx="1262924" cy="612409"/>
      </dsp:txXfrm>
    </dsp:sp>
    <dsp:sp modelId="{DF97A8DF-1567-4D43-AD95-8BD652EE5DF4}">
      <dsp:nvSpPr>
        <dsp:cNvPr id="0" name=""/>
        <dsp:cNvSpPr/>
      </dsp:nvSpPr>
      <dsp:spPr>
        <a:xfrm rot="4369170">
          <a:off x="683052" y="3642013"/>
          <a:ext cx="1761822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1761822" y="976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1519918" y="3607734"/>
        <a:ext cx="88091" cy="88091"/>
      </dsp:txXfrm>
    </dsp:sp>
    <dsp:sp modelId="{75A8974F-814C-4B46-AE00-A4001A9112ED}">
      <dsp:nvSpPr>
        <dsp:cNvPr id="0" name=""/>
        <dsp:cNvSpPr/>
      </dsp:nvSpPr>
      <dsp:spPr>
        <a:xfrm>
          <a:off x="1824170" y="4168126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Value capture</a:t>
          </a:r>
        </a:p>
      </dsp:txBody>
      <dsp:txXfrm>
        <a:off x="1843223" y="4187179"/>
        <a:ext cx="1262924" cy="612409"/>
      </dsp:txXfrm>
    </dsp:sp>
    <dsp:sp modelId="{B4678EEF-B46F-354B-A1DB-FEA4ED5AC4E0}">
      <dsp:nvSpPr>
        <dsp:cNvPr id="0" name=""/>
        <dsp:cNvSpPr/>
      </dsp:nvSpPr>
      <dsp:spPr>
        <a:xfrm rot="19457599">
          <a:off x="3064962" y="4296594"/>
          <a:ext cx="640889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640889" y="97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369384" y="4290339"/>
        <a:ext cx="32044" cy="32044"/>
      </dsp:txXfrm>
    </dsp:sp>
    <dsp:sp modelId="{0347BEC5-265F-FA4C-A5A5-FE8C4FCF481C}">
      <dsp:nvSpPr>
        <dsp:cNvPr id="0" name=""/>
        <dsp:cNvSpPr/>
      </dsp:nvSpPr>
      <dsp:spPr>
        <a:xfrm>
          <a:off x="3645612" y="3794080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Links</a:t>
          </a:r>
        </a:p>
      </dsp:txBody>
      <dsp:txXfrm>
        <a:off x="3664665" y="3813133"/>
        <a:ext cx="1262924" cy="612409"/>
      </dsp:txXfrm>
    </dsp:sp>
    <dsp:sp modelId="{CBBC1F97-3578-3D4A-BC14-9BD39A895A9B}">
      <dsp:nvSpPr>
        <dsp:cNvPr id="0" name=""/>
        <dsp:cNvSpPr/>
      </dsp:nvSpPr>
      <dsp:spPr>
        <a:xfrm rot="2142401">
          <a:off x="3064962" y="4670640"/>
          <a:ext cx="640889" cy="19533"/>
        </a:xfrm>
        <a:custGeom>
          <a:avLst/>
          <a:gdLst/>
          <a:ahLst/>
          <a:cxnLst/>
          <a:rect l="0" t="0" r="0" b="0"/>
          <a:pathLst>
            <a:path>
              <a:moveTo>
                <a:pt x="0" y="9766"/>
              </a:moveTo>
              <a:lnTo>
                <a:pt x="640889" y="97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369384" y="4664385"/>
        <a:ext cx="32044" cy="32044"/>
      </dsp:txXfrm>
    </dsp:sp>
    <dsp:sp modelId="{2E264BEA-F2B5-0F4C-8DD6-B24DF275C355}">
      <dsp:nvSpPr>
        <dsp:cNvPr id="0" name=""/>
        <dsp:cNvSpPr/>
      </dsp:nvSpPr>
      <dsp:spPr>
        <a:xfrm>
          <a:off x="3645612" y="4542173"/>
          <a:ext cx="1301030" cy="650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Strategy</a:t>
          </a:r>
        </a:p>
      </dsp:txBody>
      <dsp:txXfrm>
        <a:off x="3664665" y="4561226"/>
        <a:ext cx="1262924" cy="612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C4B8C6-638D-6748-B778-C216B08A2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C1432E-ADAB-6841-B63B-B9BA128C7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19D82-B28D-9E4A-800A-ED7DA9BFCB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3A55B-2581-4A4E-A457-496A92C08ED4}" type="slidenum">
              <a:rPr lang="fr-FR" smtClean="0"/>
              <a:t>‹Nº›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F016B7F-CE72-C24E-81FB-9B1EEBA2F0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9ECE-9534-464A-AB7F-A7E30C91EE08}" type="datetimeFigureOut">
              <a:rPr lang="fr-FR" smtClean="0"/>
              <a:t>08/06/2021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663F-5E71-3742-85E3-D9C1C9EF45AF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74CD-9200-C548-91E3-CAB95AAB4A6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5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ans_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rgbClr val="33768C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rgbClr val="337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28639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AF98C45-B8EF-8D4E-A146-7AE2B5A8B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594" y="3368125"/>
            <a:ext cx="1132317" cy="8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36794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4486274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10140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5294596"/>
            <a:ext cx="5314345" cy="10395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416E8-0853-2C44-8E48-B6FF32B8CB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2750" y="3282950"/>
            <a:ext cx="5246688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D812E-F4BE-E44B-9B25-C5FF759E1B4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86291" y="1319397"/>
            <a:ext cx="5304656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4B788F68-72B1-6B40-80CA-82C97D7769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10903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Des questions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00A9F-4519-0146-9C20-BF14E7EEF41A}"/>
              </a:ext>
            </a:extLst>
          </p:cNvPr>
          <p:cNvSpPr/>
          <p:nvPr userDrawn="1"/>
        </p:nvSpPr>
        <p:spPr>
          <a:xfrm>
            <a:off x="8976852" y="803875"/>
            <a:ext cx="2108269" cy="470898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fr-FR" sz="30000" b="1" i="0" dirty="0">
                <a:solidFill>
                  <a:schemeClr val="accent3">
                    <a:alpha val="17000"/>
                  </a:schemeClr>
                </a:solidFill>
                <a:latin typeface="IBM Plex Sans" panose="020B0503050203000203" pitchFamily="34" charset="77"/>
              </a:rPr>
              <a:t>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239975-B8C4-E341-8958-240054E66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C258F8-5EB0-A04B-986A-710573C47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8048027-F527-6C4F-8F56-0839DEACEE09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3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3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917A166-74DE-D045-B89F-9F828255EA0D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A0C46DC6-08A0-EA48-9356-197B6A400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2826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036113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633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11363302" cy="41615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1D17F055-6C43-8249-A3B7-EA94963084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47333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410936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872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Sous titre de la partie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2"/>
            <a:ext cx="11387201" cy="17943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629E9-0CD7-544D-B28E-6922B686D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4092575"/>
            <a:ext cx="11387138" cy="2254250"/>
          </a:xfrm>
          <a:solidFill>
            <a:srgbClr val="33768C"/>
          </a:solidFill>
          <a:effectLst/>
        </p:spPr>
        <p:txBody>
          <a:bodyPr lIns="720000" tIns="720000" rIns="720000" bIns="72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Informations importantes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0F9C22F1-CC3E-D647-A01E-88B7FB3E0B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5202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4122821" y="0"/>
            <a:ext cx="3946358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triple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Sous titre de la colonne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8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CE03FA-D090-194D-A421-499B30FD67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843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Sous titre de la colonne B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3620C88-3002-A245-B1F5-14AE9955D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843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56F84AD-0DFC-8B4F-8A00-22EB66417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1149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Sous titre de la colonne C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499CBB4-8673-CF46-AAA4-6C9C38E201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149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55A7FC7E-E50C-E94B-9F2F-2CA3DD93F5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02812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 slide à trois images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902328F-F795-2E4E-8B79-019E27706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9AABB2-1EBB-B245-BD8B-3DD2228A94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2750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F3B5F0-177A-294A-ABB5-59F72193FB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875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7A2CA56-2673-8A47-87A3-A8E19AE39D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876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E2AB8337-0052-2A47-80AB-648E5553F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0938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1C99ADF4-8D2D-6B4B-9E9D-FEAD1CED5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56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716349-3C8A-DF4B-85CB-0C402BF49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357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59F0B3F0-81E7-644B-BDE7-77CBA122992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8419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796ACFDC-9222-F447-A5C4-38C9BB1A7D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0424F549-BDC5-7242-8090-AA63086E42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79338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0"/>
            <a:ext cx="5051425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DF3C26-093A-5543-9502-140B78A8A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04CC12A-5D1F-E64B-8F9B-75FC87E816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24467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1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0575" y="3344723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correspondant&lt;&lt;&lt;&lt;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64B60499-E28D-CA46-A3DD-8267DB4F9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57874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384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3845" y="3344723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86CC9316-850C-E347-B75B-9F165D535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275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969395A5-F58E-544E-8EEA-C6C957BB2D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72755" y="334969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5C844EDB-2868-3243-9C0B-B9F4E4ED0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00097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843928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141401"/>
            <a:ext cx="12192000" cy="4467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3FE5581-8C1D-FD4F-AEFA-815981A74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5813743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6A33347-D13D-0B43-B61E-1B3D25593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7" y="2141401"/>
            <a:ext cx="5308600" cy="946685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Utilisez ce bloc pour légender directement sur l’image.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F229B77-7CF3-7A43-8941-F9DE20CBD4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84803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1DF3D9-09D2-F547-9DF7-67294FC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9D3D3-8BC8-6E4D-B26D-AF28DB8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23BB0358-079B-C446-B9EF-A8B951EBC0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B9FC33D2-8112-C24D-8642-6827C46125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67702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rgbClr val="33768C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rgbClr val="337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A3100B-212D-2446-BD50-91038AAA6C0A}"/>
              </a:ext>
            </a:extLst>
          </p:cNvPr>
          <p:cNvSpPr txBox="1">
            <a:spLocks/>
          </p:cNvSpPr>
          <p:nvPr userDrawn="1"/>
        </p:nvSpPr>
        <p:spPr>
          <a:xfrm>
            <a:off x="3352800" y="5137915"/>
            <a:ext cx="2987040" cy="39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3768C"/>
                </a:solidFill>
                <a:effectLst/>
                <a:uLnTx/>
                <a:uFillTx/>
                <a:latin typeface="IBM Plex Sans" panose="020B0503050203000203" pitchFamily="34" charset="77"/>
                <a:ea typeface="+mn-ea"/>
                <a:cs typeface="+mn-cs"/>
              </a:rPr>
              <a:t>INTERVENANTS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14C7B5E-B810-E44E-8839-1126D0BB4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84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B1196734-4425-6E42-8948-E62229293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684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8800374-4D8D-BE42-B0C4-F9A1FCC4A2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1225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AF98C45-B8EF-8D4E-A146-7AE2B5A8B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594" y="3368125"/>
            <a:ext cx="1132317" cy="866394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13958C1C-596C-804B-9FBC-1BDEBCFD65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684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273FE4E-8E2B-464F-B9BD-C60494717D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258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710BE01-0FB3-724D-A038-64242CC07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258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1" name="Espace réservé pour une image  18">
            <a:extLst>
              <a:ext uri="{FF2B5EF4-FFF2-40B4-BE49-F238E27FC236}">
                <a16:creationId xmlns:a16="http://schemas.microsoft.com/office/drawing/2014/main" id="{C57B9576-999B-224D-92AA-E164075FE8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6012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0FCAB4A5-BE8E-F645-BDD4-EE1A7ECF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58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DE3F5E36-7EC5-2A4F-89C5-9C20F638C7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869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69531578-AD56-774E-BB09-E06F025AD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869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7" name="Espace réservé pour une image  18">
            <a:extLst>
              <a:ext uri="{FF2B5EF4-FFF2-40B4-BE49-F238E27FC236}">
                <a16:creationId xmlns:a16="http://schemas.microsoft.com/office/drawing/2014/main" id="{F3C8F3E0-00F9-0543-A146-6EA3806178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26623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EA806987-A235-8645-8843-FFCD02F04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E1078-0616-D14F-B85A-FFEF6E09427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CFEEA-71F5-6F44-8F24-9B93207C75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FC927-7D68-2C41-B712-5996A7280DD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783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rgbClr val="33768C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rgbClr val="337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Des questions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00A9F-4519-0146-9C20-BF14E7EEF41A}"/>
              </a:ext>
            </a:extLst>
          </p:cNvPr>
          <p:cNvSpPr/>
          <p:nvPr userDrawn="1"/>
        </p:nvSpPr>
        <p:spPr>
          <a:xfrm>
            <a:off x="8976852" y="803875"/>
            <a:ext cx="2108269" cy="470898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fr-FR" sz="30000" b="1" i="0" dirty="0">
                <a:solidFill>
                  <a:srgbClr val="33768C">
                    <a:alpha val="17000"/>
                  </a:srgbClr>
                </a:solidFill>
                <a:latin typeface="IBM Plex Sans" panose="020B0503050203000203" pitchFamily="34" charset="77"/>
              </a:rPr>
              <a:t>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239975-B8C4-E341-8958-240054E66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C258F8-5EB0-A04B-986A-710573C47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4AEEFC-074A-DF40-AC39-B34ADD62B6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594" y="3368125"/>
            <a:ext cx="1132317" cy="8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ans_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2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2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28639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C00885-4E52-D545-8002-28D9A35AA4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07972"/>
            <a:ext cx="2754773" cy="19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A3100B-212D-2446-BD50-91038AAA6C0A}"/>
              </a:ext>
            </a:extLst>
          </p:cNvPr>
          <p:cNvSpPr txBox="1">
            <a:spLocks/>
          </p:cNvSpPr>
          <p:nvPr userDrawn="1"/>
        </p:nvSpPr>
        <p:spPr>
          <a:xfrm>
            <a:off x="3352800" y="5137915"/>
            <a:ext cx="2987040" cy="39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BM Plex Sans" panose="020B0503050203000203" pitchFamily="34" charset="77"/>
                <a:ea typeface="+mn-ea"/>
                <a:cs typeface="+mn-cs"/>
              </a:rPr>
              <a:t>INTERVENANTS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14C7B5E-B810-E44E-8839-1126D0BB4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84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B1196734-4425-6E42-8948-E62229293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684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8800374-4D8D-BE42-B0C4-F9A1FCC4A2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1225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13958C1C-596C-804B-9FBC-1BDEBCFD65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684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273FE4E-8E2B-464F-B9BD-C60494717D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258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710BE01-0FB3-724D-A038-64242CC07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258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1" name="Espace réservé pour une image  18">
            <a:extLst>
              <a:ext uri="{FF2B5EF4-FFF2-40B4-BE49-F238E27FC236}">
                <a16:creationId xmlns:a16="http://schemas.microsoft.com/office/drawing/2014/main" id="{C57B9576-999B-224D-92AA-E164075FE8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6012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0FCAB4A5-BE8E-F645-BDD4-EE1A7ECF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58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DE3F5E36-7EC5-2A4F-89C5-9C20F638C7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869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69531578-AD56-774E-BB09-E06F025AD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869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7" name="Espace réservé pour une image  18">
            <a:extLst>
              <a:ext uri="{FF2B5EF4-FFF2-40B4-BE49-F238E27FC236}">
                <a16:creationId xmlns:a16="http://schemas.microsoft.com/office/drawing/2014/main" id="{F3C8F3E0-00F9-0543-A146-6EA3806178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26623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EA806987-A235-8645-8843-FFCD02F04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E1078-0616-D14F-B85A-FFEF6E09427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CFEEA-71F5-6F44-8F24-9B93207C75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FC927-7D68-2C41-B712-5996A7280DD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6C649694-C8F5-9446-8F10-B568E0BD4936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2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2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F0F1A52-9FF0-1B4B-92B6-E3F0FA10DE71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2A225B1E-246C-1948-AA29-2FFD854729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07972"/>
            <a:ext cx="2754773" cy="19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433137"/>
            <a:ext cx="8558219" cy="74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1382245"/>
            <a:ext cx="8558213" cy="4951178"/>
          </a:xfrm>
        </p:spPr>
        <p:txBody>
          <a:bodyPr>
            <a:normAutofit/>
          </a:bodyPr>
          <a:lstStyle>
            <a:lvl1pPr marL="457200" indent="-457200">
              <a:buClr>
                <a:schemeClr val="accent2"/>
              </a:buClr>
              <a:buSzPct val="100000"/>
              <a:buFont typeface="+mj-lt"/>
              <a:buAutoNum type="arabicPeriod"/>
              <a:defRPr sz="2400" b="1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77"/>
              </a:defRPr>
            </a:lvl2pPr>
          </a:lstStyle>
          <a:p>
            <a:r>
              <a:rPr lang="fr-FR" dirty="0"/>
              <a:t>Première partie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endParaRPr lang="fr-FR" dirty="0"/>
          </a:p>
          <a:p>
            <a:r>
              <a:rPr lang="fr-FR" dirty="0"/>
              <a:t>Deuxième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endParaRPr lang="fr-FR" dirty="0"/>
          </a:p>
          <a:p>
            <a:r>
              <a:rPr lang="fr-FR" dirty="0"/>
              <a:t>Troisième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63801-175B-F449-AED8-DC03F20636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580665" y="2466720"/>
            <a:ext cx="5215293" cy="114812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vertical 5">
            <a:extLst>
              <a:ext uri="{FF2B5EF4-FFF2-40B4-BE49-F238E27FC236}">
                <a16:creationId xmlns:a16="http://schemas.microsoft.com/office/drawing/2014/main" id="{F7E71B8B-62AE-494C-BA4F-26D65A2D0208}"/>
              </a:ext>
            </a:extLst>
          </p:cNvPr>
          <p:cNvSpPr>
            <a:spLocks noGrp="1"/>
          </p:cNvSpPr>
          <p:nvPr>
            <p:ph type="body" orient="vert" sz="quarter" idx="24" hasCustomPrompt="1"/>
          </p:nvPr>
        </p:nvSpPr>
        <p:spPr>
          <a:xfrm rot="10800000">
            <a:off x="1727941" y="433388"/>
            <a:ext cx="871924" cy="5215058"/>
          </a:xfrm>
        </p:spPr>
        <p:txBody>
          <a:bodyPr vert="eaVer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C4B831-99E9-7046-A4B2-112B1AE30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895" y="5279876"/>
            <a:ext cx="2754773" cy="19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B2C44F-EC34-324F-B2F8-B1A43F6276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0015" y="-1"/>
            <a:ext cx="9051984" cy="658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Insérez une image de fond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21A846D-15B8-BA44-BBFE-1B302C7C2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" y="1419208"/>
            <a:ext cx="5590576" cy="3955810"/>
          </a:xfrm>
          <a:solidFill>
            <a:srgbClr val="EBEBEB"/>
          </a:solidFill>
        </p:spPr>
        <p:txBody>
          <a:bodyPr lIns="540000" tIns="360000" rIns="540000" bIns="360000" anchor="t"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43EB1-0FE3-D54B-9698-4EADCAA0D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4619D6-B616-3F4F-A58F-A78C59D9B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9E6DBF-C3B5-8146-B053-94407D2DD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88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59C78-47C5-4A47-BBB2-F4D8A8FEAF3F}"/>
              </a:ext>
            </a:extLst>
          </p:cNvPr>
          <p:cNvSpPr/>
          <p:nvPr userDrawn="1"/>
        </p:nvSpPr>
        <p:spPr>
          <a:xfrm flipH="1">
            <a:off x="-5" y="1419208"/>
            <a:ext cx="8646293" cy="39558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25FE191-D821-4845-A3E9-89C5CA654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1717516"/>
            <a:ext cx="7828487" cy="2981806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7D1860-0407-F64D-BB95-2868E94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6EE62-2E32-624A-AF39-1EEF3FF3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1BF0-24EA-944E-B3CF-E165A40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92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F7007D-B22C-744B-99B6-44F01AA9F33E}"/>
              </a:ext>
            </a:extLst>
          </p:cNvPr>
          <p:cNvSpPr/>
          <p:nvPr userDrawn="1"/>
        </p:nvSpPr>
        <p:spPr>
          <a:xfrm flipH="1">
            <a:off x="-2" y="0"/>
            <a:ext cx="8008219" cy="571931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1822243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8730" y="1608881"/>
            <a:ext cx="7274540" cy="207821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9038" y="3936999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895B632-FFD9-8F4D-9FDC-8C5D1644A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17719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1045B7-A813-AC4A-9755-385E5E295B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975" y="0"/>
            <a:ext cx="5915025" cy="6608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une image de fond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733677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775" y="1608881"/>
            <a:ext cx="6422911" cy="2078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4775" y="4204097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D8E0134-0E34-3D48-ACB3-830627609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06003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49151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1331913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2152651"/>
            <a:ext cx="5314345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BF187363-A436-3F4E-81FC-ADBA8A95A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63489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6108834" y="0"/>
            <a:ext cx="6083999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1407838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Insérez le titre du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lang="fr-FR" sz="18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FEB77-89F4-B243-A8D0-B47E2B712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2931" y="1552292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2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C556FF4-4595-024A-AF25-DCADDF03E5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2931" y="3163605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100BC7-80AD-B14D-8343-5E0E02B2E6A8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964974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5DA719A-3A3A-E34E-B9CE-C3EA297E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2931" y="3964974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2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3F87AF73-7761-E24D-B4E3-FC28A8B26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931" y="5576287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AE9BF7-0597-164B-A0CE-48BC861B5DCC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776363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FEDA907F-34B8-A148-B519-C36363B81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9021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433137"/>
            <a:ext cx="8558219" cy="74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1382245"/>
            <a:ext cx="8558213" cy="4951178"/>
          </a:xfrm>
        </p:spPr>
        <p:txBody>
          <a:bodyPr>
            <a:normAutofit/>
          </a:bodyPr>
          <a:lstStyle>
            <a:lvl1pPr marL="457200" indent="-457200">
              <a:buClr>
                <a:srgbClr val="33768C"/>
              </a:buClr>
              <a:buSzPct val="100000"/>
              <a:buFont typeface="+mj-lt"/>
              <a:buAutoNum type="arabicPeriod"/>
              <a:defRPr sz="2400" b="1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77"/>
              </a:defRPr>
            </a:lvl2pPr>
          </a:lstStyle>
          <a:p>
            <a:r>
              <a:rPr lang="fr-FR" dirty="0"/>
              <a:t>Première partie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endParaRPr lang="fr-FR" dirty="0"/>
          </a:p>
          <a:p>
            <a:r>
              <a:rPr lang="fr-FR" dirty="0"/>
              <a:t>Deuxième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endParaRPr lang="fr-FR" dirty="0"/>
          </a:p>
          <a:p>
            <a:r>
              <a:rPr lang="fr-FR" dirty="0"/>
              <a:t>Troisième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63801-175B-F449-AED8-DC03F20636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580665" y="2466720"/>
            <a:ext cx="5215293" cy="114812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vertical 5">
            <a:extLst>
              <a:ext uri="{FF2B5EF4-FFF2-40B4-BE49-F238E27FC236}">
                <a16:creationId xmlns:a16="http://schemas.microsoft.com/office/drawing/2014/main" id="{F7E71B8B-62AE-494C-BA4F-26D65A2D0208}"/>
              </a:ext>
            </a:extLst>
          </p:cNvPr>
          <p:cNvSpPr>
            <a:spLocks noGrp="1"/>
          </p:cNvSpPr>
          <p:nvPr>
            <p:ph type="body" orient="vert" sz="quarter" idx="24" hasCustomPrompt="1"/>
          </p:nvPr>
        </p:nvSpPr>
        <p:spPr>
          <a:xfrm rot="10800000">
            <a:off x="1727941" y="433388"/>
            <a:ext cx="871924" cy="5215058"/>
          </a:xfrm>
        </p:spPr>
        <p:txBody>
          <a:bodyPr vert="eaVer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5180175-656D-ED43-AF2E-A267F8AA2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18" y="5955328"/>
            <a:ext cx="2013881" cy="5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84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36794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4486274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10140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5294596"/>
            <a:ext cx="5314345" cy="10395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416E8-0853-2C44-8E48-B6FF32B8CB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2750" y="3282950"/>
            <a:ext cx="5246688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D812E-F4BE-E44B-9B25-C5FF759E1B4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86291" y="1319397"/>
            <a:ext cx="5304656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4B788F68-72B1-6B40-80CA-82C97D7769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708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036113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633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11363302" cy="41615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1D17F055-6C43-8249-A3B7-EA94963084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630422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410936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872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Sous titre de la partie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2"/>
            <a:ext cx="11387201" cy="17943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629E9-0CD7-544D-B28E-6922B686D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4092575"/>
            <a:ext cx="11387138" cy="2254250"/>
          </a:xfrm>
          <a:solidFill>
            <a:schemeClr val="accent2"/>
          </a:solidFill>
          <a:effectLst/>
        </p:spPr>
        <p:txBody>
          <a:bodyPr lIns="720000" tIns="720000" rIns="720000" bIns="72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Informations importantes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0F9C22F1-CC3E-D647-A01E-88B7FB3E0B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80153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4122821" y="0"/>
            <a:ext cx="3946358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triple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Sous titre de la colonne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8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CE03FA-D090-194D-A421-499B30FD67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843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Sous titre de la colonne B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3620C88-3002-A245-B1F5-14AE9955D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843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56F84AD-0DFC-8B4F-8A00-22EB66417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1149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Sous titre de la colonne C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499CBB4-8673-CF46-AAA4-6C9C38E201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149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55A7FC7E-E50C-E94B-9F2F-2CA3DD93F5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065953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 slide à trois images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902328F-F795-2E4E-8B79-019E27706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9AABB2-1EBB-B245-BD8B-3DD2228A94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2750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F3B5F0-177A-294A-ABB5-59F72193FB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875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7A2CA56-2673-8A47-87A3-A8E19AE39D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876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E2AB8337-0052-2A47-80AB-648E5553F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0938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1C99ADF4-8D2D-6B4B-9E9D-FEAD1CED5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56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716349-3C8A-DF4B-85CB-0C402BF49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357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59F0B3F0-81E7-644B-BDE7-77CBA122992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8419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796ACFDC-9222-F447-A5C4-38C9BB1A7D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0424F549-BDC5-7242-8090-AA63086E42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569371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0"/>
            <a:ext cx="5051425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DF3C26-093A-5543-9502-140B78A8A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04CC12A-5D1F-E64B-8F9B-75FC87E816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748252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1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0575" y="3344723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correspondant&lt;&lt;&lt;&lt;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64B60499-E28D-CA46-A3DD-8267DB4F9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1860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384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3845" y="3344723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86CC9316-850C-E347-B75B-9F165D535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275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969395A5-F58E-544E-8EEA-C6C957BB2D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72755" y="334969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5C844EDB-2868-3243-9C0B-B9F4E4ED0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241465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843928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141401"/>
            <a:ext cx="12192000" cy="4467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3FE5581-8C1D-FD4F-AEFA-815981A74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5813743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6A33347-D13D-0B43-B61E-1B3D25593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7" y="2141401"/>
            <a:ext cx="5308600" cy="946685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Utilisez ce bloc pour légender directement sur l’image.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F229B77-7CF3-7A43-8941-F9DE20CBD4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348058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1DF3D9-09D2-F547-9DF7-67294FC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9D3D3-8BC8-6E4D-B26D-AF28DB8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23BB0358-079B-C446-B9EF-A8B951EBC0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B9FC33D2-8112-C24D-8642-6827C46125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0656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B2C44F-EC34-324F-B2F8-B1A43F6276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0015" y="-1"/>
            <a:ext cx="9051984" cy="658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Insérez une image de fond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rgbClr val="33768C"/>
                </a:solidFill>
              </a:rPr>
              <a:t>01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21A846D-15B8-BA44-BBFE-1B302C7C2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" y="1419208"/>
            <a:ext cx="5590576" cy="3955810"/>
          </a:xfrm>
          <a:solidFill>
            <a:srgbClr val="EBEBEB"/>
          </a:solidFill>
        </p:spPr>
        <p:txBody>
          <a:bodyPr lIns="540000" tIns="360000" rIns="540000" bIns="360000" anchor="t"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43EB1-0FE3-D54B-9698-4EADCAA0D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4619D6-B616-3F4F-A58F-A78C59D9B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9E6DBF-C3B5-8146-B053-94407D2DD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29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Des questions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00A9F-4519-0146-9C20-BF14E7EEF41A}"/>
              </a:ext>
            </a:extLst>
          </p:cNvPr>
          <p:cNvSpPr/>
          <p:nvPr userDrawn="1"/>
        </p:nvSpPr>
        <p:spPr>
          <a:xfrm>
            <a:off x="8976852" y="803875"/>
            <a:ext cx="2108269" cy="470898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fr-FR" sz="30000" b="1" i="0" dirty="0">
                <a:solidFill>
                  <a:schemeClr val="accent2">
                    <a:alpha val="17000"/>
                  </a:schemeClr>
                </a:solidFill>
                <a:latin typeface="IBM Plex Sans" panose="020B0503050203000203" pitchFamily="34" charset="77"/>
              </a:rPr>
              <a:t>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239975-B8C4-E341-8958-240054E66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C258F8-5EB0-A04B-986A-710573C47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C867A1D3-D921-4340-99CE-011853F1151F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2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2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39DCDBF-614E-1642-8BBF-3581A8873954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0C20D31A-9393-DC4B-BFAB-052858E890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07972"/>
            <a:ext cx="2754773" cy="19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8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ans_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4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4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28639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0C73B86-98E6-094C-92FC-EF42B76A54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4773" cy="19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A3100B-212D-2446-BD50-91038AAA6C0A}"/>
              </a:ext>
            </a:extLst>
          </p:cNvPr>
          <p:cNvSpPr txBox="1">
            <a:spLocks/>
          </p:cNvSpPr>
          <p:nvPr userDrawn="1"/>
        </p:nvSpPr>
        <p:spPr>
          <a:xfrm>
            <a:off x="3352800" y="5137915"/>
            <a:ext cx="2987040" cy="39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IBM Plex Sans" panose="020B0503050203000203" pitchFamily="34" charset="77"/>
                <a:ea typeface="+mn-ea"/>
                <a:cs typeface="+mn-cs"/>
              </a:rPr>
              <a:t>INTERVENANTS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14C7B5E-B810-E44E-8839-1126D0BB4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84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B1196734-4425-6E42-8948-E62229293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684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8800374-4D8D-BE42-B0C4-F9A1FCC4A2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1225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13958C1C-596C-804B-9FBC-1BDEBCFD65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684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273FE4E-8E2B-464F-B9BD-C60494717D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258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710BE01-0FB3-724D-A038-64242CC07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258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1" name="Espace réservé pour une image  18">
            <a:extLst>
              <a:ext uri="{FF2B5EF4-FFF2-40B4-BE49-F238E27FC236}">
                <a16:creationId xmlns:a16="http://schemas.microsoft.com/office/drawing/2014/main" id="{C57B9576-999B-224D-92AA-E164075FE8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6012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0FCAB4A5-BE8E-F645-BDD4-EE1A7ECF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58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DE3F5E36-7EC5-2A4F-89C5-9C20F638C7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869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69531578-AD56-774E-BB09-E06F025AD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869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7" name="Espace réservé pour une image  18">
            <a:extLst>
              <a:ext uri="{FF2B5EF4-FFF2-40B4-BE49-F238E27FC236}">
                <a16:creationId xmlns:a16="http://schemas.microsoft.com/office/drawing/2014/main" id="{F3C8F3E0-00F9-0543-A146-6EA3806178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26623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EA806987-A235-8645-8843-FFCD02F04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E1078-0616-D14F-B85A-FFEF6E09427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CFEEA-71F5-6F44-8F24-9B93207C75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FC927-7D68-2C41-B712-5996A7280DD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31" name="Espace réservé de la date 3">
            <a:extLst>
              <a:ext uri="{FF2B5EF4-FFF2-40B4-BE49-F238E27FC236}">
                <a16:creationId xmlns:a16="http://schemas.microsoft.com/office/drawing/2014/main" id="{2137FB4B-0342-2C49-9173-30BFC52B0723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4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4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F6C6C24-2D4B-9644-8372-8FD4992AE03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7B008EAD-EB3B-1E43-AA79-A7BB63B5E2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4773" cy="19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7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433137"/>
            <a:ext cx="8558219" cy="74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1382245"/>
            <a:ext cx="8558213" cy="4951178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SzPct val="100000"/>
              <a:buFont typeface="+mj-lt"/>
              <a:buAutoNum type="arabicPeriod"/>
              <a:defRPr sz="2400" b="1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77"/>
              </a:defRPr>
            </a:lvl2pPr>
          </a:lstStyle>
          <a:p>
            <a:r>
              <a:rPr lang="fr-FR" dirty="0"/>
              <a:t>Première partie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endParaRPr lang="fr-FR" dirty="0"/>
          </a:p>
          <a:p>
            <a:r>
              <a:rPr lang="fr-FR" dirty="0"/>
              <a:t>Deuxième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endParaRPr lang="fr-FR" dirty="0"/>
          </a:p>
          <a:p>
            <a:r>
              <a:rPr lang="fr-FR" dirty="0"/>
              <a:t>Troisième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63801-175B-F449-AED8-DC03F20636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580665" y="2466720"/>
            <a:ext cx="5215293" cy="114812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vertical 5">
            <a:extLst>
              <a:ext uri="{FF2B5EF4-FFF2-40B4-BE49-F238E27FC236}">
                <a16:creationId xmlns:a16="http://schemas.microsoft.com/office/drawing/2014/main" id="{F7E71B8B-62AE-494C-BA4F-26D65A2D0208}"/>
              </a:ext>
            </a:extLst>
          </p:cNvPr>
          <p:cNvSpPr>
            <a:spLocks noGrp="1"/>
          </p:cNvSpPr>
          <p:nvPr>
            <p:ph type="body" orient="vert" sz="quarter" idx="24" hasCustomPrompt="1"/>
          </p:nvPr>
        </p:nvSpPr>
        <p:spPr>
          <a:xfrm rot="10800000">
            <a:off x="1727941" y="433388"/>
            <a:ext cx="871924" cy="5215058"/>
          </a:xfrm>
        </p:spPr>
        <p:txBody>
          <a:bodyPr vert="eaVer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16B41D-247E-9143-A8C7-73CFC3ED1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895" y="5279876"/>
            <a:ext cx="2754773" cy="19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1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B2C44F-EC34-324F-B2F8-B1A43F6276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0015" y="-1"/>
            <a:ext cx="9051984" cy="658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Insérez une image de fond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4"/>
                </a:solidFill>
              </a:rPr>
              <a:t>01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21A846D-15B8-BA44-BBFE-1B302C7C2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" y="1419208"/>
            <a:ext cx="5590576" cy="3955810"/>
          </a:xfrm>
          <a:solidFill>
            <a:srgbClr val="EBEBEB"/>
          </a:solidFill>
        </p:spPr>
        <p:txBody>
          <a:bodyPr lIns="540000" tIns="360000" rIns="540000" bIns="360000" anchor="t"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43EB1-0FE3-D54B-9698-4EADCAA0D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4619D6-B616-3F4F-A58F-A78C59D9B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9E6DBF-C3B5-8146-B053-94407D2DD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825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59C78-47C5-4A47-BBB2-F4D8A8FEAF3F}"/>
              </a:ext>
            </a:extLst>
          </p:cNvPr>
          <p:cNvSpPr/>
          <p:nvPr userDrawn="1"/>
        </p:nvSpPr>
        <p:spPr>
          <a:xfrm flipH="1">
            <a:off x="-5" y="1419208"/>
            <a:ext cx="8646293" cy="39558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25FE191-D821-4845-A3E9-89C5CA654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1717516"/>
            <a:ext cx="7828487" cy="2981806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4"/>
                </a:solidFill>
              </a:rPr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7D1860-0407-F64D-BB95-2868E94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6EE62-2E32-624A-AF39-1EEF3FF3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1BF0-24EA-944E-B3CF-E165A40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263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F7007D-B22C-744B-99B6-44F01AA9F33E}"/>
              </a:ext>
            </a:extLst>
          </p:cNvPr>
          <p:cNvSpPr/>
          <p:nvPr userDrawn="1"/>
        </p:nvSpPr>
        <p:spPr>
          <a:xfrm flipH="1">
            <a:off x="-2" y="0"/>
            <a:ext cx="8008219" cy="571931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1822243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4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8730" y="1608881"/>
            <a:ext cx="7274540" cy="207821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9038" y="3936999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895B632-FFD9-8F4D-9FDC-8C5D1644A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974051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1045B7-A813-AC4A-9755-385E5E295B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975" y="0"/>
            <a:ext cx="5915025" cy="6608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une image de fond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733677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4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775" y="1608881"/>
            <a:ext cx="6422911" cy="2078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4775" y="4204097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D8E0134-0E34-3D48-ACB3-830627609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660339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49151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1331913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2152651"/>
            <a:ext cx="5314345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BF187363-A436-3F4E-81FC-ADBA8A95A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3044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6108834" y="0"/>
            <a:ext cx="6083999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1407838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Insérez le titre du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lang="fr-FR" sz="18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FEB77-89F4-B243-A8D0-B47E2B712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2931" y="1552292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4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C556FF4-4595-024A-AF25-DCADDF03E5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2931" y="3163605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100BC7-80AD-B14D-8343-5E0E02B2E6A8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964974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5DA719A-3A3A-E34E-B9CE-C3EA297E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2931" y="3964974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4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3F87AF73-7761-E24D-B4E3-FC28A8B26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931" y="5576287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AE9BF7-0597-164B-A0CE-48BC861B5DCC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776363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FEDA907F-34B8-A148-B519-C36363B81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62278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59C78-47C5-4A47-BBB2-F4D8A8FEAF3F}"/>
              </a:ext>
            </a:extLst>
          </p:cNvPr>
          <p:cNvSpPr/>
          <p:nvPr userDrawn="1"/>
        </p:nvSpPr>
        <p:spPr>
          <a:xfrm flipH="1">
            <a:off x="-5" y="1419208"/>
            <a:ext cx="8646293" cy="39558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25FE191-D821-4845-A3E9-89C5CA654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1717516"/>
            <a:ext cx="7828487" cy="2981806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rgbClr val="33768C"/>
                </a:solidFill>
              </a:rPr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7D1860-0407-F64D-BB95-2868E94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6EE62-2E32-624A-AF39-1EEF3FF3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1BF0-24EA-944E-B3CF-E165A40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330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36794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4486274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10140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5294596"/>
            <a:ext cx="5314345" cy="10395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416E8-0853-2C44-8E48-B6FF32B8CB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2750" y="3282950"/>
            <a:ext cx="5246688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D812E-F4BE-E44B-9B25-C5FF759E1B4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86291" y="1319397"/>
            <a:ext cx="5304656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4B788F68-72B1-6B40-80CA-82C97D7769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269940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036113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633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11363302" cy="41615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1D17F055-6C43-8249-A3B7-EA94963084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209678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410936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872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Sous titre de la partie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2"/>
            <a:ext cx="11387201" cy="17943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629E9-0CD7-544D-B28E-6922B686D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4092575"/>
            <a:ext cx="11387138" cy="2254250"/>
          </a:xfrm>
          <a:solidFill>
            <a:schemeClr val="accent4"/>
          </a:solidFill>
          <a:effectLst/>
        </p:spPr>
        <p:txBody>
          <a:bodyPr lIns="720000" tIns="720000" rIns="720000" bIns="72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Informations importantes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0F9C22F1-CC3E-D647-A01E-88B7FB3E0B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017382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4122821" y="0"/>
            <a:ext cx="3946358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triple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Sous titre de la colonne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8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CE03FA-D090-194D-A421-499B30FD67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843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Sous titre de la colonne B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3620C88-3002-A245-B1F5-14AE9955D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843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56F84AD-0DFC-8B4F-8A00-22EB66417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1149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Sous titre de la colonne C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499CBB4-8673-CF46-AAA4-6C9C38E201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149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55A7FC7E-E50C-E94B-9F2F-2CA3DD93F5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706705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 slide à trois images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902328F-F795-2E4E-8B79-019E27706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9AABB2-1EBB-B245-BD8B-3DD2228A94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2750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F3B5F0-177A-294A-ABB5-59F72193FB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875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7A2CA56-2673-8A47-87A3-A8E19AE39D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876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E2AB8337-0052-2A47-80AB-648E5553F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0938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1C99ADF4-8D2D-6B4B-9E9D-FEAD1CED5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56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716349-3C8A-DF4B-85CB-0C402BF49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357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59F0B3F0-81E7-644B-BDE7-77CBA122992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8419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796ACFDC-9222-F447-A5C4-38C9BB1A7D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0424F549-BDC5-7242-8090-AA63086E42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147239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0"/>
            <a:ext cx="5051425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DF3C26-093A-5543-9502-140B78A8A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04CC12A-5D1F-E64B-8F9B-75FC87E816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722845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1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0575" y="3344723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correspondant&lt;&lt;&lt;&lt;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64B60499-E28D-CA46-A3DD-8267DB4F9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215656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384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3845" y="3344723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86CC9316-850C-E347-B75B-9F165D535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275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969395A5-F58E-544E-8EEA-C6C957BB2D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72755" y="334969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5C844EDB-2868-3243-9C0B-B9F4E4ED0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826503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843928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141401"/>
            <a:ext cx="12192000" cy="4467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3FE5581-8C1D-FD4F-AEFA-815981A74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5813743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6A33347-D13D-0B43-B61E-1B3D25593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7" y="2141401"/>
            <a:ext cx="5308600" cy="946685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Utilisez ce bloc pour légender directement sur l’image.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F229B77-7CF3-7A43-8941-F9DE20CBD4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612957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1DF3D9-09D2-F547-9DF7-67294FC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9D3D3-8BC8-6E4D-B26D-AF28DB8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23BB0358-079B-C446-B9EF-A8B951EBC0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B9FC33D2-8112-C24D-8642-6827C46125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90858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F7007D-B22C-744B-99B6-44F01AA9F33E}"/>
              </a:ext>
            </a:extLst>
          </p:cNvPr>
          <p:cNvSpPr/>
          <p:nvPr userDrawn="1"/>
        </p:nvSpPr>
        <p:spPr>
          <a:xfrm flipH="1">
            <a:off x="-2" y="0"/>
            <a:ext cx="8008219" cy="571931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1822243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rgbClr val="33768C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8730" y="1608881"/>
            <a:ext cx="7274540" cy="207821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9038" y="3936999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895B632-FFD9-8F4D-9FDC-8C5D1644A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937410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Des questions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00A9F-4519-0146-9C20-BF14E7EEF41A}"/>
              </a:ext>
            </a:extLst>
          </p:cNvPr>
          <p:cNvSpPr/>
          <p:nvPr userDrawn="1"/>
        </p:nvSpPr>
        <p:spPr>
          <a:xfrm>
            <a:off x="8976852" y="803875"/>
            <a:ext cx="2108269" cy="470898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fr-FR" sz="30000" b="1" i="0" dirty="0">
                <a:solidFill>
                  <a:schemeClr val="accent4">
                    <a:alpha val="17000"/>
                  </a:schemeClr>
                </a:solidFill>
                <a:latin typeface="IBM Plex Sans" panose="020B0503050203000203" pitchFamily="34" charset="77"/>
              </a:rPr>
              <a:t>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239975-B8C4-E341-8958-240054E66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C258F8-5EB0-A04B-986A-710573C47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6BA2568-569D-7049-BE29-EC79DD270B42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4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4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E38BD12-1776-554B-8B85-D59305B6975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9026F5E0-2E39-E946-A81D-BA12A05CC3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4773" cy="19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9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ans_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5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5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28639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9A6E57-23D3-D243-A9D4-C19DAF43B5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6099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35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A3100B-212D-2446-BD50-91038AAA6C0A}"/>
              </a:ext>
            </a:extLst>
          </p:cNvPr>
          <p:cNvSpPr txBox="1">
            <a:spLocks/>
          </p:cNvSpPr>
          <p:nvPr userDrawn="1"/>
        </p:nvSpPr>
        <p:spPr>
          <a:xfrm>
            <a:off x="3352800" y="5137915"/>
            <a:ext cx="2987040" cy="39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BM Plex Sans" panose="020B0503050203000203" pitchFamily="34" charset="77"/>
                <a:ea typeface="+mn-ea"/>
                <a:cs typeface="+mn-cs"/>
              </a:rPr>
              <a:t>INTERVENANTS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14C7B5E-B810-E44E-8839-1126D0BB4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84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B1196734-4425-6E42-8948-E62229293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684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8800374-4D8D-BE42-B0C4-F9A1FCC4A2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1225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13958C1C-596C-804B-9FBC-1BDEBCFD65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684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273FE4E-8E2B-464F-B9BD-C60494717D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258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710BE01-0FB3-724D-A038-64242CC07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258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1" name="Espace réservé pour une image  18">
            <a:extLst>
              <a:ext uri="{FF2B5EF4-FFF2-40B4-BE49-F238E27FC236}">
                <a16:creationId xmlns:a16="http://schemas.microsoft.com/office/drawing/2014/main" id="{C57B9576-999B-224D-92AA-E164075FE8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6012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0FCAB4A5-BE8E-F645-BDD4-EE1A7ECF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58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DE3F5E36-7EC5-2A4F-89C5-9C20F638C7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869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69531578-AD56-774E-BB09-E06F025AD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869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7" name="Espace réservé pour une image  18">
            <a:extLst>
              <a:ext uri="{FF2B5EF4-FFF2-40B4-BE49-F238E27FC236}">
                <a16:creationId xmlns:a16="http://schemas.microsoft.com/office/drawing/2014/main" id="{F3C8F3E0-00F9-0543-A146-6EA3806178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26623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EA806987-A235-8645-8843-FFCD02F04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E1078-0616-D14F-B85A-FFEF6E09427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CFEEA-71F5-6F44-8F24-9B93207C75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FC927-7D68-2C41-B712-5996A7280DD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EBE3F9B7-A481-3744-ACC1-1BBC4E882A45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5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5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4FDB56C-8ED1-3945-81D0-F872DB4E5B9C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5BAD08C3-E6EC-0541-936B-DA9C12979A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6099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4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433137"/>
            <a:ext cx="8558219" cy="74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1382245"/>
            <a:ext cx="8558213" cy="4951178"/>
          </a:xfrm>
        </p:spPr>
        <p:txBody>
          <a:bodyPr>
            <a:normAutofit/>
          </a:bodyPr>
          <a:lstStyle>
            <a:lvl1pPr marL="457200" indent="-457200">
              <a:buClr>
                <a:schemeClr val="accent5"/>
              </a:buClr>
              <a:buSzPct val="100000"/>
              <a:buFont typeface="+mj-lt"/>
              <a:buAutoNum type="arabicPeriod"/>
              <a:defRPr sz="2400" b="1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77"/>
              </a:defRPr>
            </a:lvl2pPr>
          </a:lstStyle>
          <a:p>
            <a:r>
              <a:rPr lang="fr-FR" dirty="0"/>
              <a:t>Première partie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endParaRPr lang="fr-FR" dirty="0"/>
          </a:p>
          <a:p>
            <a:r>
              <a:rPr lang="fr-FR" dirty="0"/>
              <a:t>Deuxième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endParaRPr lang="fr-FR" dirty="0"/>
          </a:p>
          <a:p>
            <a:r>
              <a:rPr lang="fr-FR" dirty="0"/>
              <a:t>Troisième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63801-175B-F449-AED8-DC03F20636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580665" y="2466720"/>
            <a:ext cx="5215293" cy="114812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vertical 5">
            <a:extLst>
              <a:ext uri="{FF2B5EF4-FFF2-40B4-BE49-F238E27FC236}">
                <a16:creationId xmlns:a16="http://schemas.microsoft.com/office/drawing/2014/main" id="{F7E71B8B-62AE-494C-BA4F-26D65A2D0208}"/>
              </a:ext>
            </a:extLst>
          </p:cNvPr>
          <p:cNvSpPr>
            <a:spLocks noGrp="1"/>
          </p:cNvSpPr>
          <p:nvPr>
            <p:ph type="body" orient="vert" sz="quarter" idx="24" hasCustomPrompt="1"/>
          </p:nvPr>
        </p:nvSpPr>
        <p:spPr>
          <a:xfrm rot="10800000">
            <a:off x="1727941" y="433388"/>
            <a:ext cx="871924" cy="5215058"/>
          </a:xfrm>
        </p:spPr>
        <p:txBody>
          <a:bodyPr vert="eaVer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4E1E7D-F879-514F-A7D8-A07CDA6D4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895" y="5278939"/>
            <a:ext cx="2756099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0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B2C44F-EC34-324F-B2F8-B1A43F6276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0015" y="-1"/>
            <a:ext cx="9051984" cy="658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Insérez une image de fond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21A846D-15B8-BA44-BBFE-1B302C7C2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" y="1419208"/>
            <a:ext cx="5590576" cy="3955810"/>
          </a:xfrm>
          <a:solidFill>
            <a:srgbClr val="EBEBEB"/>
          </a:solidFill>
        </p:spPr>
        <p:txBody>
          <a:bodyPr lIns="540000" tIns="360000" rIns="540000" bIns="360000" anchor="t"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43EB1-0FE3-D54B-9698-4EADCAA0D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4619D6-B616-3F4F-A58F-A78C59D9B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9E6DBF-C3B5-8146-B053-94407D2DD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796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59C78-47C5-4A47-BBB2-F4D8A8FEAF3F}"/>
              </a:ext>
            </a:extLst>
          </p:cNvPr>
          <p:cNvSpPr/>
          <p:nvPr userDrawn="1"/>
        </p:nvSpPr>
        <p:spPr>
          <a:xfrm flipH="1">
            <a:off x="-5" y="1419208"/>
            <a:ext cx="8646293" cy="39558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25FE191-D821-4845-A3E9-89C5CA654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1717516"/>
            <a:ext cx="7828487" cy="2981806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7D1860-0407-F64D-BB95-2868E94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6EE62-2E32-624A-AF39-1EEF3FF3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1BF0-24EA-944E-B3CF-E165A40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356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F7007D-B22C-744B-99B6-44F01AA9F33E}"/>
              </a:ext>
            </a:extLst>
          </p:cNvPr>
          <p:cNvSpPr/>
          <p:nvPr userDrawn="1"/>
        </p:nvSpPr>
        <p:spPr>
          <a:xfrm flipH="1">
            <a:off x="-2" y="0"/>
            <a:ext cx="8008219" cy="571931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1822243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5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8730" y="1608881"/>
            <a:ext cx="7274540" cy="207821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9038" y="3936999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895B632-FFD9-8F4D-9FDC-8C5D1644A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938451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1045B7-A813-AC4A-9755-385E5E295B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975" y="0"/>
            <a:ext cx="5915025" cy="6608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une image de fond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733677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5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775" y="1608881"/>
            <a:ext cx="6422911" cy="2078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4775" y="4204097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D8E0134-0E34-3D48-ACB3-830627609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456939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49151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1331913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2152651"/>
            <a:ext cx="5314345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BF187363-A436-3F4E-81FC-ADBA8A95A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3746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6108834" y="0"/>
            <a:ext cx="6083999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1407838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Insérez le titre du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lang="fr-FR" sz="18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FEB77-89F4-B243-A8D0-B47E2B712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2931" y="1552292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5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C556FF4-4595-024A-AF25-DCADDF03E5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2931" y="3163605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100BC7-80AD-B14D-8343-5E0E02B2E6A8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964974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5DA719A-3A3A-E34E-B9CE-C3EA297E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2931" y="3964974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5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3F87AF73-7761-E24D-B4E3-FC28A8B26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931" y="5576287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AE9BF7-0597-164B-A0CE-48BC861B5DCC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776363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FEDA907F-34B8-A148-B519-C36363B81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774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1045B7-A813-AC4A-9755-385E5E295B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975" y="0"/>
            <a:ext cx="5915025" cy="6608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une image de fond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733677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rgbClr val="33768C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775" y="1608881"/>
            <a:ext cx="6422911" cy="2078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4775" y="4204097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D8E0134-0E34-3D48-ACB3-830627609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9864935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36794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4486274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10140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5294596"/>
            <a:ext cx="5314345" cy="10395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416E8-0853-2C44-8E48-B6FF32B8CB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2750" y="3282950"/>
            <a:ext cx="5246688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D812E-F4BE-E44B-9B25-C5FF759E1B4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86291" y="1319397"/>
            <a:ext cx="5304656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4B788F68-72B1-6B40-80CA-82C97D7769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092797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036113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633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11363302" cy="41615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1D17F055-6C43-8249-A3B7-EA94963084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773650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410936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872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Sous titre de la partie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2"/>
            <a:ext cx="11387201" cy="17943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629E9-0CD7-544D-B28E-6922B686D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4092575"/>
            <a:ext cx="11387138" cy="2254250"/>
          </a:xfrm>
          <a:solidFill>
            <a:schemeClr val="accent5"/>
          </a:solidFill>
          <a:effectLst/>
        </p:spPr>
        <p:txBody>
          <a:bodyPr lIns="720000" tIns="720000" rIns="720000" bIns="72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Informations importantes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0F9C22F1-CC3E-D647-A01E-88B7FB3E0B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1986358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4122821" y="0"/>
            <a:ext cx="3946358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triple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Sous titre de la colonne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8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CE03FA-D090-194D-A421-499B30FD67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843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Sous titre de la colonne B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3620C88-3002-A245-B1F5-14AE9955D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843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56F84AD-0DFC-8B4F-8A00-22EB66417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1149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Sous titre de la colonne C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499CBB4-8673-CF46-AAA4-6C9C38E201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149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55A7FC7E-E50C-E94B-9F2F-2CA3DD93F5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14057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 slide à trois images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902328F-F795-2E4E-8B79-019E27706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9AABB2-1EBB-B245-BD8B-3DD2228A94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2750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F3B5F0-177A-294A-ABB5-59F72193FB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875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7A2CA56-2673-8A47-87A3-A8E19AE39D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876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E2AB8337-0052-2A47-80AB-648E5553F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0938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1C99ADF4-8D2D-6B4B-9E9D-FEAD1CED5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56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716349-3C8A-DF4B-85CB-0C402BF49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357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59F0B3F0-81E7-644B-BDE7-77CBA122992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8419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796ACFDC-9222-F447-A5C4-38C9BB1A7D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0424F549-BDC5-7242-8090-AA63086E42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703177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0"/>
            <a:ext cx="5051425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DF3C26-093A-5543-9502-140B78A8A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04CC12A-5D1F-E64B-8F9B-75FC87E816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956633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1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0575" y="3344723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correspondant&lt;&lt;&lt;&lt;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64B60499-E28D-CA46-A3DD-8267DB4F9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920536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384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3845" y="3344723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86CC9316-850C-E347-B75B-9F165D535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275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969395A5-F58E-544E-8EEA-C6C957BB2D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72755" y="334969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5C844EDB-2868-3243-9C0B-B9F4E4ED0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432155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843928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141401"/>
            <a:ext cx="12192000" cy="4467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3FE5581-8C1D-FD4F-AEFA-815981A74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5813743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6A33347-D13D-0B43-B61E-1B3D25593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7" y="2141401"/>
            <a:ext cx="5308600" cy="946685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Utilisez ce bloc pour légender directement sur l’image.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F229B77-7CF3-7A43-8941-F9DE20CBD4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680236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1DF3D9-09D2-F547-9DF7-67294FC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9D3D3-8BC8-6E4D-B26D-AF28DB8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23BB0358-079B-C446-B9EF-A8B951EBC0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B9FC33D2-8112-C24D-8642-6827C46125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1877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49151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1331913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2152651"/>
            <a:ext cx="5314345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BF187363-A436-3F4E-81FC-ADBA8A95A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8828611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Des questions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00A9F-4519-0146-9C20-BF14E7EEF41A}"/>
              </a:ext>
            </a:extLst>
          </p:cNvPr>
          <p:cNvSpPr/>
          <p:nvPr userDrawn="1"/>
        </p:nvSpPr>
        <p:spPr>
          <a:xfrm>
            <a:off x="8976852" y="803875"/>
            <a:ext cx="2108269" cy="470898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fr-FR" sz="30000" b="1" i="0" dirty="0">
                <a:solidFill>
                  <a:schemeClr val="accent5">
                    <a:alpha val="17000"/>
                  </a:schemeClr>
                </a:solidFill>
                <a:latin typeface="IBM Plex Sans" panose="020B0503050203000203" pitchFamily="34" charset="77"/>
              </a:rPr>
              <a:t>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239975-B8C4-E341-8958-240054E66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C258F8-5EB0-A04B-986A-710573C47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ABA35D16-73DC-E24C-80AA-80A3C23EDFA3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5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5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383217-44BC-C64C-B8D1-A0014E1E9181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57422765-F1D2-AB47-82D2-ACE0C93CB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6099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2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ans_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3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3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9667AF-ABC3-AC4B-9B9A-EAB52501B01F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28639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8A0904-BD83-1C4B-93F4-5A14692B09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2826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49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529309"/>
            <a:ext cx="8558219" cy="174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16212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A3100B-212D-2446-BD50-91038AAA6C0A}"/>
              </a:ext>
            </a:extLst>
          </p:cNvPr>
          <p:cNvSpPr txBox="1">
            <a:spLocks/>
          </p:cNvSpPr>
          <p:nvPr userDrawn="1"/>
        </p:nvSpPr>
        <p:spPr>
          <a:xfrm>
            <a:off x="3352800" y="5137915"/>
            <a:ext cx="2987040" cy="39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IBM Plex Sans" panose="020B0503050203000203" pitchFamily="34" charset="77"/>
                <a:ea typeface="+mn-ea"/>
                <a:cs typeface="+mn-cs"/>
              </a:rPr>
              <a:t>INTERVENANTS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14C7B5E-B810-E44E-8839-1126D0BB4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3684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B1196734-4425-6E42-8948-E62229293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3684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8800374-4D8D-BE42-B0C4-F9A1FCC4A2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1225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1D5CCF9-942A-8F4E-997F-7D719C90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46" y="4730941"/>
            <a:ext cx="1261476" cy="64617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DB86F2-FC4D-5C48-A928-208F6A95C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38" y="5829996"/>
            <a:ext cx="1349829" cy="456622"/>
          </a:xfrm>
          <a:prstGeom prst="rect">
            <a:avLst/>
          </a:prstGeom>
        </p:spPr>
      </p:pic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422650"/>
            <a:ext cx="8558213" cy="138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13958C1C-596C-804B-9FBC-1BDEBCFD65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684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273FE4E-8E2B-464F-B9BD-C60494717D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258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710BE01-0FB3-724D-A038-64242CC07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258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1" name="Espace réservé pour une image  18">
            <a:extLst>
              <a:ext uri="{FF2B5EF4-FFF2-40B4-BE49-F238E27FC236}">
                <a16:creationId xmlns:a16="http://schemas.microsoft.com/office/drawing/2014/main" id="{C57B9576-999B-224D-92AA-E164075FE8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6012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0FCAB4A5-BE8E-F645-BDD4-EE1A7ECF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258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DE3F5E36-7EC5-2A4F-89C5-9C20F638C7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8697" y="5500590"/>
            <a:ext cx="1862316" cy="20796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69531578-AD56-774E-BB09-E06F025AD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8697" y="5708553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Rôle</a:t>
            </a:r>
          </a:p>
        </p:txBody>
      </p:sp>
      <p:sp>
        <p:nvSpPr>
          <p:cNvPr id="47" name="Espace réservé pour une image  18">
            <a:extLst>
              <a:ext uri="{FF2B5EF4-FFF2-40B4-BE49-F238E27FC236}">
                <a16:creationId xmlns:a16="http://schemas.microsoft.com/office/drawing/2014/main" id="{F3C8F3E0-00F9-0543-A146-6EA3806178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266238" y="5500590"/>
            <a:ext cx="658813" cy="658813"/>
          </a:xfrm>
          <a:ln w="635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EA806987-A235-8645-8843-FFCD02F04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6093827"/>
            <a:ext cx="1862316" cy="35462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000">
                <a:solidFill>
                  <a:srgbClr val="16212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Contact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E1078-0616-D14F-B85A-FFEF6E09427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CFEEA-71F5-6F44-8F24-9B93207C75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FC927-7D68-2C41-B712-5996A7280DD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31" name="Espace réservé de la date 3">
            <a:extLst>
              <a:ext uri="{FF2B5EF4-FFF2-40B4-BE49-F238E27FC236}">
                <a16:creationId xmlns:a16="http://schemas.microsoft.com/office/drawing/2014/main" id="{58058053-A1B3-0147-8856-B1F0FFCA29A8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64192-38B2-484E-83E9-B886796AD5AE}" type="datetimeFigureOut">
              <a:rPr lang="fr-FR" b="1" i="0" smtClean="0">
                <a:solidFill>
                  <a:schemeClr val="accent3"/>
                </a:solidFill>
                <a:latin typeface="IBM Plex Sans" panose="020B0503050203000203" pitchFamily="34" charset="77"/>
              </a:rPr>
              <a:pPr/>
              <a:t>08/06/2021</a:t>
            </a:fld>
            <a:endParaRPr lang="fr-FR" b="1" i="0" dirty="0">
              <a:solidFill>
                <a:schemeClr val="accent3"/>
              </a:solidFill>
              <a:latin typeface="IBM Plex Sans" panose="020B0503050203000203" pitchFamily="34" charset="77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E7F89ED-C616-7341-BAFE-9593DA0FCD6C}"/>
              </a:ext>
            </a:extLst>
          </p:cNvPr>
          <p:cNvCxnSpPr>
            <a:cxnSpLocks/>
          </p:cNvCxnSpPr>
          <p:nvPr userDrawn="1"/>
        </p:nvCxnSpPr>
        <p:spPr>
          <a:xfrm>
            <a:off x="3451225" y="1529309"/>
            <a:ext cx="518868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36E51ADA-5A83-E64E-A9D3-CC58887D2B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9895" y="2910248"/>
            <a:ext cx="2752826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1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2C67C-11DC-DA4F-93BC-0B9F8BF6D547}"/>
              </a:ext>
            </a:extLst>
          </p:cNvPr>
          <p:cNvSpPr/>
          <p:nvPr userDrawn="1"/>
        </p:nvSpPr>
        <p:spPr>
          <a:xfrm>
            <a:off x="0" y="0"/>
            <a:ext cx="28808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A4BEA6-C32F-F040-AD94-99CAE104BA9B}"/>
              </a:ext>
            </a:extLst>
          </p:cNvPr>
          <p:cNvSpPr/>
          <p:nvPr userDrawn="1"/>
        </p:nvSpPr>
        <p:spPr>
          <a:xfrm flipH="1">
            <a:off x="2880852" y="0"/>
            <a:ext cx="93111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D709738-51C7-FB45-BAC9-B845ADE0A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9" y="433137"/>
            <a:ext cx="8558219" cy="74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FF240B-9D29-1948-8941-D17D25DDA01A}"/>
              </a:ext>
            </a:extLst>
          </p:cNvPr>
          <p:cNvSpPr txBox="1">
            <a:spLocks/>
          </p:cNvSpPr>
          <p:nvPr userDrawn="1"/>
        </p:nvSpPr>
        <p:spPr>
          <a:xfrm>
            <a:off x="3352800" y="621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i="0" dirty="0">
              <a:solidFill>
                <a:srgbClr val="33768C"/>
              </a:solidFill>
              <a:latin typeface="IBM Plex Sans" panose="020B0503050203000203" pitchFamily="34" charset="77"/>
            </a:endParaRP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DEB3D7BB-281C-6240-B6FF-CB1C14168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1382245"/>
            <a:ext cx="8558213" cy="4951178"/>
          </a:xfrm>
        </p:spPr>
        <p:txBody>
          <a:bodyPr>
            <a:normAutofit/>
          </a:bodyPr>
          <a:lstStyle>
            <a:lvl1pPr marL="457200" indent="-457200">
              <a:buClr>
                <a:schemeClr val="accent3"/>
              </a:buClr>
              <a:buSzPct val="100000"/>
              <a:buFont typeface="+mj-lt"/>
              <a:buAutoNum type="arabicPeriod"/>
              <a:defRPr sz="2400" b="1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77"/>
              </a:defRPr>
            </a:lvl2pPr>
          </a:lstStyle>
          <a:p>
            <a:r>
              <a:rPr lang="fr-FR" dirty="0"/>
              <a:t>Première partie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endParaRPr lang="fr-FR" dirty="0"/>
          </a:p>
          <a:p>
            <a:r>
              <a:rPr lang="fr-FR" dirty="0"/>
              <a:t>Deuxième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endParaRPr lang="fr-FR" dirty="0"/>
          </a:p>
          <a:p>
            <a:r>
              <a:rPr lang="fr-FR" dirty="0"/>
              <a:t>Troisième partie</a:t>
            </a:r>
          </a:p>
          <a:p>
            <a:pPr lvl="1"/>
            <a:r>
              <a:rPr lang="fr-FR" dirty="0"/>
              <a:t>Sous-partie 1</a:t>
            </a:r>
          </a:p>
          <a:p>
            <a:pPr lvl="1"/>
            <a:r>
              <a:rPr lang="fr-FR" dirty="0"/>
              <a:t>Sous-partie 2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r>
              <a:rPr lang="fr-FR" dirty="0"/>
              <a:t>Sous-partie 3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63801-175B-F449-AED8-DC03F20636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580665" y="2466720"/>
            <a:ext cx="5215293" cy="114812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vertical 5">
            <a:extLst>
              <a:ext uri="{FF2B5EF4-FFF2-40B4-BE49-F238E27FC236}">
                <a16:creationId xmlns:a16="http://schemas.microsoft.com/office/drawing/2014/main" id="{F7E71B8B-62AE-494C-BA4F-26D65A2D0208}"/>
              </a:ext>
            </a:extLst>
          </p:cNvPr>
          <p:cNvSpPr>
            <a:spLocks noGrp="1"/>
          </p:cNvSpPr>
          <p:nvPr>
            <p:ph type="body" orient="vert" sz="quarter" idx="24" hasCustomPrompt="1"/>
          </p:nvPr>
        </p:nvSpPr>
        <p:spPr>
          <a:xfrm rot="10800000">
            <a:off x="1727941" y="433388"/>
            <a:ext cx="871924" cy="5215058"/>
          </a:xfrm>
        </p:spPr>
        <p:txBody>
          <a:bodyPr vert="eaVer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9E94C0-DC52-2C42-AEA4-E1033608B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895" y="5278939"/>
            <a:ext cx="2752826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73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B2C44F-EC34-324F-B2F8-B1A43F6276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0015" y="-1"/>
            <a:ext cx="9051984" cy="658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Insérez une image de fond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21A846D-15B8-BA44-BBFE-1B302C7C2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" y="1419208"/>
            <a:ext cx="5590576" cy="3955810"/>
          </a:xfrm>
          <a:solidFill>
            <a:srgbClr val="EBEBEB"/>
          </a:solidFill>
        </p:spPr>
        <p:txBody>
          <a:bodyPr lIns="540000" tIns="360000" rIns="540000" bIns="360000" anchor="t"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43EB1-0FE3-D54B-9698-4EADCAA0D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4619D6-B616-3F4F-A58F-A78C59D9B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9E6DBF-C3B5-8146-B053-94407D2DD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219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59C78-47C5-4A47-BBB2-F4D8A8FEAF3F}"/>
              </a:ext>
            </a:extLst>
          </p:cNvPr>
          <p:cNvSpPr/>
          <p:nvPr userDrawn="1"/>
        </p:nvSpPr>
        <p:spPr>
          <a:xfrm flipH="1">
            <a:off x="-5" y="1419208"/>
            <a:ext cx="8646293" cy="39558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25FE191-D821-4845-A3E9-89C5CA654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1717516"/>
            <a:ext cx="7828487" cy="2981806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d’une des parties principale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1DD1EE-23FF-1241-BDF7-5A62B1918FD9}"/>
              </a:ext>
            </a:extLst>
          </p:cNvPr>
          <p:cNvSpPr txBox="1">
            <a:spLocks/>
          </p:cNvSpPr>
          <p:nvPr userDrawn="1"/>
        </p:nvSpPr>
        <p:spPr>
          <a:xfrm>
            <a:off x="412688" y="260955"/>
            <a:ext cx="2504132" cy="95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6212B"/>
                </a:solidFill>
                <a:latin typeface="IBM Plex Sans" panose="020B0503050203000203" pitchFamily="34" charset="77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7D1860-0407-F64D-BB95-2868E94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6EE62-2E32-624A-AF39-1EEF3FF3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Laboratoire Génie Industriel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1BF0-24EA-944E-B3CF-E165A40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388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F7007D-B22C-744B-99B6-44F01AA9F33E}"/>
              </a:ext>
            </a:extLst>
          </p:cNvPr>
          <p:cNvSpPr/>
          <p:nvPr userDrawn="1"/>
        </p:nvSpPr>
        <p:spPr>
          <a:xfrm flipH="1">
            <a:off x="-2" y="0"/>
            <a:ext cx="8008219" cy="571931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1822243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8730" y="1608881"/>
            <a:ext cx="7274540" cy="207821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9038" y="3936999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895B632-FFD9-8F4D-9FDC-8C5D1644A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404306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1045B7-A813-AC4A-9755-385E5E295B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975" y="0"/>
            <a:ext cx="5915025" cy="6608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une image de fond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544C3-5605-BA49-BDDB-915A9B2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F633-8B38-DE48-B853-0AC83BA9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19C99-543C-9748-885B-AA998476699C}"/>
              </a:ext>
            </a:extLst>
          </p:cNvPr>
          <p:cNvSpPr txBox="1"/>
          <p:nvPr userDrawn="1"/>
        </p:nvSpPr>
        <p:spPr>
          <a:xfrm>
            <a:off x="733677" y="516999"/>
            <a:ext cx="983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6F92D0-AE0A-1845-B877-DC7FB03B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775" y="1608881"/>
            <a:ext cx="6422911" cy="2078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z="2800" b="0" i="1" dirty="0">
                <a:latin typeface="IBM Plex Sans Medium" panose="020B0503050203000203" pitchFamily="34" charset="77"/>
              </a:rPr>
              <a:t>Il est une bonne chose de lire des livres de citations, car les citations lorsqu’elles sont gravées dans la mémoire vous donnent de bonnes pensées.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612F39-C667-4E4F-B8A0-67EFEBDD1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4775" y="4204097"/>
            <a:ext cx="4231129" cy="139892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– W. Churchill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D8E0134-0E34-3D48-ACB3-830627609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768672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49151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1331913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2152651"/>
            <a:ext cx="5314345" cy="40363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BF187363-A436-3F4E-81FC-ADBA8A95A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133062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6108834" y="0"/>
            <a:ext cx="6083999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1407838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Insérez le titre du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lang="fr-FR" sz="18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FEB77-89F4-B243-A8D0-B47E2B712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2931" y="1552292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3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C556FF4-4595-024A-AF25-DCADDF03E5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2931" y="3163605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100BC7-80AD-B14D-8343-5E0E02B2E6A8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964974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5DA719A-3A3A-E34E-B9CE-C3EA297E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2931" y="3964974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chemeClr val="accent3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3F87AF73-7761-E24D-B4E3-FC28A8B26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931" y="5576287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AE9BF7-0597-164B-A0CE-48BC861B5DCC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776363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FEDA907F-34B8-A148-B519-C36363B81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81549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6108834" y="0"/>
            <a:ext cx="6083999" cy="658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1407838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Insérez le titre du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rgbClr val="33768C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40363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lang="fr-FR" sz="18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FEB77-89F4-B243-A8D0-B47E2B712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2931" y="1552292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rgbClr val="33768C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C556FF4-4595-024A-AF25-DCADDF03E5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2931" y="3163605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100BC7-80AD-B14D-8343-5E0E02B2E6A8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964974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5DA719A-3A3A-E34E-B9CE-C3EA297E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2931" y="3964974"/>
            <a:ext cx="5217594" cy="1611313"/>
          </a:xfrm>
        </p:spPr>
        <p:txBody>
          <a:bodyPr anchor="b">
            <a:normAutofit/>
          </a:bodyPr>
          <a:lstStyle>
            <a:lvl1pPr marL="0" indent="0">
              <a:buNone/>
              <a:defRPr sz="7200" b="1" i="0">
                <a:solidFill>
                  <a:srgbClr val="33768C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12.3456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3F87AF73-7761-E24D-B4E3-FC28A8B26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931" y="5576287"/>
            <a:ext cx="5217594" cy="61275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Nombre de quelque chose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AE9BF7-0597-164B-A0CE-48BC861B5DCC}"/>
              </a:ext>
            </a:extLst>
          </p:cNvPr>
          <p:cNvCxnSpPr>
            <a:cxnSpLocks/>
          </p:cNvCxnSpPr>
          <p:nvPr userDrawn="1"/>
        </p:nvCxnSpPr>
        <p:spPr>
          <a:xfrm>
            <a:off x="6602931" y="3776363"/>
            <a:ext cx="52175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FEDA907F-34B8-A148-B519-C36363B81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381583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0" y="0"/>
            <a:ext cx="6083166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336794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5246968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 de la colonne A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5942B0E-752C-0A40-90ED-CA6DAE37D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602" y="4486274"/>
            <a:ext cx="531434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 de la colonne B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5246969" cy="10140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D7D4D1-46B8-3342-A0D1-53E84D6C52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602" y="5294596"/>
            <a:ext cx="5314345" cy="10395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416E8-0853-2C44-8E48-B6FF32B8CB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2750" y="3282950"/>
            <a:ext cx="5246688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D812E-F4BE-E44B-9B25-C5FF759E1B4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86291" y="1319397"/>
            <a:ext cx="5304656" cy="3051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Insérez un graphe, une image ou une vidéo</a:t>
            </a:r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4B788F68-72B1-6B40-80CA-82C97D7769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678060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036113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633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Sous titre du slide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1"/>
            <a:ext cx="11363302" cy="41615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1D17F055-6C43-8249-A3B7-EA94963084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060847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9410936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double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11387201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Sous titre de la partie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2152652"/>
            <a:ext cx="11387201" cy="17943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629E9-0CD7-544D-B28E-6922B686D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4092575"/>
            <a:ext cx="11387138" cy="2254250"/>
          </a:xfrm>
          <a:solidFill>
            <a:schemeClr val="accent3"/>
          </a:solidFill>
          <a:effectLst/>
        </p:spPr>
        <p:txBody>
          <a:bodyPr lIns="720000" tIns="720000" rIns="720000" bIns="72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Informations importantes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0F9C22F1-CC3E-D647-A01E-88B7FB3E0B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1650360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144C7-BE44-9E4B-B389-3DD15FD23365}"/>
              </a:ext>
            </a:extLst>
          </p:cNvPr>
          <p:cNvSpPr/>
          <p:nvPr userDrawn="1"/>
        </p:nvSpPr>
        <p:spPr>
          <a:xfrm flipH="1">
            <a:off x="4122821" y="0"/>
            <a:ext cx="3946358" cy="66090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principal d’un slide à triple colonnes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A84914-45DD-A94E-B0CE-103173F17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Sous titre de la colonne A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8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CE03FA-D090-194D-A421-499B30FD67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843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Sous titre de la colonne B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3620C88-3002-A245-B1F5-14AE9955D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843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56F84AD-0DFC-8B4F-8A00-22EB66417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1149" y="1331913"/>
            <a:ext cx="3177535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Sous titre de la colonne C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499CBB4-8673-CF46-AAA4-6C9C38E201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149" y="2152651"/>
            <a:ext cx="3177536" cy="41133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55A7FC7E-E50C-E94B-9F2F-2CA3DD93F5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1772770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9032-3B95-C842-BDA1-C1F9766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7D4E4-8024-CB4E-9756-6584ECF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2CBDA1-8162-4647-9138-DDA220C8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10098100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Titre d’un slide à trois images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CF96F40D-8B3D-A143-BDFC-3BCA50C54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687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902328F-F795-2E4E-8B79-019E27706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8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9AABB2-1EBB-B245-BD8B-3DD2228A94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2750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F3B5F0-177A-294A-ABB5-59F72193FB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875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7A2CA56-2673-8A47-87A3-A8E19AE39D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876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E2AB8337-0052-2A47-80AB-648E5553F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0938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1C99ADF4-8D2D-6B4B-9E9D-FEAD1CED5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56" y="5322770"/>
            <a:ext cx="3515501" cy="9432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Ce bloc permet d’expliquer l’image correspondante.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716349-3C8A-DF4B-85CB-0C402BF49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357" y="4588460"/>
            <a:ext cx="3515500" cy="644525"/>
          </a:xfrm>
        </p:spPr>
        <p:txBody>
          <a:bodyPr>
            <a:normAutofit/>
          </a:bodyPr>
          <a:lstStyle>
            <a:lvl1pPr marL="0" indent="0">
              <a:buNone/>
              <a:defRPr sz="14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Légende image A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59F0B3F0-81E7-644B-BDE7-77CBA122992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8419" y="2118049"/>
            <a:ext cx="3516208" cy="23047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Insérez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796ACFDC-9222-F447-A5C4-38C9BB1A7D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0424F549-BDC5-7242-8090-AA63086E42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3140812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>
            <a:lvl1pPr>
              <a:defRPr>
                <a:solidFill>
                  <a:srgbClr val="16212B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0"/>
            <a:ext cx="5051425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DF3C26-093A-5543-9502-140B78A8A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04CC12A-5D1F-E64B-8F9B-75FC87E816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1028253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1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0575" y="3344723"/>
            <a:ext cx="505142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correspondant&lt;&lt;&lt;&lt;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64B60499-E28D-CA46-A3DD-8267DB4F9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6199614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607519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384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6170968-8AA9-7E43-8B87-6699017BE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6" y="2152650"/>
            <a:ext cx="6075199" cy="42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r>
              <a:rPr lang="fr-FR" dirty="0"/>
              <a:t>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CAB1DEE2-CC86-5240-BE4F-E44ABCFEC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3845" y="3344723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763B90D3-88FD-2B46-B070-863317732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6075199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86CC9316-850C-E347-B75B-9F165D535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2755" y="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969395A5-F58E-544E-8EEA-C6C957BB2D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72755" y="3349691"/>
            <a:ext cx="2619245" cy="324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5C844EDB-2868-3243-9C0B-B9F4E4ED0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8422661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1B6A-3090-7841-908D-536839BA3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87" y="365126"/>
            <a:ext cx="8439289" cy="801824"/>
          </a:xfrm>
        </p:spPr>
        <p:txBody>
          <a:bodyPr/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DD542-F82A-8B48-8DBA-F2850F32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99EC9-DAB0-E546-8C99-5559952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AC4480E-EA45-5941-84B2-014F584282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141401"/>
            <a:ext cx="12192000" cy="4467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3FE5581-8C1D-FD4F-AEFA-815981A74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687" y="1331913"/>
            <a:ext cx="5813743" cy="644525"/>
          </a:xfrm>
        </p:spPr>
        <p:txBody>
          <a:bodyPr>
            <a:normAutofit/>
          </a:bodyPr>
          <a:lstStyle>
            <a:lvl1pPr marL="0" indent="0">
              <a:buNone/>
              <a:defRPr sz="1800" cap="all" spc="100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6A33347-D13D-0B43-B61E-1B3D25593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87" y="2141401"/>
            <a:ext cx="5308600" cy="946685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Utilisez ce bloc pour légender directement sur l’image.</a:t>
            </a: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3F229B77-7CF3-7A43-8941-F9DE20CBD4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9399362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1DF3D9-09D2-F547-9DF7-67294FC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9BD-610B-5640-8020-C8AFE44797C7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9D3D3-8BC8-6E4D-B26D-AF28DB8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D0E-416C-FE45-873B-CA5AC2F55768}" type="slidenum">
              <a:rPr lang="fr-FR" smtClean="0"/>
              <a:t>‹Nº›</a:t>
            </a:fld>
            <a:endParaRPr lang="fr-FR"/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23BB0358-079B-C446-B9EF-A8B951EBC0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609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Insérez ici une image en la glissant ou en cliquant sur l’icône correspondant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B9FC33D2-8112-C24D-8642-6827C46125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609030"/>
            <a:ext cx="4114800" cy="248970"/>
          </a:xfrm>
        </p:spPr>
        <p:txBody>
          <a:bodyPr/>
          <a:lstStyle/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42513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17A40D-C9C7-4540-AC78-736F8F38FF14}"/>
              </a:ext>
            </a:extLst>
          </p:cNvPr>
          <p:cNvSpPr/>
          <p:nvPr userDrawn="1"/>
        </p:nvSpPr>
        <p:spPr>
          <a:xfrm>
            <a:off x="0" y="6609030"/>
            <a:ext cx="12192000" cy="24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B5E074-41BB-7140-AF09-EE19627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7" y="365126"/>
            <a:ext cx="8568753" cy="80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551F6-AADD-D840-A47A-0D377DF0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68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Premier niveau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9DA29-59E3-9540-B801-4FF13AE3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09030"/>
            <a:ext cx="27432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8BBB3-BFD6-7D4B-BFB5-8A522C6B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9030"/>
            <a:ext cx="2743200" cy="250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AF1D5C8-E869-C346-BA59-CF8750ADD91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928287" y="240685"/>
            <a:ext cx="927982" cy="274521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47FDFD-0972-0F4F-BEF2-DC439BC259AD}"/>
              </a:ext>
            </a:extLst>
          </p:cNvPr>
          <p:cNvCxnSpPr>
            <a:cxnSpLocks/>
          </p:cNvCxnSpPr>
          <p:nvPr userDrawn="1"/>
        </p:nvCxnSpPr>
        <p:spPr>
          <a:xfrm>
            <a:off x="0" y="6595698"/>
            <a:ext cx="12192000" cy="0"/>
          </a:xfrm>
          <a:prstGeom prst="line">
            <a:avLst/>
          </a:prstGeom>
          <a:ln w="12700">
            <a:solidFill>
              <a:srgbClr val="16212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F2AD855-2431-6440-A54C-05F6EF5DD16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065649" y="240685"/>
            <a:ext cx="583803" cy="29904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5CFC219-7B1F-2544-B0CD-310DE3C74ED3}"/>
              </a:ext>
            </a:extLst>
          </p:cNvPr>
          <p:cNvCxnSpPr>
            <a:cxnSpLocks/>
          </p:cNvCxnSpPr>
          <p:nvPr userDrawn="1"/>
        </p:nvCxnSpPr>
        <p:spPr>
          <a:xfrm>
            <a:off x="10765857" y="291422"/>
            <a:ext cx="0" cy="197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81E95-ACFD-BF42-89F3-A89EFA49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Laboratoire Génie Industriel</a:t>
            </a:r>
          </a:p>
        </p:txBody>
      </p:sp>
    </p:spTree>
    <p:extLst>
      <p:ext uri="{BB962C8B-B14F-4D97-AF65-F5344CB8AC3E}">
        <p14:creationId xmlns:p14="http://schemas.microsoft.com/office/powerpoint/2010/main" val="264940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5" r:id="rId2"/>
    <p:sldLayoutId id="2147483824" r:id="rId3"/>
    <p:sldLayoutId id="2147483811" r:id="rId4"/>
    <p:sldLayoutId id="2147483825" r:id="rId5"/>
    <p:sldLayoutId id="2147483666" r:id="rId6"/>
    <p:sldLayoutId id="2147483826" r:id="rId7"/>
    <p:sldLayoutId id="2147483667" r:id="rId8"/>
    <p:sldLayoutId id="2147483819" r:id="rId9"/>
    <p:sldLayoutId id="2147483818" r:id="rId10"/>
    <p:sldLayoutId id="2147483822" r:id="rId11"/>
    <p:sldLayoutId id="2147483823" r:id="rId12"/>
    <p:sldLayoutId id="2147483820" r:id="rId13"/>
    <p:sldLayoutId id="2147483821" r:id="rId14"/>
    <p:sldLayoutId id="2147483669" r:id="rId15"/>
    <p:sldLayoutId id="2147483813" r:id="rId16"/>
    <p:sldLayoutId id="2147483828" r:id="rId17"/>
    <p:sldLayoutId id="2147483812" r:id="rId18"/>
    <p:sldLayoutId id="2147483670" r:id="rId19"/>
    <p:sldLayoutId id="214748382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IBM Plex Sans" panose="020B0503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17A40D-C9C7-4540-AC78-736F8F38FF14}"/>
              </a:ext>
            </a:extLst>
          </p:cNvPr>
          <p:cNvSpPr/>
          <p:nvPr userDrawn="1"/>
        </p:nvSpPr>
        <p:spPr>
          <a:xfrm>
            <a:off x="0" y="6609030"/>
            <a:ext cx="12192000" cy="24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B5E074-41BB-7140-AF09-EE19627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7" y="365126"/>
            <a:ext cx="8568753" cy="80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551F6-AADD-D840-A47A-0D377DF0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68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Premier niveau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9DA29-59E3-9540-B801-4FF13AE3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09030"/>
            <a:ext cx="27432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8BBB3-BFD6-7D4B-BFB5-8A522C6B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9030"/>
            <a:ext cx="2743200" cy="250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47FDFD-0972-0F4F-BEF2-DC439BC259AD}"/>
              </a:ext>
            </a:extLst>
          </p:cNvPr>
          <p:cNvCxnSpPr>
            <a:cxnSpLocks/>
          </p:cNvCxnSpPr>
          <p:nvPr userDrawn="1"/>
        </p:nvCxnSpPr>
        <p:spPr>
          <a:xfrm>
            <a:off x="0" y="6595698"/>
            <a:ext cx="12192000" cy="0"/>
          </a:xfrm>
          <a:prstGeom prst="line">
            <a:avLst/>
          </a:prstGeom>
          <a:ln w="12700">
            <a:solidFill>
              <a:srgbClr val="16212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F2AD855-2431-6440-A54C-05F6EF5DD16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065649" y="240685"/>
            <a:ext cx="583803" cy="29904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5CFC219-7B1F-2544-B0CD-310DE3C74ED3}"/>
              </a:ext>
            </a:extLst>
          </p:cNvPr>
          <p:cNvCxnSpPr>
            <a:cxnSpLocks/>
          </p:cNvCxnSpPr>
          <p:nvPr userDrawn="1"/>
        </p:nvCxnSpPr>
        <p:spPr>
          <a:xfrm>
            <a:off x="10765857" y="291422"/>
            <a:ext cx="0" cy="197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81E95-ACFD-BF42-89F3-A89EFA49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Laboratoire Génie Industriel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FF920B-0089-1E43-AA8C-39C66F33FE8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519449" y="-86986"/>
            <a:ext cx="1350580" cy="9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IBM Plex Sans" panose="020B0503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17A40D-C9C7-4540-AC78-736F8F38FF14}"/>
              </a:ext>
            </a:extLst>
          </p:cNvPr>
          <p:cNvSpPr/>
          <p:nvPr userDrawn="1"/>
        </p:nvSpPr>
        <p:spPr>
          <a:xfrm>
            <a:off x="0" y="6609030"/>
            <a:ext cx="12192000" cy="24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B5E074-41BB-7140-AF09-EE19627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7" y="365126"/>
            <a:ext cx="8568753" cy="80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551F6-AADD-D840-A47A-0D377DF0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68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Premier niveau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9DA29-59E3-9540-B801-4FF13AE3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09030"/>
            <a:ext cx="27432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8BBB3-BFD6-7D4B-BFB5-8A522C6B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9030"/>
            <a:ext cx="2743200" cy="250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47FDFD-0972-0F4F-BEF2-DC439BC259AD}"/>
              </a:ext>
            </a:extLst>
          </p:cNvPr>
          <p:cNvCxnSpPr>
            <a:cxnSpLocks/>
          </p:cNvCxnSpPr>
          <p:nvPr userDrawn="1"/>
        </p:nvCxnSpPr>
        <p:spPr>
          <a:xfrm>
            <a:off x="0" y="6595698"/>
            <a:ext cx="12192000" cy="0"/>
          </a:xfrm>
          <a:prstGeom prst="line">
            <a:avLst/>
          </a:prstGeom>
          <a:ln w="12700">
            <a:solidFill>
              <a:srgbClr val="16212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F2AD855-2431-6440-A54C-05F6EF5DD16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065649" y="240685"/>
            <a:ext cx="583803" cy="29904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5CFC219-7B1F-2544-B0CD-310DE3C74ED3}"/>
              </a:ext>
            </a:extLst>
          </p:cNvPr>
          <p:cNvCxnSpPr>
            <a:cxnSpLocks/>
          </p:cNvCxnSpPr>
          <p:nvPr userDrawn="1"/>
        </p:nvCxnSpPr>
        <p:spPr>
          <a:xfrm>
            <a:off x="10765857" y="291422"/>
            <a:ext cx="0" cy="197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81E95-ACFD-BF42-89F3-A89EFA49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Laboratoire Génie Industriel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736E3B9-6C61-0E40-8AC4-C399D7FFD0E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519449" y="-86598"/>
            <a:ext cx="135003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8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IBM Plex Sans" panose="020B0503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17A40D-C9C7-4540-AC78-736F8F38FF14}"/>
              </a:ext>
            </a:extLst>
          </p:cNvPr>
          <p:cNvSpPr/>
          <p:nvPr userDrawn="1"/>
        </p:nvSpPr>
        <p:spPr>
          <a:xfrm>
            <a:off x="0" y="6609030"/>
            <a:ext cx="12192000" cy="24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B5E074-41BB-7140-AF09-EE19627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7" y="365126"/>
            <a:ext cx="8568753" cy="80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551F6-AADD-D840-A47A-0D377DF0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68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Premier niveau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9DA29-59E3-9540-B801-4FF13AE3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09030"/>
            <a:ext cx="27432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8BBB3-BFD6-7D4B-BFB5-8A522C6B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9030"/>
            <a:ext cx="2743200" cy="250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47FDFD-0972-0F4F-BEF2-DC439BC259AD}"/>
              </a:ext>
            </a:extLst>
          </p:cNvPr>
          <p:cNvCxnSpPr>
            <a:cxnSpLocks/>
          </p:cNvCxnSpPr>
          <p:nvPr userDrawn="1"/>
        </p:nvCxnSpPr>
        <p:spPr>
          <a:xfrm>
            <a:off x="0" y="6595698"/>
            <a:ext cx="12192000" cy="0"/>
          </a:xfrm>
          <a:prstGeom prst="line">
            <a:avLst/>
          </a:prstGeom>
          <a:ln w="12700">
            <a:solidFill>
              <a:srgbClr val="16212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F2AD855-2431-6440-A54C-05F6EF5DD16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065649" y="240685"/>
            <a:ext cx="583803" cy="29904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5CFC219-7B1F-2544-B0CD-310DE3C74ED3}"/>
              </a:ext>
            </a:extLst>
          </p:cNvPr>
          <p:cNvCxnSpPr>
            <a:cxnSpLocks/>
          </p:cNvCxnSpPr>
          <p:nvPr userDrawn="1"/>
        </p:nvCxnSpPr>
        <p:spPr>
          <a:xfrm>
            <a:off x="10765857" y="291422"/>
            <a:ext cx="0" cy="197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81E95-ACFD-BF42-89F3-A89EFA49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Laboratoire Génie Industriel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AAFBC9-9115-0A4D-95F0-412E2355425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519449" y="-86598"/>
            <a:ext cx="135003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IBM Plex Sans" panose="020B0503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17A40D-C9C7-4540-AC78-736F8F38FF14}"/>
              </a:ext>
            </a:extLst>
          </p:cNvPr>
          <p:cNvSpPr/>
          <p:nvPr userDrawn="1"/>
        </p:nvSpPr>
        <p:spPr>
          <a:xfrm>
            <a:off x="0" y="6609030"/>
            <a:ext cx="12192000" cy="24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B5E074-41BB-7140-AF09-EE19627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7" y="365126"/>
            <a:ext cx="8568753" cy="80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551F6-AADD-D840-A47A-0D377DF0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68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Premier niveau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9DA29-59E3-9540-B801-4FF13AE3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09030"/>
            <a:ext cx="27432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1E0C59BD-610B-5640-8020-C8AFE44797C7}" type="datetimeFigureOut">
              <a:rPr lang="fr-FR" smtClean="0"/>
              <a:pPr/>
              <a:t>08/06/2021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8BBB3-BFD6-7D4B-BFB5-8A522C6B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9030"/>
            <a:ext cx="2743200" cy="250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16212B"/>
                </a:solidFill>
                <a:latin typeface="IBM Plex Sans" panose="020B0503050203000203" pitchFamily="34" charset="77"/>
              </a:defRPr>
            </a:lvl1pPr>
          </a:lstStyle>
          <a:p>
            <a:fld id="{21B0BD0E-416C-FE45-873B-CA5AC2F55768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47FDFD-0972-0F4F-BEF2-DC439BC259AD}"/>
              </a:ext>
            </a:extLst>
          </p:cNvPr>
          <p:cNvCxnSpPr>
            <a:cxnSpLocks/>
          </p:cNvCxnSpPr>
          <p:nvPr userDrawn="1"/>
        </p:nvCxnSpPr>
        <p:spPr>
          <a:xfrm>
            <a:off x="0" y="6595698"/>
            <a:ext cx="12192000" cy="0"/>
          </a:xfrm>
          <a:prstGeom prst="line">
            <a:avLst/>
          </a:prstGeom>
          <a:ln w="12700">
            <a:solidFill>
              <a:srgbClr val="16212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F2AD855-2431-6440-A54C-05F6EF5DD16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065649" y="240685"/>
            <a:ext cx="583803" cy="29904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5CFC219-7B1F-2544-B0CD-310DE3C74ED3}"/>
              </a:ext>
            </a:extLst>
          </p:cNvPr>
          <p:cNvCxnSpPr>
            <a:cxnSpLocks/>
          </p:cNvCxnSpPr>
          <p:nvPr userDrawn="1"/>
        </p:nvCxnSpPr>
        <p:spPr>
          <a:xfrm>
            <a:off x="10765857" y="291422"/>
            <a:ext cx="0" cy="197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81E95-ACFD-BF42-89F3-A89EFA49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09030"/>
            <a:ext cx="4114800" cy="24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IBM Plex Sans" panose="020B0503050203000203" pitchFamily="34" charset="77"/>
              </a:defRPr>
            </a:lvl1pPr>
          </a:lstStyle>
          <a:p>
            <a:r>
              <a:rPr lang="fr-FR" dirty="0"/>
              <a:t>Laboratoire Génie Industriel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3157716-5256-B44C-8001-A1944343081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521052" y="-99929"/>
            <a:ext cx="134842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IBM Plex Sans" panose="020B0503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d394399e-en" TargetMode="External"/><Relationship Id="rId2" Type="http://schemas.openxmlformats.org/officeDocument/2006/relationships/hyperlink" Target="https://doi.org/10.1016/j.respol.2013.10.014" TargetMode="Externa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842B2-C388-AA49-8D1B-F79B3C05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Innovation in the EV Ecosystem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75E197-F341-2344-82EE-311B8EC7E4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Francisco Jose Santos</a:t>
            </a:r>
          </a:p>
          <a:p>
            <a:endParaRPr lang="en-US" dirty="0"/>
          </a:p>
          <a:p>
            <a:r>
              <a:rPr lang="en-US" sz="2000" dirty="0"/>
              <a:t>Dr. Isabelle Nicolai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EAF1D-D3F4-5646-AF91-3FDA5EDB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3. Business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EF50A4-513B-F94E-AECA-50759CE23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Elements that shape the BMI construct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4A46D5-C098-3E47-8812-D8DD3682D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>
                <a:latin typeface="IBM Plex Sans" panose="020B0503050203000203" pitchFamily="34" charset="77"/>
              </a:rPr>
              <a:t>What is new with this </a:t>
            </a:r>
            <a:r>
              <a:rPr lang="en-US" b="1" dirty="0">
                <a:latin typeface="IBM Plex Sans" panose="020B0503050203000203" pitchFamily="34" charset="77"/>
              </a:rPr>
              <a:t>BMI</a:t>
            </a:r>
            <a:r>
              <a:rPr lang="en-US" dirty="0">
                <a:latin typeface="IBM Plex Sans" panose="020B0503050203000203" pitchFamily="34" charset="77"/>
              </a:rPr>
              <a:t> analysis?</a:t>
            </a:r>
          </a:p>
          <a:p>
            <a:pPr lvl="1"/>
            <a:r>
              <a:rPr lang="en-US" dirty="0">
                <a:latin typeface="IBM Plex Sans" panose="020B0503050203000203" pitchFamily="34" charset="77"/>
              </a:rPr>
              <a:t>The interaction between the three </a:t>
            </a:r>
            <a:r>
              <a:rPr lang="en-US" i="1" dirty="0">
                <a:latin typeface="IBM Plex Sans" panose="020B0503050203000203" pitchFamily="34" charset="77"/>
              </a:rPr>
              <a:t>value elements </a:t>
            </a:r>
            <a:r>
              <a:rPr lang="en-US" dirty="0">
                <a:latin typeface="IBM Plex Sans" panose="020B0503050203000203" pitchFamily="34" charset="77"/>
              </a:rPr>
              <a:t>is analyzed.</a:t>
            </a:r>
          </a:p>
          <a:p>
            <a:pPr lvl="1"/>
            <a:r>
              <a:rPr lang="en-US" dirty="0">
                <a:latin typeface="IBM Plex Sans" panose="020B0503050203000203" pitchFamily="34" charset="77"/>
              </a:rPr>
              <a:t>The </a:t>
            </a:r>
            <a:r>
              <a:rPr lang="en-US" i="1" dirty="0">
                <a:latin typeface="IBM Plex Sans" panose="020B0503050203000203" pitchFamily="34" charset="77"/>
              </a:rPr>
              <a:t>value network </a:t>
            </a:r>
            <a:r>
              <a:rPr lang="en-US" dirty="0">
                <a:latin typeface="IBM Plex Sans" panose="020B0503050203000203" pitchFamily="34" charset="77"/>
              </a:rPr>
              <a:t>construct is deepened.</a:t>
            </a:r>
          </a:p>
          <a:p>
            <a:pPr lvl="1"/>
            <a:r>
              <a:rPr lang="en-US" dirty="0">
                <a:latin typeface="IBM Plex Sans" panose="020B0503050203000203" pitchFamily="34" charset="77"/>
              </a:rPr>
              <a:t>Ecosystem strategy: </a:t>
            </a:r>
            <a:r>
              <a:rPr lang="en-US" i="1" dirty="0">
                <a:latin typeface="IBM Plex Sans" panose="020B0503050203000203" pitchFamily="34" charset="77"/>
              </a:rPr>
              <a:t>alignment</a:t>
            </a:r>
            <a:r>
              <a:rPr lang="en-US" dirty="0">
                <a:latin typeface="IBM Plex Sans" panose="020B0503050203000203" pitchFamily="34" charset="77"/>
              </a:rPr>
              <a:t> of actors.</a:t>
            </a:r>
          </a:p>
          <a:p>
            <a:pPr lvl="1"/>
            <a:r>
              <a:rPr lang="en-US" dirty="0">
                <a:latin typeface="IBM Plex Sans" panose="020B0503050203000203" pitchFamily="34" charset="77"/>
              </a:rPr>
              <a:t>As conditions change, this alignment must be maintained - </a:t>
            </a:r>
            <a:r>
              <a:rPr lang="en-US" i="1" dirty="0">
                <a:latin typeface="IBM Plex Sans" panose="020B0503050203000203" pitchFamily="34" charset="77"/>
              </a:rPr>
              <a:t>evolution.</a:t>
            </a:r>
          </a:p>
          <a:p>
            <a:endParaRPr lang="en-U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78D25FF-3669-E54B-9343-FF8A7435CE97}"/>
              </a:ext>
            </a:extLst>
          </p:cNvPr>
          <p:cNvSpPr txBox="1">
            <a:spLocks/>
          </p:cNvSpPr>
          <p:nvPr/>
        </p:nvSpPr>
        <p:spPr>
          <a:xfrm>
            <a:off x="6153912" y="1484671"/>
            <a:ext cx="6038088" cy="535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1000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1200" dirty="0"/>
              <a:t>Source: elaborated by the author. 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8E329C3-F5BD-9945-A5AB-32DC9C1070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39" y="1775285"/>
            <a:ext cx="5585661" cy="43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Business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Business ecosystems</a:t>
            </a:r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The</a:t>
            </a:r>
            <a:r>
              <a:rPr lang="en-US" i="1" dirty="0"/>
              <a:t> ecosystem </a:t>
            </a:r>
            <a:r>
              <a:rPr lang="en-US" dirty="0"/>
              <a:t>is defined by the “alignment structure of the multilateral set of partners that need to interact in order for a focal value proposition to materialize” (</a:t>
            </a:r>
            <a:r>
              <a:rPr lang="en-US" dirty="0" err="1"/>
              <a:t>Adner</a:t>
            </a:r>
            <a:r>
              <a:rPr lang="en-US" dirty="0"/>
              <a:t>, 2017)</a:t>
            </a:r>
          </a:p>
          <a:p>
            <a:pPr lvl="1"/>
            <a:r>
              <a:rPr lang="en-US" dirty="0"/>
              <a:t>Four elements characterize the value “blueprint” of an ecosystem: </a:t>
            </a:r>
            <a:r>
              <a:rPr lang="en-US" i="1" dirty="0"/>
              <a:t>activities, actors, positions, and links.</a:t>
            </a:r>
          </a:p>
          <a:p>
            <a:pPr lvl="1"/>
            <a:r>
              <a:rPr lang="en-US" dirty="0"/>
              <a:t>An ecosystem </a:t>
            </a:r>
            <a:r>
              <a:rPr lang="en-US" i="1" dirty="0"/>
              <a:t>strategy</a:t>
            </a:r>
            <a:r>
              <a:rPr lang="en-US" dirty="0"/>
              <a:t> is “the way in which a focal firm approaches the alignment of partners and secures its role in a competitive ecosystem”(</a:t>
            </a:r>
            <a:r>
              <a:rPr lang="en-US" dirty="0" err="1"/>
              <a:t>Adner</a:t>
            </a:r>
            <a:r>
              <a:rPr lang="en-US" dirty="0"/>
              <a:t>, 2017).</a:t>
            </a:r>
            <a:endParaRPr lang="en-US" sz="2200" dirty="0"/>
          </a:p>
          <a:p>
            <a:pPr lvl="1"/>
            <a:endParaRPr lang="en-US" i="1" dirty="0">
              <a:latin typeface="IBM Plex Sans" panose="020B0503050203000203" pitchFamily="34" charset="77"/>
            </a:endParaRPr>
          </a:p>
          <a:p>
            <a:pPr marL="342900" lvl="1" indent="-342900">
              <a:spcBef>
                <a:spcPts val="1000"/>
              </a:spcBef>
              <a:buSzPct val="5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91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EAF1D-D3F4-5646-AF91-3FDA5EDB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3. Business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EF50A4-513B-F94E-AECA-50759CE23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Business ecosystem consequences in BMI</a:t>
            </a:r>
          </a:p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4A46D5-C098-3E47-8812-D8DD3682D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i="1" dirty="0">
                <a:latin typeface="IBM Plex Sans" panose="020B0503050203000203" pitchFamily="34" charset="77"/>
              </a:rPr>
              <a:t>Wide-lens</a:t>
            </a:r>
            <a:r>
              <a:rPr lang="en-US" dirty="0">
                <a:latin typeface="IBM Plex Sans" panose="020B0503050203000203" pitchFamily="34" charset="77"/>
              </a:rPr>
              <a:t> perspective for collective value.</a:t>
            </a:r>
          </a:p>
          <a:p>
            <a:pPr lvl="1" algn="just"/>
            <a:r>
              <a:rPr lang="en-US" dirty="0">
                <a:latin typeface="IBM Plex Sans" panose="020B0503050203000203" pitchFamily="34" charset="77"/>
              </a:rPr>
              <a:t>Delivery of the value proposition depends on the ability to </a:t>
            </a:r>
            <a:r>
              <a:rPr lang="en-US" i="1" dirty="0">
                <a:latin typeface="IBM Plex Sans" panose="020B0503050203000203" pitchFamily="34" charset="77"/>
              </a:rPr>
              <a:t>align</a:t>
            </a:r>
            <a:r>
              <a:rPr lang="en-US" dirty="0">
                <a:latin typeface="IBM Plex Sans" panose="020B0503050203000203" pitchFamily="34" charset="77"/>
              </a:rPr>
              <a:t> the strategy.</a:t>
            </a:r>
          </a:p>
          <a:p>
            <a:pPr lvl="1" algn="just"/>
            <a:r>
              <a:rPr lang="en-US" dirty="0">
                <a:latin typeface="IBM Plex Sans" panose="020B0503050203000203" pitchFamily="34" charset="77"/>
              </a:rPr>
              <a:t>Success of the innovation depends on the </a:t>
            </a:r>
            <a:r>
              <a:rPr lang="en-US" i="1" dirty="0">
                <a:latin typeface="IBM Plex Sans" panose="020B0503050203000203" pitchFamily="34" charset="77"/>
              </a:rPr>
              <a:t>complementors</a:t>
            </a:r>
            <a:r>
              <a:rPr lang="en-US" dirty="0">
                <a:latin typeface="IBM Plex Sans" panose="020B0503050203000203" pitchFamily="34" charset="77"/>
              </a:rPr>
              <a:t>.</a:t>
            </a:r>
          </a:p>
          <a:p>
            <a:pPr lvl="1" algn="just"/>
            <a:r>
              <a:rPr lang="en-US" dirty="0">
                <a:latin typeface="IBM Plex Sans" panose="020B0503050203000203" pitchFamily="34" charset="77"/>
              </a:rPr>
              <a:t>The ecosystems´ evolution help stakeholders </a:t>
            </a:r>
            <a:r>
              <a:rPr lang="en-US" i="1" dirty="0">
                <a:latin typeface="IBM Plex Sans" panose="020B0503050203000203" pitchFamily="34" charset="77"/>
              </a:rPr>
              <a:t>redefine</a:t>
            </a:r>
            <a:r>
              <a:rPr lang="en-US" dirty="0">
                <a:latin typeface="IBM Plex Sans" panose="020B0503050203000203" pitchFamily="34" charset="77"/>
              </a:rPr>
              <a:t> their business models.</a:t>
            </a:r>
          </a:p>
          <a:p>
            <a:pPr lvl="1" algn="just"/>
            <a:endParaRPr lang="en-US" i="1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algn="just"/>
            <a:endParaRPr lang="en-U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78D25FF-3669-E54B-9343-FF8A7435CE97}"/>
              </a:ext>
            </a:extLst>
          </p:cNvPr>
          <p:cNvSpPr txBox="1">
            <a:spLocks/>
          </p:cNvSpPr>
          <p:nvPr/>
        </p:nvSpPr>
        <p:spPr>
          <a:xfrm>
            <a:off x="6153912" y="1484671"/>
            <a:ext cx="6038088" cy="535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</p:txBody>
      </p:sp>
      <p:graphicFrame>
        <p:nvGraphicFramePr>
          <p:cNvPr id="12" name="Marcador de posición de imagen 11">
            <a:extLst>
              <a:ext uri="{FF2B5EF4-FFF2-40B4-BE49-F238E27FC236}">
                <a16:creationId xmlns:a16="http://schemas.microsoft.com/office/drawing/2014/main" id="{A5C9F4A8-BFBA-4F43-9DF6-F41B948F5EE2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979797719"/>
              </p:ext>
            </p:extLst>
          </p:nvPr>
        </p:nvGraphicFramePr>
        <p:xfrm>
          <a:off x="6952342" y="580571"/>
          <a:ext cx="4949371" cy="599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6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s-ES" dirty="0" err="1"/>
              <a:t>The</a:t>
            </a:r>
            <a:r>
              <a:rPr lang="es-ES" dirty="0"/>
              <a:t> case of </a:t>
            </a:r>
            <a:r>
              <a:rPr lang="es-ES" dirty="0" err="1"/>
              <a:t>the</a:t>
            </a:r>
            <a:r>
              <a:rPr lang="es-ES" dirty="0"/>
              <a:t> EV </a:t>
            </a:r>
            <a:r>
              <a:rPr lang="es-ES" dirty="0" err="1"/>
              <a:t>ecosystem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changing?</a:t>
            </a:r>
          </a:p>
          <a:p>
            <a:endParaRPr lang="en-U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198095F-90AE-974C-AB38-9776AE614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15815"/>
              </p:ext>
            </p:extLst>
          </p:nvPr>
        </p:nvGraphicFramePr>
        <p:xfrm>
          <a:off x="1302557" y="1976438"/>
          <a:ext cx="9633665" cy="41890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99929">
                  <a:extLst>
                    <a:ext uri="{9D8B030D-6E8A-4147-A177-3AD203B41FA5}">
                      <a16:colId xmlns:a16="http://schemas.microsoft.com/office/drawing/2014/main" val="592312681"/>
                    </a:ext>
                  </a:extLst>
                </a:gridCol>
                <a:gridCol w="563135">
                  <a:extLst>
                    <a:ext uri="{9D8B030D-6E8A-4147-A177-3AD203B41FA5}">
                      <a16:colId xmlns:a16="http://schemas.microsoft.com/office/drawing/2014/main" val="3562078258"/>
                    </a:ext>
                  </a:extLst>
                </a:gridCol>
                <a:gridCol w="5170601">
                  <a:extLst>
                    <a:ext uri="{9D8B030D-6E8A-4147-A177-3AD203B41FA5}">
                      <a16:colId xmlns:a16="http://schemas.microsoft.com/office/drawing/2014/main" val="2059204399"/>
                    </a:ext>
                  </a:extLst>
                </a:gridCol>
              </a:tblGrid>
              <a:tr h="636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ICEV´s</a:t>
                      </a:r>
                      <a:endParaRPr lang="es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EV´s</a:t>
                      </a:r>
                      <a:endParaRPr lang="es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11692"/>
                  </a:ext>
                </a:extLst>
              </a:tr>
              <a:tr h="3552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Traditional product-oriented bm</a:t>
                      </a:r>
                      <a:endParaRPr lang="es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Value chain configuration</a:t>
                      </a:r>
                      <a:endParaRPr lang="es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Established auto industry</a:t>
                      </a:r>
                      <a:endParaRPr lang="es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Innovative service-oriented bm</a:t>
                      </a:r>
                      <a:endParaRPr lang="es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 network configuration</a:t>
                      </a:r>
                      <a:endParaRPr lang="es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Early-stage EV ecosystem</a:t>
                      </a:r>
                      <a:endParaRPr lang="es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Stakeholders from different industries</a:t>
                      </a:r>
                      <a:endParaRPr lang="es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Battery and Charging= critical limitations</a:t>
                      </a:r>
                      <a:endParaRPr lang="es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614736"/>
                  </a:ext>
                </a:extLst>
              </a:tr>
            </a:tbl>
          </a:graphicData>
        </a:graphic>
      </p:graphicFrame>
      <p:sp>
        <p:nvSpPr>
          <p:cNvPr id="8" name="Flecha derecha 7">
            <a:extLst>
              <a:ext uri="{FF2B5EF4-FFF2-40B4-BE49-F238E27FC236}">
                <a16:creationId xmlns:a16="http://schemas.microsoft.com/office/drawing/2014/main" id="{12109FB1-7DD5-BF44-9CFE-E3606CA7C8F2}"/>
              </a:ext>
            </a:extLst>
          </p:cNvPr>
          <p:cNvSpPr/>
          <p:nvPr/>
        </p:nvSpPr>
        <p:spPr>
          <a:xfrm>
            <a:off x="5152994" y="3429000"/>
            <a:ext cx="966396" cy="70753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7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38B067E2-B05F-8341-A214-5E040296EF8B}"/>
              </a:ext>
            </a:extLst>
          </p:cNvPr>
          <p:cNvSpPr/>
          <p:nvPr/>
        </p:nvSpPr>
        <p:spPr>
          <a:xfrm>
            <a:off x="3268898" y="541629"/>
            <a:ext cx="6041985" cy="5935109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374CEFC-EA2D-0742-B7BB-288EF5BF61C4}"/>
              </a:ext>
            </a:extLst>
          </p:cNvPr>
          <p:cNvSpPr/>
          <p:nvPr/>
        </p:nvSpPr>
        <p:spPr>
          <a:xfrm>
            <a:off x="4547139" y="809452"/>
            <a:ext cx="3551783" cy="3420382"/>
          </a:xfrm>
          <a:prstGeom prst="ellipse">
            <a:avLst/>
          </a:prstGeom>
          <a:noFill/>
          <a:ln w="25400">
            <a:solidFill>
              <a:srgbClr val="867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317AF0E-3E00-D449-AAB5-60793783A896}"/>
              </a:ext>
            </a:extLst>
          </p:cNvPr>
          <p:cNvSpPr/>
          <p:nvPr/>
        </p:nvSpPr>
        <p:spPr>
          <a:xfrm>
            <a:off x="3715418" y="2443360"/>
            <a:ext cx="3551783" cy="3420382"/>
          </a:xfrm>
          <a:prstGeom prst="ellipse">
            <a:avLst/>
          </a:prstGeom>
          <a:noFill/>
          <a:ln w="25400">
            <a:solidFill>
              <a:srgbClr val="962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8D1AD81-A693-C84E-BE53-5F3B75CD3250}"/>
              </a:ext>
            </a:extLst>
          </p:cNvPr>
          <p:cNvSpPr/>
          <p:nvPr/>
        </p:nvSpPr>
        <p:spPr>
          <a:xfrm>
            <a:off x="5462201" y="2452885"/>
            <a:ext cx="3551783" cy="3420382"/>
          </a:xfrm>
          <a:prstGeom prst="ellipse">
            <a:avLst/>
          </a:prstGeom>
          <a:noFill/>
          <a:ln w="254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CD9D243-3C57-C94D-9721-B2BB28048F61}"/>
              </a:ext>
            </a:extLst>
          </p:cNvPr>
          <p:cNvSpPr txBox="1"/>
          <p:nvPr/>
        </p:nvSpPr>
        <p:spPr>
          <a:xfrm>
            <a:off x="5906634" y="505190"/>
            <a:ext cx="83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677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B48F897-1517-A64A-9635-C1034C557600}"/>
              </a:ext>
            </a:extLst>
          </p:cNvPr>
          <p:cNvSpPr txBox="1"/>
          <p:nvPr/>
        </p:nvSpPr>
        <p:spPr>
          <a:xfrm>
            <a:off x="4908806" y="5812252"/>
            <a:ext cx="9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622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747662C-B275-B14C-ADD8-BEA0AC1E31F6}"/>
              </a:ext>
            </a:extLst>
          </p:cNvPr>
          <p:cNvSpPr txBox="1"/>
          <p:nvPr/>
        </p:nvSpPr>
        <p:spPr>
          <a:xfrm>
            <a:off x="6886234" y="5817412"/>
            <a:ext cx="96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76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F49C33-9E11-EC4B-A4EE-DE86A417DD10}"/>
              </a:ext>
            </a:extLst>
          </p:cNvPr>
          <p:cNvSpPr txBox="1"/>
          <p:nvPr/>
        </p:nvSpPr>
        <p:spPr>
          <a:xfrm>
            <a:off x="5597295" y="6088520"/>
            <a:ext cx="148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EV ecosystem</a:t>
            </a:r>
          </a:p>
        </p:txBody>
      </p:sp>
      <p:sp>
        <p:nvSpPr>
          <p:cNvPr id="36" name="CuadroTexto 28">
            <a:extLst>
              <a:ext uri="{FF2B5EF4-FFF2-40B4-BE49-F238E27FC236}">
                <a16:creationId xmlns:a16="http://schemas.microsoft.com/office/drawing/2014/main" id="{4D2143E1-B63C-0B4C-B72C-555D0D39FC26}"/>
              </a:ext>
            </a:extLst>
          </p:cNvPr>
          <p:cNvSpPr txBox="1"/>
          <p:nvPr/>
        </p:nvSpPr>
        <p:spPr>
          <a:xfrm>
            <a:off x="4006809" y="3523391"/>
            <a:ext cx="816272" cy="307777"/>
          </a:xfrm>
          <a:prstGeom prst="rect">
            <a:avLst/>
          </a:prstGeom>
          <a:noFill/>
          <a:ln w="12700" cap="flat">
            <a:solidFill>
              <a:srgbClr val="96223D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OEM´s</a:t>
            </a:r>
          </a:p>
        </p:txBody>
      </p:sp>
      <p:sp>
        <p:nvSpPr>
          <p:cNvPr id="37" name="CuadroTexto 28">
            <a:extLst>
              <a:ext uri="{FF2B5EF4-FFF2-40B4-BE49-F238E27FC236}">
                <a16:creationId xmlns:a16="http://schemas.microsoft.com/office/drawing/2014/main" id="{A4F28DBC-1358-0C4A-8F00-1C3D1FB28CD3}"/>
              </a:ext>
            </a:extLst>
          </p:cNvPr>
          <p:cNvSpPr txBox="1"/>
          <p:nvPr/>
        </p:nvSpPr>
        <p:spPr>
          <a:xfrm>
            <a:off x="5525100" y="1082353"/>
            <a:ext cx="1595860" cy="307777"/>
          </a:xfrm>
          <a:prstGeom prst="rect">
            <a:avLst/>
          </a:prstGeom>
          <a:noFill/>
          <a:ln w="0" cap="flat">
            <a:solidFill>
              <a:srgbClr val="B3AABC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Energy / utilities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uadroTexto 28">
            <a:extLst>
              <a:ext uri="{FF2B5EF4-FFF2-40B4-BE49-F238E27FC236}">
                <a16:creationId xmlns:a16="http://schemas.microsoft.com/office/drawing/2014/main" id="{738CBF53-DCDB-2544-A1E3-35E3A887BF70}"/>
              </a:ext>
            </a:extLst>
          </p:cNvPr>
          <p:cNvSpPr txBox="1"/>
          <p:nvPr/>
        </p:nvSpPr>
        <p:spPr>
          <a:xfrm>
            <a:off x="4302294" y="4840211"/>
            <a:ext cx="1258744" cy="523220"/>
          </a:xfrm>
          <a:prstGeom prst="rect">
            <a:avLst/>
          </a:prstGeom>
          <a:noFill/>
          <a:ln w="12700" cap="flat">
            <a:solidFill>
              <a:srgbClr val="96223D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Battery manufacturers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ADD485E-543D-724A-AD0A-2F20C588FBDE}"/>
              </a:ext>
            </a:extLst>
          </p:cNvPr>
          <p:cNvSpPr/>
          <p:nvPr/>
        </p:nvSpPr>
        <p:spPr>
          <a:xfrm>
            <a:off x="5427619" y="1491091"/>
            <a:ext cx="1870769" cy="307777"/>
          </a:xfrm>
          <a:prstGeom prst="rect">
            <a:avLst/>
          </a:prstGeom>
          <a:ln w="0">
            <a:solidFill>
              <a:srgbClr val="B3AABC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Charging infrastructure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28">
            <a:extLst>
              <a:ext uri="{FF2B5EF4-FFF2-40B4-BE49-F238E27FC236}">
                <a16:creationId xmlns:a16="http://schemas.microsoft.com/office/drawing/2014/main" id="{C3265E66-6072-C049-AE0F-4F9F2D085EFA}"/>
              </a:ext>
            </a:extLst>
          </p:cNvPr>
          <p:cNvSpPr txBox="1"/>
          <p:nvPr/>
        </p:nvSpPr>
        <p:spPr>
          <a:xfrm>
            <a:off x="7566574" y="4120101"/>
            <a:ext cx="960969" cy="307777"/>
          </a:xfrm>
          <a:prstGeom prst="rect">
            <a:avLst/>
          </a:prstGeom>
          <a:noFill/>
          <a:ln w="12700" cap="flat">
            <a:solidFill>
              <a:srgbClr val="33768C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 users</a:t>
            </a:r>
          </a:p>
        </p:txBody>
      </p:sp>
      <p:sp>
        <p:nvSpPr>
          <p:cNvPr id="41" name="CuadroTexto 28">
            <a:extLst>
              <a:ext uri="{FF2B5EF4-FFF2-40B4-BE49-F238E27FC236}">
                <a16:creationId xmlns:a16="http://schemas.microsoft.com/office/drawing/2014/main" id="{F66AE1FD-306A-D643-A824-6D96DF76730C}"/>
              </a:ext>
            </a:extLst>
          </p:cNvPr>
          <p:cNvSpPr txBox="1"/>
          <p:nvPr/>
        </p:nvSpPr>
        <p:spPr>
          <a:xfrm>
            <a:off x="5573671" y="3468269"/>
            <a:ext cx="1595860" cy="307777"/>
          </a:xfrm>
          <a:prstGeom prst="rect">
            <a:avLst/>
          </a:prstGeom>
          <a:noFill/>
          <a:ln cap="flat">
            <a:solidFill>
              <a:srgbClr val="33768C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 aggregators</a:t>
            </a:r>
          </a:p>
        </p:txBody>
      </p:sp>
      <p:sp>
        <p:nvSpPr>
          <p:cNvPr id="42" name="CuadroTexto 28">
            <a:extLst>
              <a:ext uri="{FF2B5EF4-FFF2-40B4-BE49-F238E27FC236}">
                <a16:creationId xmlns:a16="http://schemas.microsoft.com/office/drawing/2014/main" id="{982A85C4-F8F1-C84F-AD0B-BD80795D86AC}"/>
              </a:ext>
            </a:extLst>
          </p:cNvPr>
          <p:cNvSpPr txBox="1"/>
          <p:nvPr/>
        </p:nvSpPr>
        <p:spPr>
          <a:xfrm>
            <a:off x="5525100" y="1962831"/>
            <a:ext cx="1595860" cy="307777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Inf. management</a:t>
            </a:r>
          </a:p>
        </p:txBody>
      </p:sp>
      <p:sp>
        <p:nvSpPr>
          <p:cNvPr id="43" name="CuadroTexto 28">
            <a:extLst>
              <a:ext uri="{FF2B5EF4-FFF2-40B4-BE49-F238E27FC236}">
                <a16:creationId xmlns:a16="http://schemas.microsoft.com/office/drawing/2014/main" id="{80A05E2E-A4D0-0947-86B2-086D2B4DD0F8}"/>
              </a:ext>
            </a:extLst>
          </p:cNvPr>
          <p:cNvSpPr txBox="1"/>
          <p:nvPr/>
        </p:nvSpPr>
        <p:spPr>
          <a:xfrm>
            <a:off x="4677708" y="2601506"/>
            <a:ext cx="1206881" cy="523220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Energy management</a:t>
            </a:r>
          </a:p>
        </p:txBody>
      </p:sp>
      <p:sp>
        <p:nvSpPr>
          <p:cNvPr id="44" name="CuadroTexto 28">
            <a:extLst>
              <a:ext uri="{FF2B5EF4-FFF2-40B4-BE49-F238E27FC236}">
                <a16:creationId xmlns:a16="http://schemas.microsoft.com/office/drawing/2014/main" id="{AB264A91-8B00-E148-872E-DAC7C1595686}"/>
              </a:ext>
            </a:extLst>
          </p:cNvPr>
          <p:cNvSpPr txBox="1"/>
          <p:nvPr/>
        </p:nvSpPr>
        <p:spPr>
          <a:xfrm>
            <a:off x="5558645" y="3791491"/>
            <a:ext cx="1595860" cy="307777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Grid integration</a:t>
            </a:r>
          </a:p>
        </p:txBody>
      </p:sp>
      <p:sp>
        <p:nvSpPr>
          <p:cNvPr id="45" name="CuadroTexto 28">
            <a:extLst>
              <a:ext uri="{FF2B5EF4-FFF2-40B4-BE49-F238E27FC236}">
                <a16:creationId xmlns:a16="http://schemas.microsoft.com/office/drawing/2014/main" id="{E5BFF8DC-4F15-814F-B5A6-EBBB9CA32331}"/>
              </a:ext>
            </a:extLst>
          </p:cNvPr>
          <p:cNvSpPr txBox="1"/>
          <p:nvPr/>
        </p:nvSpPr>
        <p:spPr>
          <a:xfrm>
            <a:off x="6018569" y="5058413"/>
            <a:ext cx="702220" cy="307777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MaaS</a:t>
            </a:r>
          </a:p>
        </p:txBody>
      </p:sp>
      <p:sp>
        <p:nvSpPr>
          <p:cNvPr id="46" name="CuadroTexto 28">
            <a:extLst>
              <a:ext uri="{FF2B5EF4-FFF2-40B4-BE49-F238E27FC236}">
                <a16:creationId xmlns:a16="http://schemas.microsoft.com/office/drawing/2014/main" id="{3D596B15-25EF-4148-A84D-337913FAC74C}"/>
              </a:ext>
            </a:extLst>
          </p:cNvPr>
          <p:cNvSpPr txBox="1"/>
          <p:nvPr/>
        </p:nvSpPr>
        <p:spPr>
          <a:xfrm>
            <a:off x="5571749" y="4339663"/>
            <a:ext cx="1595860" cy="307777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Telematics</a:t>
            </a:r>
          </a:p>
        </p:txBody>
      </p:sp>
      <p:sp>
        <p:nvSpPr>
          <p:cNvPr id="47" name="CuadroTexto 28">
            <a:extLst>
              <a:ext uri="{FF2B5EF4-FFF2-40B4-BE49-F238E27FC236}">
                <a16:creationId xmlns:a16="http://schemas.microsoft.com/office/drawing/2014/main" id="{1BBBCAA1-9198-4D4B-BA9B-11204ED147C9}"/>
              </a:ext>
            </a:extLst>
          </p:cNvPr>
          <p:cNvSpPr txBox="1"/>
          <p:nvPr/>
        </p:nvSpPr>
        <p:spPr>
          <a:xfrm>
            <a:off x="6808626" y="2453220"/>
            <a:ext cx="1174718" cy="738664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C.. S. network </a:t>
            </a:r>
            <a:r>
              <a:rPr lang="en-US" dirty="0" err="1"/>
              <a:t>mngmt</a:t>
            </a:r>
            <a:endParaRPr lang="en-US" dirty="0"/>
          </a:p>
        </p:txBody>
      </p:sp>
      <p:sp>
        <p:nvSpPr>
          <p:cNvPr id="48" name="CuadroTexto 28">
            <a:extLst>
              <a:ext uri="{FF2B5EF4-FFF2-40B4-BE49-F238E27FC236}">
                <a16:creationId xmlns:a16="http://schemas.microsoft.com/office/drawing/2014/main" id="{DA0ABB4F-EB06-5542-BECE-6A57BE54AEDC}"/>
              </a:ext>
            </a:extLst>
          </p:cNvPr>
          <p:cNvSpPr txBox="1"/>
          <p:nvPr/>
        </p:nvSpPr>
        <p:spPr>
          <a:xfrm>
            <a:off x="5759564" y="3165077"/>
            <a:ext cx="1206880" cy="311885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Energy supply</a:t>
            </a:r>
          </a:p>
        </p:txBody>
      </p:sp>
      <p:sp>
        <p:nvSpPr>
          <p:cNvPr id="49" name="CuadroTexto 28">
            <a:extLst>
              <a:ext uri="{FF2B5EF4-FFF2-40B4-BE49-F238E27FC236}">
                <a16:creationId xmlns:a16="http://schemas.microsoft.com/office/drawing/2014/main" id="{DA51DD7A-64A3-B147-B192-18A7355663D2}"/>
              </a:ext>
            </a:extLst>
          </p:cNvPr>
          <p:cNvSpPr txBox="1"/>
          <p:nvPr/>
        </p:nvSpPr>
        <p:spPr>
          <a:xfrm>
            <a:off x="5733632" y="4701865"/>
            <a:ext cx="1258744" cy="307777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Entertainment</a:t>
            </a:r>
          </a:p>
        </p:txBody>
      </p:sp>
      <p:sp>
        <p:nvSpPr>
          <p:cNvPr id="50" name="CuadroTexto 28">
            <a:extLst>
              <a:ext uri="{FF2B5EF4-FFF2-40B4-BE49-F238E27FC236}">
                <a16:creationId xmlns:a16="http://schemas.microsoft.com/office/drawing/2014/main" id="{1A7EB2FD-9F28-0A48-B714-012EAF28CDB2}"/>
              </a:ext>
            </a:extLst>
          </p:cNvPr>
          <p:cNvSpPr txBox="1"/>
          <p:nvPr/>
        </p:nvSpPr>
        <p:spPr>
          <a:xfrm>
            <a:off x="3932464" y="4062625"/>
            <a:ext cx="1306477" cy="523220"/>
          </a:xfrm>
          <a:prstGeom prst="rect">
            <a:avLst/>
          </a:prstGeom>
          <a:noFill/>
          <a:ln w="12700"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Battery recycling</a:t>
            </a:r>
          </a:p>
        </p:txBody>
      </p:sp>
    </p:spTree>
    <p:extLst>
      <p:ext uri="{BB962C8B-B14F-4D97-AF65-F5344CB8AC3E}">
        <p14:creationId xmlns:p14="http://schemas.microsoft.com/office/powerpoint/2010/main" val="28728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82A8B-9028-5848-8EDA-8C51302A6C4C}"/>
              </a:ext>
            </a:extLst>
          </p:cNvPr>
          <p:cNvSpPr txBox="1">
            <a:spLocks/>
          </p:cNvSpPr>
          <p:nvPr/>
        </p:nvSpPr>
        <p:spPr>
          <a:xfrm>
            <a:off x="0" y="566057"/>
            <a:ext cx="12060867" cy="54799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2000" dirty="0"/>
              <a:t>EV ecosystem map – main actors and potential services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2000" dirty="0"/>
              <a:t>Source: elaborated by the author.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E98429-C54B-C247-82ED-C25490855D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10" y="1374493"/>
            <a:ext cx="8970380" cy="41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s-ES" dirty="0" err="1"/>
              <a:t>The</a:t>
            </a:r>
            <a:r>
              <a:rPr lang="es-ES" dirty="0"/>
              <a:t> case of </a:t>
            </a:r>
            <a:r>
              <a:rPr lang="es-ES" dirty="0" err="1"/>
              <a:t>the</a:t>
            </a:r>
            <a:r>
              <a:rPr lang="es-ES" dirty="0"/>
              <a:t> EV </a:t>
            </a:r>
            <a:r>
              <a:rPr lang="es-ES" dirty="0" err="1"/>
              <a:t>ecosystem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 Ecosystem constraints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b="1" dirty="0">
                <a:latin typeface="IBM Plex Sans" panose="020B0503050203000203" pitchFamily="34" charset="77"/>
              </a:rPr>
              <a:t>Range anxiety</a:t>
            </a:r>
            <a:r>
              <a:rPr lang="en-US" dirty="0">
                <a:latin typeface="IBM Plex Sans" panose="020B0503050203000203" pitchFamily="34" charset="77"/>
              </a:rPr>
              <a:t>: the problem of batteries and charging infrastructure.</a:t>
            </a:r>
          </a:p>
          <a:p>
            <a:pPr lvl="1" algn="just"/>
            <a:r>
              <a:rPr lang="en-US" dirty="0">
                <a:latin typeface="IBM Plex Sans" panose="020B0503050203000203" pitchFamily="34" charset="77"/>
              </a:rPr>
              <a:t>Battery technology experienced considerable </a:t>
            </a:r>
            <a:r>
              <a:rPr lang="en-US" i="1" dirty="0">
                <a:latin typeface="IBM Plex Sans" panose="020B0503050203000203" pitchFamily="34" charset="77"/>
              </a:rPr>
              <a:t>progress</a:t>
            </a:r>
            <a:r>
              <a:rPr lang="en-US" dirty="0">
                <a:latin typeface="IBM Plex Sans" panose="020B0503050203000203" pitchFamily="34" charset="77"/>
              </a:rPr>
              <a:t>.</a:t>
            </a:r>
          </a:p>
          <a:p>
            <a:pPr lvl="1" algn="just"/>
            <a:r>
              <a:rPr lang="en-US" dirty="0">
                <a:latin typeface="IBM Plex Sans" panose="020B0503050203000203" pitchFamily="34" charset="77"/>
              </a:rPr>
              <a:t>For the charging infrastructure, government and firms’ efforts have supported initial investments for the </a:t>
            </a:r>
            <a:r>
              <a:rPr lang="en-US" i="1" dirty="0">
                <a:latin typeface="IBM Plex Sans" panose="020B0503050203000203" pitchFamily="34" charset="77"/>
              </a:rPr>
              <a:t>vast</a:t>
            </a:r>
            <a:r>
              <a:rPr lang="en-US" dirty="0">
                <a:latin typeface="IBM Plex Sans" panose="020B0503050203000203" pitchFamily="34" charset="77"/>
              </a:rPr>
              <a:t> amount needed. </a:t>
            </a:r>
          </a:p>
          <a:p>
            <a:pPr lvl="1" algn="just"/>
            <a:r>
              <a:rPr lang="en-US" dirty="0">
                <a:latin typeface="IBM Plex Sans" panose="020B0503050203000203" pitchFamily="34" charset="77"/>
              </a:rPr>
              <a:t>The </a:t>
            </a:r>
            <a:r>
              <a:rPr lang="en-US" i="1" dirty="0">
                <a:latin typeface="IBM Plex Sans" panose="020B0503050203000203" pitchFamily="34" charset="77"/>
              </a:rPr>
              <a:t>problem</a:t>
            </a:r>
            <a:r>
              <a:rPr lang="en-US" dirty="0">
                <a:latin typeface="IBM Plex Sans" panose="020B0503050203000203" pitchFamily="34" charset="77"/>
              </a:rPr>
              <a:t> remains in who owns the value created and how to capture part of value.</a:t>
            </a:r>
            <a:endParaRPr lang="es-US" dirty="0">
              <a:latin typeface="IBM Plex Sans" panose="020B0503050203000203" pitchFamily="34" charset="77"/>
            </a:endParaRPr>
          </a:p>
          <a:p>
            <a:pPr lvl="1" algn="just"/>
            <a:endParaRPr lang="en-US" i="1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marL="342900" lvl="1" indent="-342900" algn="just">
              <a:spcBef>
                <a:spcPts val="1000"/>
              </a:spcBef>
              <a:buSzPct val="5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30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s-ES" dirty="0" err="1"/>
              <a:t>The</a:t>
            </a:r>
            <a:r>
              <a:rPr lang="es-ES" dirty="0"/>
              <a:t> case of </a:t>
            </a:r>
            <a:r>
              <a:rPr lang="es-ES" dirty="0" err="1"/>
              <a:t>the</a:t>
            </a:r>
            <a:r>
              <a:rPr lang="es-ES" dirty="0"/>
              <a:t> EV </a:t>
            </a:r>
            <a:r>
              <a:rPr lang="es-ES" dirty="0" err="1"/>
              <a:t>ecosystem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Application for </a:t>
            </a:r>
            <a:r>
              <a:rPr lang="en-US" dirty="0" err="1"/>
              <a:t>Ev</a:t>
            </a:r>
            <a:r>
              <a:rPr lang="en-US" dirty="0"/>
              <a:t> public street charging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r>
              <a:rPr lang="en-US" dirty="0">
                <a:latin typeface="IBM Plex Sans" panose="020B0503050203000203" pitchFamily="34" charset="77"/>
              </a:rPr>
              <a:t>Most charging is done at home and work: roll-out of publicly accessible charging will be </a:t>
            </a:r>
            <a:r>
              <a:rPr lang="en-US" i="1" dirty="0">
                <a:latin typeface="IBM Plex Sans" panose="020B0503050203000203" pitchFamily="34" charset="77"/>
              </a:rPr>
              <a:t>critical</a:t>
            </a:r>
            <a:r>
              <a:rPr lang="en-US" dirty="0">
                <a:latin typeface="IBM Plex Sans" panose="020B0503050203000203" pitchFamily="34" charset="77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IBM Plex Sans" panose="020B0503050203000203" pitchFamily="34" charset="77"/>
              </a:rPr>
              <a:t>European countries have failed to meet the </a:t>
            </a:r>
            <a:r>
              <a:rPr lang="en-US" i="1" dirty="0">
                <a:latin typeface="IBM Plex Sans" panose="020B0503050203000203" pitchFamily="34" charset="77"/>
              </a:rPr>
              <a:t>recommended targets</a:t>
            </a:r>
            <a:r>
              <a:rPr lang="en-US" dirty="0">
                <a:latin typeface="IBM Plex Sans" panose="020B0503050203000203" pitchFamily="34" charset="77"/>
              </a:rPr>
              <a:t>: 1 public charger per 10 EVs in 2020.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IBM Plex Sans" panose="020B0503050203000203" pitchFamily="34" charset="77"/>
              </a:rPr>
              <a:t>Public fast chargers will encourage late adopters without access to private charging and account for longer trips fostering adoption.</a:t>
            </a:r>
          </a:p>
          <a:p>
            <a:pPr lvl="1" algn="just"/>
            <a:endParaRPr lang="es-US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lvl="1" algn="just"/>
            <a:endParaRPr lang="en-US" i="1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marL="342900" lvl="1" indent="-342900" algn="just">
              <a:spcBef>
                <a:spcPts val="1000"/>
              </a:spcBef>
              <a:buSzPct val="5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5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782EFAFB-415E-CD4E-97C4-28CECA7D9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00493"/>
              </p:ext>
            </p:extLst>
          </p:nvPr>
        </p:nvGraphicFramePr>
        <p:xfrm>
          <a:off x="188686" y="582280"/>
          <a:ext cx="11887200" cy="62402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3564">
                  <a:extLst>
                    <a:ext uri="{9D8B030D-6E8A-4147-A177-3AD203B41FA5}">
                      <a16:colId xmlns:a16="http://schemas.microsoft.com/office/drawing/2014/main" val="3185487243"/>
                    </a:ext>
                  </a:extLst>
                </a:gridCol>
                <a:gridCol w="2370925">
                  <a:extLst>
                    <a:ext uri="{9D8B030D-6E8A-4147-A177-3AD203B41FA5}">
                      <a16:colId xmlns:a16="http://schemas.microsoft.com/office/drawing/2014/main" val="3146798612"/>
                    </a:ext>
                  </a:extLst>
                </a:gridCol>
                <a:gridCol w="1414143">
                  <a:extLst>
                    <a:ext uri="{9D8B030D-6E8A-4147-A177-3AD203B41FA5}">
                      <a16:colId xmlns:a16="http://schemas.microsoft.com/office/drawing/2014/main" val="3961131322"/>
                    </a:ext>
                  </a:extLst>
                </a:gridCol>
                <a:gridCol w="1358136">
                  <a:extLst>
                    <a:ext uri="{9D8B030D-6E8A-4147-A177-3AD203B41FA5}">
                      <a16:colId xmlns:a16="http://schemas.microsoft.com/office/drawing/2014/main" val="1583446314"/>
                    </a:ext>
                  </a:extLst>
                </a:gridCol>
                <a:gridCol w="1414143">
                  <a:extLst>
                    <a:ext uri="{9D8B030D-6E8A-4147-A177-3AD203B41FA5}">
                      <a16:colId xmlns:a16="http://schemas.microsoft.com/office/drawing/2014/main" val="1212307509"/>
                    </a:ext>
                  </a:extLst>
                </a:gridCol>
                <a:gridCol w="1451320">
                  <a:extLst>
                    <a:ext uri="{9D8B030D-6E8A-4147-A177-3AD203B41FA5}">
                      <a16:colId xmlns:a16="http://schemas.microsoft.com/office/drawing/2014/main" val="1946101224"/>
                    </a:ext>
                  </a:extLst>
                </a:gridCol>
                <a:gridCol w="1404969">
                  <a:extLst>
                    <a:ext uri="{9D8B030D-6E8A-4147-A177-3AD203B41FA5}">
                      <a16:colId xmlns:a16="http://schemas.microsoft.com/office/drawing/2014/main" val="1847883966"/>
                    </a:ext>
                  </a:extLst>
                </a:gridCol>
              </a:tblGrid>
              <a:tr h="596246">
                <a:tc rowSpan="2"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b="1" dirty="0">
                          <a:effectLst/>
                        </a:rPr>
                        <a:t>Value Proposition: </a:t>
                      </a:r>
                      <a:endParaRPr lang="es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What perceived needs can be satisfied?</a:t>
                      </a:r>
                      <a:endParaRPr lang="es-US" sz="1200" b="0" i="1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Public street charging</a:t>
                      </a:r>
                      <a:r>
                        <a:rPr lang="en-US" sz="1200" b="0" dirty="0">
                          <a:effectLst/>
                        </a:rPr>
                        <a:t>: Charging infrastructure in public areas with public access.</a:t>
                      </a:r>
                      <a:endParaRPr lang="es-US" sz="12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d. Positions</a:t>
                      </a:r>
                      <a:endParaRPr lang="es-US" sz="12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What are the governance arrangements across the ecosystem? </a:t>
                      </a:r>
                      <a:endParaRPr lang="es-US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e. Links</a:t>
                      </a:r>
                      <a:endParaRPr lang="es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What is the value unit of each transfer?</a:t>
                      </a:r>
                      <a:endParaRPr lang="es-US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f. Strategy</a:t>
                      </a:r>
                      <a:endParaRPr lang="es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How can the focal firm align the partners?</a:t>
                      </a:r>
                      <a:endParaRPr lang="es-US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3254859005"/>
                  </a:ext>
                </a:extLst>
              </a:tr>
              <a:tr h="4990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Actor 1</a:t>
                      </a:r>
                      <a:endParaRPr lang="es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Trans./</a:t>
                      </a:r>
                      <a:endParaRPr lang="es-US" sz="1200" i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Interaction</a:t>
                      </a:r>
                      <a:endParaRPr lang="es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Actor2</a:t>
                      </a:r>
                      <a:endParaRPr lang="es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596338"/>
                  </a:ext>
                </a:extLst>
              </a:tr>
              <a:tr h="658886">
                <a:tc rowSpan="8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2"/>
                      </a:pPr>
                      <a:r>
                        <a:rPr lang="en-US" sz="1200" b="1" dirty="0">
                          <a:effectLst/>
                        </a:rPr>
                        <a:t>Activities:</a:t>
                      </a:r>
                      <a:endParaRPr lang="es-US" sz="12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What are the actions needed to satisfy these perceived needs? </a:t>
                      </a:r>
                      <a:endParaRPr lang="es-US" sz="1200" b="0" i="1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Infrastructure development</a:t>
                      </a:r>
                      <a:endParaRPr lang="es-US" sz="12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Network costs and distribution services.</a:t>
                      </a:r>
                      <a:endParaRPr lang="es-US" sz="12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Charging services for EV owners.</a:t>
                      </a:r>
                      <a:endParaRPr lang="es-US" sz="12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Change on regulations.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 rowSpan="8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</a:pPr>
                      <a:r>
                        <a:rPr lang="en-US" sz="1200" b="1" dirty="0">
                          <a:effectLst/>
                        </a:rPr>
                        <a:t>Actors:</a:t>
                      </a:r>
                      <a:endParaRPr lang="es-US" sz="12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Who should perform each activity?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2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b="0" dirty="0">
                          <a:effectLst/>
                        </a:rPr>
                        <a:t>DSO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b="0" dirty="0">
                          <a:effectLst/>
                        </a:rPr>
                        <a:t>Charging point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b="0" dirty="0">
                          <a:effectLst/>
                        </a:rPr>
                        <a:t>EVSA</a:t>
                      </a:r>
                      <a:endParaRPr lang="es-US" sz="1200" b="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b="0" dirty="0">
                          <a:effectLst/>
                        </a:rPr>
                        <a:t>EV owner</a:t>
                      </a:r>
                      <a:endParaRPr lang="es-US" sz="1200" b="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b="0" dirty="0">
                          <a:effectLst/>
                        </a:rPr>
                        <a:t>Public authorities</a:t>
                      </a:r>
                      <a:endParaRPr lang="es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Infrastructure development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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DSO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Infrastructure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Money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Tesla development of Super charging net.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1643561128"/>
                  </a:ext>
                </a:extLst>
              </a:tr>
              <a:tr h="1025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DSO + C.P.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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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EVSA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Utilization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Money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OEM´s role of the EVSA.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298571843"/>
                  </a:ext>
                </a:extLst>
              </a:tr>
              <a:tr h="1025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EVSA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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pitchFamily="2" charset="2"/>
                        </a:rPr>
                        <a:t>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 owner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Service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Money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OEM´s role of the EVSA.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471544343"/>
                  </a:ext>
                </a:extLst>
              </a:tr>
              <a:tr h="49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authorities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C.P.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Regulations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Money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Who operates the C.P.?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1196884446"/>
                  </a:ext>
                </a:extLst>
              </a:tr>
              <a:tr h="49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EVSA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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market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Money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OEM´s role of the EVSA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1541765347"/>
                  </a:ext>
                </a:extLst>
              </a:tr>
              <a:tr h="49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market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DSO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770545656"/>
                  </a:ext>
                </a:extLst>
              </a:tr>
              <a:tr h="49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OEM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</a:t>
                      </a:r>
                      <a:endParaRPr lang="es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pitchFamily="2" charset="2"/>
                        </a:rPr>
                        <a:t></a:t>
                      </a:r>
                      <a:endParaRPr lang="es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 owner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</a:t>
                      </a:r>
                      <a:endParaRPr lang="es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Money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Bundling EV + charging</a:t>
                      </a: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738959221"/>
                  </a:ext>
                </a:extLst>
              </a:tr>
              <a:tr h="235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3" marR="30983" marT="0" marB="0"/>
                </a:tc>
                <a:extLst>
                  <a:ext uri="{0D108BD9-81ED-4DB2-BD59-A6C34878D82A}">
                    <a16:rowId xmlns:a16="http://schemas.microsoft.com/office/drawing/2014/main" val="26412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0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0BD30D2E-C9B4-E74C-8F98-2B6E96DCEE79}"/>
              </a:ext>
            </a:extLst>
          </p:cNvPr>
          <p:cNvSpPr/>
          <p:nvPr/>
        </p:nvSpPr>
        <p:spPr>
          <a:xfrm>
            <a:off x="1333320" y="3056702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97223C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OEM: Vehicle + battery</a:t>
            </a:r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1D3BF398-6A14-A246-BF89-18FB0300BF87}"/>
              </a:ext>
            </a:extLst>
          </p:cNvPr>
          <p:cNvSpPr/>
          <p:nvPr/>
        </p:nvSpPr>
        <p:spPr>
          <a:xfrm>
            <a:off x="7529026" y="4537968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>
                <a:solidFill>
                  <a:srgbClr val="000000"/>
                </a:solidFill>
                <a:latin typeface="Calibri"/>
              </a:rPr>
              <a:t>DSO</a:t>
            </a:r>
            <a:endParaRPr lang="es-MX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7236CE73-BD4D-7D4E-BEC4-7B5873761BB7}"/>
              </a:ext>
            </a:extLst>
          </p:cNvPr>
          <p:cNvSpPr/>
          <p:nvPr/>
        </p:nvSpPr>
        <p:spPr>
          <a:xfrm>
            <a:off x="5463236" y="3060263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1543052"/>
              <a:gd name="f8" fmla="+- 0 0 -90"/>
              <a:gd name="f9" fmla="*/ f3 1 1625203"/>
              <a:gd name="f10" fmla="*/ f4 1 1543052"/>
              <a:gd name="f11" fmla="+- f7 0 f5"/>
              <a:gd name="f12" fmla="+- f6 0 f5"/>
              <a:gd name="f13" fmla="*/ f8 f0 1"/>
              <a:gd name="f14" fmla="*/ f12 1 1625203"/>
              <a:gd name="f15" fmla="*/ f11 1 1543052"/>
              <a:gd name="f16" fmla="*/ 0 f12 1"/>
              <a:gd name="f17" fmla="*/ 0 f11 1"/>
              <a:gd name="f18" fmla="*/ 1625203 f12 1"/>
              <a:gd name="f19" fmla="*/ 1543052 f11 1"/>
              <a:gd name="f20" fmla="*/ f13 1 f2"/>
              <a:gd name="f21" fmla="*/ f16 1 1625203"/>
              <a:gd name="f22" fmla="*/ f17 1 1543052"/>
              <a:gd name="f23" fmla="*/ f18 1 1625203"/>
              <a:gd name="f24" fmla="*/ f19 1 154305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154305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33768C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dirty="0">
                <a:solidFill>
                  <a:srgbClr val="FFFFFF"/>
                </a:solidFill>
                <a:latin typeface="Calibri"/>
              </a:rPr>
              <a:t>EVSA</a:t>
            </a:r>
            <a:endParaRPr lang="es-MX" sz="1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01AF35F-542E-4E44-8676-979E4A881EFE}"/>
              </a:ext>
            </a:extLst>
          </p:cNvPr>
          <p:cNvSpPr/>
          <p:nvPr/>
        </p:nvSpPr>
        <p:spPr>
          <a:xfrm>
            <a:off x="3397446" y="3054737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33768C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EV users</a:t>
            </a:r>
          </a:p>
        </p:txBody>
      </p:sp>
      <p:sp>
        <p:nvSpPr>
          <p:cNvPr id="9" name="Forma libre 48">
            <a:extLst>
              <a:ext uri="{FF2B5EF4-FFF2-40B4-BE49-F238E27FC236}">
                <a16:creationId xmlns:a16="http://schemas.microsoft.com/office/drawing/2014/main" id="{F63DA95B-FA6F-4443-8F0F-319D253CF10A}"/>
              </a:ext>
            </a:extLst>
          </p:cNvPr>
          <p:cNvSpPr/>
          <p:nvPr/>
        </p:nvSpPr>
        <p:spPr>
          <a:xfrm>
            <a:off x="9593152" y="3087554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A5A5A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Public Authorities</a:t>
            </a:r>
          </a:p>
        </p:txBody>
      </p:sp>
      <p:sp>
        <p:nvSpPr>
          <p:cNvPr id="10" name="Forma libre 50">
            <a:extLst>
              <a:ext uri="{FF2B5EF4-FFF2-40B4-BE49-F238E27FC236}">
                <a16:creationId xmlns:a16="http://schemas.microsoft.com/office/drawing/2014/main" id="{4B0969B6-5ED7-9444-BEF7-A80C0C2204FD}"/>
              </a:ext>
            </a:extLst>
          </p:cNvPr>
          <p:cNvSpPr/>
          <p:nvPr/>
        </p:nvSpPr>
        <p:spPr>
          <a:xfrm>
            <a:off x="7529025" y="3087554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877995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 dirty="0">
                <a:solidFill>
                  <a:srgbClr val="FFFFFF"/>
                </a:solidFill>
                <a:latin typeface="Calibri"/>
              </a:rPr>
              <a:t>Charging point/station</a:t>
            </a:r>
          </a:p>
        </p:txBody>
      </p:sp>
      <p:sp>
        <p:nvSpPr>
          <p:cNvPr id="11" name="Forma libre 51">
            <a:extLst>
              <a:ext uri="{FF2B5EF4-FFF2-40B4-BE49-F238E27FC236}">
                <a16:creationId xmlns:a16="http://schemas.microsoft.com/office/drawing/2014/main" id="{98CE7D2C-9BF7-254C-AA0F-283F68FBDF6E}"/>
              </a:ext>
            </a:extLst>
          </p:cNvPr>
          <p:cNvSpPr/>
          <p:nvPr/>
        </p:nvSpPr>
        <p:spPr>
          <a:xfrm>
            <a:off x="7529025" y="5592185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TSO</a:t>
            </a:r>
          </a:p>
        </p:txBody>
      </p:sp>
      <p:sp>
        <p:nvSpPr>
          <p:cNvPr id="12" name="Forma libre 52">
            <a:extLst>
              <a:ext uri="{FF2B5EF4-FFF2-40B4-BE49-F238E27FC236}">
                <a16:creationId xmlns:a16="http://schemas.microsoft.com/office/drawing/2014/main" id="{1C5F94BB-0A85-5940-A7C5-CA78D6793481}"/>
              </a:ext>
            </a:extLst>
          </p:cNvPr>
          <p:cNvSpPr/>
          <p:nvPr/>
        </p:nvSpPr>
        <p:spPr>
          <a:xfrm>
            <a:off x="5479780" y="4528760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Electricity market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8B67DFD-2B75-CF46-AD86-8B5371C3A20E}"/>
              </a:ext>
            </a:extLst>
          </p:cNvPr>
          <p:cNvCxnSpPr>
            <a:cxnSpLocks/>
            <a:stCxn id="5" idx="0"/>
            <a:endCxn id="37" idx="2"/>
          </p:cNvCxnSpPr>
          <p:nvPr/>
        </p:nvCxnSpPr>
        <p:spPr>
          <a:xfrm flipV="1">
            <a:off x="8341626" y="4212927"/>
            <a:ext cx="2716" cy="32504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087D0BE-1DC0-5148-8DC0-2AF1A316F0AA}"/>
              </a:ext>
            </a:extLst>
          </p:cNvPr>
          <p:cNvCxnSpPr>
            <a:cxnSpLocks/>
          </p:cNvCxnSpPr>
          <p:nvPr/>
        </p:nvCxnSpPr>
        <p:spPr>
          <a:xfrm>
            <a:off x="9167554" y="5018567"/>
            <a:ext cx="425597" cy="0"/>
          </a:xfrm>
          <a:prstGeom prst="straightConnector1">
            <a:avLst/>
          </a:prstGeom>
          <a:ln w="317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33D2E0F-A8FF-BB43-A37E-ED00F25C5931}"/>
              </a:ext>
            </a:extLst>
          </p:cNvPr>
          <p:cNvCxnSpPr>
            <a:cxnSpLocks/>
            <a:endCxn id="5" idx="4"/>
          </p:cNvCxnSpPr>
          <p:nvPr/>
        </p:nvCxnSpPr>
        <p:spPr>
          <a:xfrm>
            <a:off x="6916527" y="3751803"/>
            <a:ext cx="612499" cy="786165"/>
          </a:xfrm>
          <a:prstGeom prst="straightConnector1">
            <a:avLst/>
          </a:prstGeom>
          <a:ln w="317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4AD3FF1-3E3A-B547-959F-85E3BD8A45CE}"/>
              </a:ext>
            </a:extLst>
          </p:cNvPr>
          <p:cNvCxnSpPr>
            <a:cxnSpLocks/>
          </p:cNvCxnSpPr>
          <p:nvPr/>
        </p:nvCxnSpPr>
        <p:spPr>
          <a:xfrm flipH="1" flipV="1">
            <a:off x="7088435" y="3276244"/>
            <a:ext cx="415334" cy="7172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E5666F2-32DD-2045-AD48-4A7AEA34DE59}"/>
              </a:ext>
            </a:extLst>
          </p:cNvPr>
          <p:cNvCxnSpPr>
            <a:cxnSpLocks/>
          </p:cNvCxnSpPr>
          <p:nvPr/>
        </p:nvCxnSpPr>
        <p:spPr>
          <a:xfrm flipH="1">
            <a:off x="5021882" y="3288534"/>
            <a:ext cx="457899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C76799F-1241-CD46-A1EF-EEA4550ACDE1}"/>
              </a:ext>
            </a:extLst>
          </p:cNvPr>
          <p:cNvCxnSpPr>
            <a:cxnSpLocks/>
          </p:cNvCxnSpPr>
          <p:nvPr/>
        </p:nvCxnSpPr>
        <p:spPr>
          <a:xfrm flipH="1">
            <a:off x="7104979" y="3513889"/>
            <a:ext cx="436458" cy="308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DA239D4-7AF0-A04B-8B10-514F56EC8AD4}"/>
              </a:ext>
            </a:extLst>
          </p:cNvPr>
          <p:cNvCxnSpPr>
            <a:cxnSpLocks/>
          </p:cNvCxnSpPr>
          <p:nvPr/>
        </p:nvCxnSpPr>
        <p:spPr>
          <a:xfrm>
            <a:off x="10706989" y="3774970"/>
            <a:ext cx="0" cy="752365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DD2562E-68C2-EC46-8E02-1DAEA5C67914}"/>
              </a:ext>
            </a:extLst>
          </p:cNvPr>
          <p:cNvCxnSpPr>
            <a:cxnSpLocks/>
          </p:cNvCxnSpPr>
          <p:nvPr/>
        </p:nvCxnSpPr>
        <p:spPr>
          <a:xfrm flipH="1" flipV="1">
            <a:off x="8533446" y="5193754"/>
            <a:ext cx="1714" cy="374878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0503EB8-DFBA-D246-9E50-F5D1D9559190}"/>
              </a:ext>
            </a:extLst>
          </p:cNvPr>
          <p:cNvCxnSpPr>
            <a:cxnSpLocks/>
          </p:cNvCxnSpPr>
          <p:nvPr/>
        </p:nvCxnSpPr>
        <p:spPr>
          <a:xfrm>
            <a:off x="6432699" y="3737637"/>
            <a:ext cx="0" cy="791123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C46592A-E893-F440-98BF-4F4BEFDA39A5}"/>
              </a:ext>
            </a:extLst>
          </p:cNvPr>
          <p:cNvCxnSpPr>
            <a:cxnSpLocks/>
          </p:cNvCxnSpPr>
          <p:nvPr/>
        </p:nvCxnSpPr>
        <p:spPr>
          <a:xfrm flipH="1" flipV="1">
            <a:off x="9154224" y="4695394"/>
            <a:ext cx="438928" cy="515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8F411B-8033-8A42-B5AF-13B0B9F84CAB}"/>
              </a:ext>
            </a:extLst>
          </p:cNvPr>
          <p:cNvSpPr txBox="1"/>
          <p:nvPr/>
        </p:nvSpPr>
        <p:spPr>
          <a:xfrm>
            <a:off x="1333320" y="4537968"/>
            <a:ext cx="1824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Product/Infrastructure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Regulations</a:t>
            </a:r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Financial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Usage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E5D3609-9B7F-2D47-A517-075E4DB69DB0}"/>
              </a:ext>
            </a:extLst>
          </p:cNvPr>
          <p:cNvCxnSpPr>
            <a:cxnSpLocks/>
            <a:stCxn id="7" idx="7"/>
          </p:cNvCxnSpPr>
          <p:nvPr/>
        </p:nvCxnSpPr>
        <p:spPr>
          <a:xfrm flipH="1">
            <a:off x="4747812" y="3710346"/>
            <a:ext cx="715424" cy="244534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1BCD5B1-B1B1-CE4B-950E-563D09B78A0E}"/>
              </a:ext>
            </a:extLst>
          </p:cNvPr>
          <p:cNvCxnSpPr>
            <a:cxnSpLocks/>
          </p:cNvCxnSpPr>
          <p:nvPr/>
        </p:nvCxnSpPr>
        <p:spPr>
          <a:xfrm>
            <a:off x="5022645" y="3508219"/>
            <a:ext cx="440591" cy="5689"/>
          </a:xfrm>
          <a:prstGeom prst="straightConnector1">
            <a:avLst/>
          </a:prstGeom>
          <a:ln w="317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4FA1317-810F-BD4F-BCAA-3E069E0E3DFD}"/>
              </a:ext>
            </a:extLst>
          </p:cNvPr>
          <p:cNvCxnSpPr>
            <a:cxnSpLocks/>
          </p:cNvCxnSpPr>
          <p:nvPr/>
        </p:nvCxnSpPr>
        <p:spPr>
          <a:xfrm flipH="1">
            <a:off x="10025961" y="3774881"/>
            <a:ext cx="1" cy="730428"/>
          </a:xfrm>
          <a:prstGeom prst="straightConnector1">
            <a:avLst/>
          </a:prstGeom>
          <a:ln w="317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EDD2409-F2D9-E948-B39E-12BDE76EF80E}"/>
              </a:ext>
            </a:extLst>
          </p:cNvPr>
          <p:cNvCxnSpPr>
            <a:cxnSpLocks/>
            <a:stCxn id="34" idx="3"/>
            <a:endCxn id="32" idx="1"/>
          </p:cNvCxnSpPr>
          <p:nvPr/>
        </p:nvCxnSpPr>
        <p:spPr>
          <a:xfrm>
            <a:off x="4744630" y="2808330"/>
            <a:ext cx="970372" cy="106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D02D35D-74D7-4947-AB74-7F305EEB4E0E}"/>
              </a:ext>
            </a:extLst>
          </p:cNvPr>
          <p:cNvCxnSpPr>
            <a:cxnSpLocks/>
          </p:cNvCxnSpPr>
          <p:nvPr/>
        </p:nvCxnSpPr>
        <p:spPr>
          <a:xfrm flipH="1">
            <a:off x="2962904" y="3283416"/>
            <a:ext cx="439691" cy="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B6BE14D-B0E2-E948-95CA-645673DB1F07}"/>
              </a:ext>
            </a:extLst>
          </p:cNvPr>
          <p:cNvCxnSpPr>
            <a:cxnSpLocks/>
          </p:cNvCxnSpPr>
          <p:nvPr/>
        </p:nvCxnSpPr>
        <p:spPr>
          <a:xfrm flipV="1">
            <a:off x="2984225" y="3513908"/>
            <a:ext cx="429003" cy="6123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D3CABA0-7B84-9E46-97F7-92BF08627008}"/>
              </a:ext>
            </a:extLst>
          </p:cNvPr>
          <p:cNvCxnSpPr>
            <a:cxnSpLocks/>
          </p:cNvCxnSpPr>
          <p:nvPr/>
        </p:nvCxnSpPr>
        <p:spPr>
          <a:xfrm flipV="1">
            <a:off x="6096000" y="3718945"/>
            <a:ext cx="0" cy="80981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842F349-9202-D641-8B2D-F0C534160500}"/>
              </a:ext>
            </a:extLst>
          </p:cNvPr>
          <p:cNvCxnSpPr>
            <a:cxnSpLocks/>
            <a:stCxn id="7" idx="6"/>
            <a:endCxn id="37" idx="1"/>
          </p:cNvCxnSpPr>
          <p:nvPr/>
        </p:nvCxnSpPr>
        <p:spPr>
          <a:xfrm>
            <a:off x="7088435" y="3710346"/>
            <a:ext cx="727269" cy="26493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CEFA8DC4-AA55-0A47-BC2B-59398550CA8C}"/>
              </a:ext>
            </a:extLst>
          </p:cNvPr>
          <p:cNvSpPr/>
          <p:nvPr/>
        </p:nvSpPr>
        <p:spPr>
          <a:xfrm>
            <a:off x="5715002" y="2571751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ED74B2B-89E8-B44E-A46A-6231668A8A7C}"/>
              </a:ext>
            </a:extLst>
          </p:cNvPr>
          <p:cNvSpPr txBox="1"/>
          <p:nvPr/>
        </p:nvSpPr>
        <p:spPr>
          <a:xfrm>
            <a:off x="5982022" y="2633706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EMC</a:t>
            </a: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8AE1E3B2-B251-A84A-83BD-34C4F94D209B}"/>
              </a:ext>
            </a:extLst>
          </p:cNvPr>
          <p:cNvSpPr/>
          <p:nvPr/>
        </p:nvSpPr>
        <p:spPr>
          <a:xfrm>
            <a:off x="3687355" y="2570685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A723F730-81DA-D047-B2E1-FA126DD85989}"/>
              </a:ext>
            </a:extLst>
          </p:cNvPr>
          <p:cNvSpPr/>
          <p:nvPr/>
        </p:nvSpPr>
        <p:spPr>
          <a:xfrm>
            <a:off x="3682240" y="3710346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9E28B64-CBAA-A843-BC8B-6C9262B3E19C}"/>
              </a:ext>
            </a:extLst>
          </p:cNvPr>
          <p:cNvSpPr txBox="1"/>
          <p:nvPr/>
        </p:nvSpPr>
        <p:spPr>
          <a:xfrm>
            <a:off x="3958942" y="2637047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EVC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E0A20FAB-C0E0-E34C-A566-092F6EF6766F}"/>
              </a:ext>
            </a:extLst>
          </p:cNvPr>
          <p:cNvSpPr/>
          <p:nvPr/>
        </p:nvSpPr>
        <p:spPr>
          <a:xfrm>
            <a:off x="7815704" y="3737637"/>
            <a:ext cx="1057275" cy="475290"/>
          </a:xfrm>
          <a:prstGeom prst="roundRect">
            <a:avLst/>
          </a:prstGeom>
          <a:noFill/>
          <a:ln w="38100">
            <a:solidFill>
              <a:srgbClr val="877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016E19D-0036-2E43-B0E6-5DADE8814EAE}"/>
              </a:ext>
            </a:extLst>
          </p:cNvPr>
          <p:cNvSpPr txBox="1"/>
          <p:nvPr/>
        </p:nvSpPr>
        <p:spPr>
          <a:xfrm>
            <a:off x="8063345" y="3813782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EVM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51CA7E-413A-A74C-8F0B-A18421C687A4}"/>
              </a:ext>
            </a:extLst>
          </p:cNvPr>
          <p:cNvSpPr txBox="1"/>
          <p:nvPr/>
        </p:nvSpPr>
        <p:spPr>
          <a:xfrm>
            <a:off x="3953044" y="3785603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SoC</a:t>
            </a:r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126C2FB2-1519-4945-BAF2-F73FC1D1433C}"/>
              </a:ext>
            </a:extLst>
          </p:cNvPr>
          <p:cNvSpPr/>
          <p:nvPr/>
        </p:nvSpPr>
        <p:spPr>
          <a:xfrm>
            <a:off x="7321228" y="2854369"/>
            <a:ext cx="2065789" cy="2537098"/>
          </a:xfrm>
          <a:prstGeom prst="roundRect">
            <a:avLst/>
          </a:prstGeom>
          <a:noFill/>
          <a:ln w="34925">
            <a:solidFill>
              <a:srgbClr val="87799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1B6B2774-9B76-C946-99D0-02D65D802888}"/>
              </a:ext>
            </a:extLst>
          </p:cNvPr>
          <p:cNvCxnSpPr>
            <a:cxnSpLocks/>
          </p:cNvCxnSpPr>
          <p:nvPr/>
        </p:nvCxnSpPr>
        <p:spPr>
          <a:xfrm flipV="1">
            <a:off x="9044887" y="3721464"/>
            <a:ext cx="0" cy="78384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2E69D7E1-56C6-6B41-A69C-4B842569FB85}"/>
              </a:ext>
            </a:extLst>
          </p:cNvPr>
          <p:cNvCxnSpPr>
            <a:cxnSpLocks/>
          </p:cNvCxnSpPr>
          <p:nvPr/>
        </p:nvCxnSpPr>
        <p:spPr>
          <a:xfrm>
            <a:off x="2129894" y="5114833"/>
            <a:ext cx="1708662" cy="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833311FF-4FD0-8C40-93E6-706B6B6B1450}"/>
              </a:ext>
            </a:extLst>
          </p:cNvPr>
          <p:cNvCxnSpPr>
            <a:cxnSpLocks/>
          </p:cNvCxnSpPr>
          <p:nvPr/>
        </p:nvCxnSpPr>
        <p:spPr>
          <a:xfrm>
            <a:off x="2041451" y="5352293"/>
            <a:ext cx="1791864" cy="0"/>
          </a:xfrm>
          <a:prstGeom prst="straightConnector1">
            <a:avLst/>
          </a:prstGeom>
          <a:ln w="31750">
            <a:solidFill>
              <a:srgbClr val="50B1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ECF047C-FD47-B647-A645-786DFBBCA73A}"/>
              </a:ext>
            </a:extLst>
          </p:cNvPr>
          <p:cNvCxnSpPr>
            <a:cxnSpLocks/>
          </p:cNvCxnSpPr>
          <p:nvPr/>
        </p:nvCxnSpPr>
        <p:spPr>
          <a:xfrm>
            <a:off x="1967023" y="5572256"/>
            <a:ext cx="1855659" cy="1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9EA8F627-B1E6-B342-8B03-280A67883446}"/>
              </a:ext>
            </a:extLst>
          </p:cNvPr>
          <p:cNvCxnSpPr>
            <a:cxnSpLocks/>
          </p:cNvCxnSpPr>
          <p:nvPr/>
        </p:nvCxnSpPr>
        <p:spPr>
          <a:xfrm flipV="1">
            <a:off x="1818167" y="5765201"/>
            <a:ext cx="2015148" cy="575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FB9A819-6C1C-4A47-926C-B62FB1227B62}"/>
              </a:ext>
            </a:extLst>
          </p:cNvPr>
          <p:cNvCxnSpPr>
            <a:cxnSpLocks/>
          </p:cNvCxnSpPr>
          <p:nvPr/>
        </p:nvCxnSpPr>
        <p:spPr>
          <a:xfrm>
            <a:off x="2317897" y="4899024"/>
            <a:ext cx="1510026" cy="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4FF8D92-373C-3144-AB83-D2EB006E98F2}"/>
              </a:ext>
            </a:extLst>
          </p:cNvPr>
          <p:cNvCxnSpPr>
            <a:cxnSpLocks/>
          </p:cNvCxnSpPr>
          <p:nvPr/>
        </p:nvCxnSpPr>
        <p:spPr>
          <a:xfrm>
            <a:off x="3072910" y="4711182"/>
            <a:ext cx="750721" cy="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bre 51">
            <a:extLst>
              <a:ext uri="{FF2B5EF4-FFF2-40B4-BE49-F238E27FC236}">
                <a16:creationId xmlns:a16="http://schemas.microsoft.com/office/drawing/2014/main" id="{E63CA7A6-8514-AF45-A5F4-773B94B0B826}"/>
              </a:ext>
            </a:extLst>
          </p:cNvPr>
          <p:cNvSpPr/>
          <p:nvPr/>
        </p:nvSpPr>
        <p:spPr>
          <a:xfrm>
            <a:off x="9593151" y="4543671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C.P. </a:t>
            </a:r>
            <a:r>
              <a:rPr lang="es-MX" sz="1600" dirty="0">
                <a:solidFill>
                  <a:srgbClr val="000000"/>
                </a:solidFill>
                <a:latin typeface="Calibri"/>
              </a:rPr>
              <a:t>manufacturing and installation</a:t>
            </a: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49" name="Forma libre 51">
            <a:extLst>
              <a:ext uri="{FF2B5EF4-FFF2-40B4-BE49-F238E27FC236}">
                <a16:creationId xmlns:a16="http://schemas.microsoft.com/office/drawing/2014/main" id="{BABF36DA-BC9D-8643-9C32-D5A01AE652C8}"/>
              </a:ext>
            </a:extLst>
          </p:cNvPr>
          <p:cNvSpPr/>
          <p:nvPr/>
        </p:nvSpPr>
        <p:spPr>
          <a:xfrm>
            <a:off x="5483149" y="5592185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Generation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D5413C67-0EB2-DF4A-8099-C306D6501F7A}"/>
              </a:ext>
            </a:extLst>
          </p:cNvPr>
          <p:cNvCxnSpPr>
            <a:cxnSpLocks/>
            <a:stCxn id="49" idx="1"/>
            <a:endCxn id="11" idx="3"/>
          </p:cNvCxnSpPr>
          <p:nvPr/>
        </p:nvCxnSpPr>
        <p:spPr>
          <a:xfrm>
            <a:off x="7108348" y="5917227"/>
            <a:ext cx="420677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481908F7-9550-B241-8383-AE16D306533D}"/>
              </a:ext>
            </a:extLst>
          </p:cNvPr>
          <p:cNvCxnSpPr>
            <a:cxnSpLocks/>
            <a:stCxn id="12" idx="2"/>
            <a:endCxn id="49" idx="0"/>
          </p:cNvCxnSpPr>
          <p:nvPr/>
        </p:nvCxnSpPr>
        <p:spPr>
          <a:xfrm>
            <a:off x="6292380" y="5178843"/>
            <a:ext cx="3369" cy="413342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3DBCE5CD-A992-B846-98C2-5137A72A9647}"/>
              </a:ext>
            </a:extLst>
          </p:cNvPr>
          <p:cNvCxnSpPr>
            <a:cxnSpLocks/>
          </p:cNvCxnSpPr>
          <p:nvPr/>
        </p:nvCxnSpPr>
        <p:spPr>
          <a:xfrm>
            <a:off x="8130458" y="5201147"/>
            <a:ext cx="0" cy="367485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13FA189C-9356-7347-9547-B497A82FA44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H="1">
            <a:off x="9154224" y="3412596"/>
            <a:ext cx="438928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17">
            <a:extLst>
              <a:ext uri="{FF2B5EF4-FFF2-40B4-BE49-F238E27FC236}">
                <a16:creationId xmlns:a16="http://schemas.microsoft.com/office/drawing/2014/main" id="{D171B65B-1F8D-9943-81C5-7AB6BB8761A6}"/>
              </a:ext>
            </a:extLst>
          </p:cNvPr>
          <p:cNvSpPr/>
          <p:nvPr/>
        </p:nvSpPr>
        <p:spPr>
          <a:xfrm>
            <a:off x="2240423" y="1464710"/>
            <a:ext cx="1233333" cy="12333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4F94B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5" name="CuadroTexto 37">
            <a:extLst>
              <a:ext uri="{FF2B5EF4-FFF2-40B4-BE49-F238E27FC236}">
                <a16:creationId xmlns:a16="http://schemas.microsoft.com/office/drawing/2014/main" id="{CE7F4393-4CCB-A04D-8AED-B898827D0208}"/>
              </a:ext>
            </a:extLst>
          </p:cNvPr>
          <p:cNvSpPr txBox="1"/>
          <p:nvPr/>
        </p:nvSpPr>
        <p:spPr>
          <a:xfrm>
            <a:off x="2333006" y="1830096"/>
            <a:ext cx="106485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Mobility services</a:t>
            </a:r>
          </a:p>
        </p:txBody>
      </p:sp>
      <p:sp>
        <p:nvSpPr>
          <p:cNvPr id="56" name="Elipse 15">
            <a:extLst>
              <a:ext uri="{FF2B5EF4-FFF2-40B4-BE49-F238E27FC236}">
                <a16:creationId xmlns:a16="http://schemas.microsoft.com/office/drawing/2014/main" id="{87B08AFD-7302-3644-A538-728993980CF2}"/>
              </a:ext>
            </a:extLst>
          </p:cNvPr>
          <p:cNvSpPr/>
          <p:nvPr/>
        </p:nvSpPr>
        <p:spPr>
          <a:xfrm>
            <a:off x="5626972" y="1100773"/>
            <a:ext cx="1233333" cy="12333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4F94B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7" name="CuadroTexto 37">
            <a:extLst>
              <a:ext uri="{FF2B5EF4-FFF2-40B4-BE49-F238E27FC236}">
                <a16:creationId xmlns:a16="http://schemas.microsoft.com/office/drawing/2014/main" id="{E2637391-2811-804F-9800-C0863C903850}"/>
              </a:ext>
            </a:extLst>
          </p:cNvPr>
          <p:cNvSpPr txBox="1"/>
          <p:nvPr/>
        </p:nvSpPr>
        <p:spPr>
          <a:xfrm>
            <a:off x="5743407" y="1425544"/>
            <a:ext cx="106485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Telematics</a:t>
            </a:r>
            <a:r>
              <a:rPr lang="es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and data</a:t>
            </a:r>
          </a:p>
        </p:txBody>
      </p:sp>
      <p:sp>
        <p:nvSpPr>
          <p:cNvPr id="58" name="Elipse 16">
            <a:extLst>
              <a:ext uri="{FF2B5EF4-FFF2-40B4-BE49-F238E27FC236}">
                <a16:creationId xmlns:a16="http://schemas.microsoft.com/office/drawing/2014/main" id="{00F196CC-E1D1-7B4D-B649-7F45753074E7}"/>
              </a:ext>
            </a:extLst>
          </p:cNvPr>
          <p:cNvSpPr/>
          <p:nvPr/>
        </p:nvSpPr>
        <p:spPr>
          <a:xfrm>
            <a:off x="7724959" y="1420878"/>
            <a:ext cx="1233333" cy="12333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4F94B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CuadroTexto 39">
            <a:extLst>
              <a:ext uri="{FF2B5EF4-FFF2-40B4-BE49-F238E27FC236}">
                <a16:creationId xmlns:a16="http://schemas.microsoft.com/office/drawing/2014/main" id="{EACBB1D6-D107-7444-94F5-35CAEC90C4C5}"/>
              </a:ext>
            </a:extLst>
          </p:cNvPr>
          <p:cNvSpPr txBox="1"/>
          <p:nvPr/>
        </p:nvSpPr>
        <p:spPr>
          <a:xfrm>
            <a:off x="7675746" y="1707880"/>
            <a:ext cx="132082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Grid integration</a:t>
            </a:r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19A0ADDE-5A58-3F46-8660-3B380CD9C026}"/>
              </a:ext>
            </a:extLst>
          </p:cNvPr>
          <p:cNvSpPr/>
          <p:nvPr/>
        </p:nvSpPr>
        <p:spPr>
          <a:xfrm>
            <a:off x="5236601" y="2495603"/>
            <a:ext cx="2065789" cy="1833983"/>
          </a:xfrm>
          <a:prstGeom prst="roundRect">
            <a:avLst/>
          </a:prstGeom>
          <a:noFill/>
          <a:ln w="34925">
            <a:solidFill>
              <a:srgbClr val="97223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2CE53-F8D8-384F-BE5C-91B65635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F17E6D-2EF3-E749-9915-F3AA17876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Business Model Innovation Framework</a:t>
            </a:r>
          </a:p>
          <a:p>
            <a:r>
              <a:rPr lang="en-US" dirty="0"/>
              <a:t>The case of the EV ecosystem</a:t>
            </a:r>
          </a:p>
          <a:p>
            <a:r>
              <a:rPr lang="en-US" dirty="0"/>
              <a:t>Conclusions and further studies</a:t>
            </a:r>
          </a:p>
          <a:p>
            <a:r>
              <a:rPr lang="en-US" dirty="0"/>
              <a:t>References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F6E403-5230-FE4B-ABB1-6F9907F80F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Business Model Innovation in the EV Ecosystem</a:t>
            </a:r>
          </a:p>
        </p:txBody>
      </p:sp>
    </p:spTree>
    <p:extLst>
      <p:ext uri="{BB962C8B-B14F-4D97-AF65-F5344CB8AC3E}">
        <p14:creationId xmlns:p14="http://schemas.microsoft.com/office/powerpoint/2010/main" val="4099622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rma libre 60">
            <a:extLst>
              <a:ext uri="{FF2B5EF4-FFF2-40B4-BE49-F238E27FC236}">
                <a16:creationId xmlns:a16="http://schemas.microsoft.com/office/drawing/2014/main" id="{8C68A1CE-9F9F-7B4F-B2AD-4872503DC3BA}"/>
              </a:ext>
            </a:extLst>
          </p:cNvPr>
          <p:cNvSpPr/>
          <p:nvPr/>
        </p:nvSpPr>
        <p:spPr>
          <a:xfrm>
            <a:off x="3302296" y="2765354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0" cap="flat">
            <a:solidFill>
              <a:srgbClr val="97223C"/>
            </a:solidFill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uFillTx/>
                <a:latin typeface="Calibri"/>
              </a:rPr>
              <a:t>OEM: Vehicle + battery</a:t>
            </a:r>
          </a:p>
        </p:txBody>
      </p:sp>
      <p:sp>
        <p:nvSpPr>
          <p:cNvPr id="62" name="Forma libre 61">
            <a:extLst>
              <a:ext uri="{FF2B5EF4-FFF2-40B4-BE49-F238E27FC236}">
                <a16:creationId xmlns:a16="http://schemas.microsoft.com/office/drawing/2014/main" id="{50D562FE-171B-884D-9049-7275E7123642}"/>
              </a:ext>
            </a:extLst>
          </p:cNvPr>
          <p:cNvSpPr/>
          <p:nvPr/>
        </p:nvSpPr>
        <p:spPr>
          <a:xfrm>
            <a:off x="7064569" y="4247682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>
                <a:solidFill>
                  <a:srgbClr val="000000"/>
                </a:solidFill>
                <a:latin typeface="Calibri"/>
              </a:rPr>
              <a:t>DSO</a:t>
            </a:r>
            <a:endParaRPr lang="es-MX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Forma libre 62">
            <a:extLst>
              <a:ext uri="{FF2B5EF4-FFF2-40B4-BE49-F238E27FC236}">
                <a16:creationId xmlns:a16="http://schemas.microsoft.com/office/drawing/2014/main" id="{FF9222D5-2505-A544-8206-01373CC47539}"/>
              </a:ext>
            </a:extLst>
          </p:cNvPr>
          <p:cNvSpPr/>
          <p:nvPr/>
        </p:nvSpPr>
        <p:spPr>
          <a:xfrm>
            <a:off x="4998779" y="2769977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1543052"/>
              <a:gd name="f8" fmla="+- 0 0 -90"/>
              <a:gd name="f9" fmla="*/ f3 1 1625203"/>
              <a:gd name="f10" fmla="*/ f4 1 1543052"/>
              <a:gd name="f11" fmla="+- f7 0 f5"/>
              <a:gd name="f12" fmla="+- f6 0 f5"/>
              <a:gd name="f13" fmla="*/ f8 f0 1"/>
              <a:gd name="f14" fmla="*/ f12 1 1625203"/>
              <a:gd name="f15" fmla="*/ f11 1 1543052"/>
              <a:gd name="f16" fmla="*/ 0 f12 1"/>
              <a:gd name="f17" fmla="*/ 0 f11 1"/>
              <a:gd name="f18" fmla="*/ 1625203 f12 1"/>
              <a:gd name="f19" fmla="*/ 1543052 f11 1"/>
              <a:gd name="f20" fmla="*/ f13 1 f2"/>
              <a:gd name="f21" fmla="*/ f16 1 1625203"/>
              <a:gd name="f22" fmla="*/ f17 1 1543052"/>
              <a:gd name="f23" fmla="*/ f18 1 1625203"/>
              <a:gd name="f24" fmla="*/ f19 1 154305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154305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97223C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>
                <a:solidFill>
                  <a:srgbClr val="FFFFFF"/>
                </a:solidFill>
                <a:latin typeface="Calibri"/>
              </a:rPr>
              <a:t>EVSA</a:t>
            </a:r>
            <a:endParaRPr lang="es-MX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3BC4618C-DFAC-9245-9544-476B71CD8A7D}"/>
              </a:ext>
            </a:extLst>
          </p:cNvPr>
          <p:cNvSpPr/>
          <p:nvPr/>
        </p:nvSpPr>
        <p:spPr>
          <a:xfrm>
            <a:off x="4988557" y="1387588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33768C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EV users</a:t>
            </a:r>
          </a:p>
        </p:txBody>
      </p:sp>
      <p:sp>
        <p:nvSpPr>
          <p:cNvPr id="65" name="Forma libre 48">
            <a:extLst>
              <a:ext uri="{FF2B5EF4-FFF2-40B4-BE49-F238E27FC236}">
                <a16:creationId xmlns:a16="http://schemas.microsoft.com/office/drawing/2014/main" id="{2297E7A9-C4A6-4A4E-B12D-00A5DB8DE539}"/>
              </a:ext>
            </a:extLst>
          </p:cNvPr>
          <p:cNvSpPr/>
          <p:nvPr/>
        </p:nvSpPr>
        <p:spPr>
          <a:xfrm>
            <a:off x="9128695" y="2797268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A5A5A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Public Authorities</a:t>
            </a:r>
          </a:p>
        </p:txBody>
      </p:sp>
      <p:sp>
        <p:nvSpPr>
          <p:cNvPr id="66" name="Forma libre 50">
            <a:extLst>
              <a:ext uri="{FF2B5EF4-FFF2-40B4-BE49-F238E27FC236}">
                <a16:creationId xmlns:a16="http://schemas.microsoft.com/office/drawing/2014/main" id="{123659D2-CC0A-844D-8B93-2729A619EC78}"/>
              </a:ext>
            </a:extLst>
          </p:cNvPr>
          <p:cNvSpPr/>
          <p:nvPr/>
        </p:nvSpPr>
        <p:spPr>
          <a:xfrm>
            <a:off x="7064568" y="2797268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877995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 dirty="0">
                <a:solidFill>
                  <a:srgbClr val="FFFFFF"/>
                </a:solidFill>
                <a:latin typeface="Calibri"/>
              </a:rPr>
              <a:t>Charging point operator</a:t>
            </a:r>
          </a:p>
        </p:txBody>
      </p:sp>
      <p:sp>
        <p:nvSpPr>
          <p:cNvPr id="67" name="Forma libre 51">
            <a:extLst>
              <a:ext uri="{FF2B5EF4-FFF2-40B4-BE49-F238E27FC236}">
                <a16:creationId xmlns:a16="http://schemas.microsoft.com/office/drawing/2014/main" id="{6A05FACB-1147-BF4F-B6B0-5959DBC27E94}"/>
              </a:ext>
            </a:extLst>
          </p:cNvPr>
          <p:cNvSpPr/>
          <p:nvPr/>
        </p:nvSpPr>
        <p:spPr>
          <a:xfrm>
            <a:off x="7117536" y="5301899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C.P. manufacturing and installation</a:t>
            </a:r>
          </a:p>
        </p:txBody>
      </p:sp>
      <p:sp>
        <p:nvSpPr>
          <p:cNvPr id="68" name="Forma libre 52">
            <a:extLst>
              <a:ext uri="{FF2B5EF4-FFF2-40B4-BE49-F238E27FC236}">
                <a16:creationId xmlns:a16="http://schemas.microsoft.com/office/drawing/2014/main" id="{E7455E29-21F4-BB43-99EC-3410B7E20A40}"/>
              </a:ext>
            </a:extLst>
          </p:cNvPr>
          <p:cNvSpPr/>
          <p:nvPr/>
        </p:nvSpPr>
        <p:spPr>
          <a:xfrm>
            <a:off x="5015323" y="4238474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Energy market</a:t>
            </a:r>
          </a:p>
        </p:txBody>
      </p: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7EAC993E-32AD-D44B-9D11-31AFE4CCED52}"/>
              </a:ext>
            </a:extLst>
          </p:cNvPr>
          <p:cNvCxnSpPr>
            <a:cxnSpLocks/>
            <a:stCxn id="62" idx="0"/>
            <a:endCxn id="91" idx="2"/>
          </p:cNvCxnSpPr>
          <p:nvPr/>
        </p:nvCxnSpPr>
        <p:spPr>
          <a:xfrm flipV="1">
            <a:off x="7877169" y="3922641"/>
            <a:ext cx="2716" cy="32504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F9C26AA3-B449-2344-B3FD-5C99F349BD98}"/>
              </a:ext>
            </a:extLst>
          </p:cNvPr>
          <p:cNvCxnSpPr>
            <a:cxnSpLocks/>
          </p:cNvCxnSpPr>
          <p:nvPr/>
        </p:nvCxnSpPr>
        <p:spPr>
          <a:xfrm>
            <a:off x="7608912" y="4921737"/>
            <a:ext cx="0" cy="380162"/>
          </a:xfrm>
          <a:prstGeom prst="straightConnector1">
            <a:avLst/>
          </a:prstGeom>
          <a:ln w="317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9E2AE5A-E421-2F4F-9D1A-6FDC8D400D0E}"/>
              </a:ext>
            </a:extLst>
          </p:cNvPr>
          <p:cNvCxnSpPr>
            <a:cxnSpLocks/>
            <a:endCxn id="62" idx="4"/>
          </p:cNvCxnSpPr>
          <p:nvPr/>
        </p:nvCxnSpPr>
        <p:spPr>
          <a:xfrm>
            <a:off x="6452070" y="3461517"/>
            <a:ext cx="612499" cy="786165"/>
          </a:xfrm>
          <a:prstGeom prst="straightConnector1">
            <a:avLst/>
          </a:prstGeom>
          <a:ln w="317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C6B76B07-CAB2-1343-B681-11EA2634D336}"/>
              </a:ext>
            </a:extLst>
          </p:cNvPr>
          <p:cNvCxnSpPr>
            <a:cxnSpLocks/>
          </p:cNvCxnSpPr>
          <p:nvPr/>
        </p:nvCxnSpPr>
        <p:spPr>
          <a:xfrm flipH="1">
            <a:off x="6597495" y="3007890"/>
            <a:ext cx="465410" cy="1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88BBB17D-DD77-5941-9D86-E5BC47A4A4B3}"/>
              </a:ext>
            </a:extLst>
          </p:cNvPr>
          <p:cNvCxnSpPr>
            <a:cxnSpLocks/>
          </p:cNvCxnSpPr>
          <p:nvPr/>
        </p:nvCxnSpPr>
        <p:spPr>
          <a:xfrm flipV="1">
            <a:off x="6307819" y="2023384"/>
            <a:ext cx="0" cy="74659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8FBD5468-9967-CF46-99B9-13F2E52A32D5}"/>
              </a:ext>
            </a:extLst>
          </p:cNvPr>
          <p:cNvCxnSpPr>
            <a:cxnSpLocks/>
          </p:cNvCxnSpPr>
          <p:nvPr/>
        </p:nvCxnSpPr>
        <p:spPr>
          <a:xfrm flipH="1">
            <a:off x="6583420" y="3223603"/>
            <a:ext cx="493559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C789ADB3-BFA4-6F4E-9C05-417A6F106417}"/>
              </a:ext>
            </a:extLst>
          </p:cNvPr>
          <p:cNvCxnSpPr>
            <a:cxnSpLocks/>
          </p:cNvCxnSpPr>
          <p:nvPr/>
        </p:nvCxnSpPr>
        <p:spPr>
          <a:xfrm flipH="1">
            <a:off x="8689767" y="3273389"/>
            <a:ext cx="438928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A3A1DF78-BE40-2340-8D33-7D8161950D81}"/>
              </a:ext>
            </a:extLst>
          </p:cNvPr>
          <p:cNvCxnSpPr>
            <a:cxnSpLocks/>
            <a:stCxn id="68" idx="1"/>
            <a:endCxn id="62" idx="3"/>
          </p:cNvCxnSpPr>
          <p:nvPr/>
        </p:nvCxnSpPr>
        <p:spPr>
          <a:xfrm>
            <a:off x="6640522" y="4563516"/>
            <a:ext cx="424047" cy="9208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9C18CBBD-B64C-B54F-90E6-B791C1378D00}"/>
              </a:ext>
            </a:extLst>
          </p:cNvPr>
          <p:cNvCxnSpPr>
            <a:cxnSpLocks/>
          </p:cNvCxnSpPr>
          <p:nvPr/>
        </p:nvCxnSpPr>
        <p:spPr>
          <a:xfrm>
            <a:off x="5968242" y="3447351"/>
            <a:ext cx="0" cy="791123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93D32907-33E3-A243-8275-99EED8B735C5}"/>
              </a:ext>
            </a:extLst>
          </p:cNvPr>
          <p:cNvCxnSpPr>
            <a:cxnSpLocks/>
          </p:cNvCxnSpPr>
          <p:nvPr/>
        </p:nvCxnSpPr>
        <p:spPr>
          <a:xfrm flipV="1">
            <a:off x="8162455" y="4888557"/>
            <a:ext cx="0" cy="41334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921D1E48-97AC-2E41-9FA7-4F032283B145}"/>
              </a:ext>
            </a:extLst>
          </p:cNvPr>
          <p:cNvCxnSpPr>
            <a:cxnSpLocks/>
            <a:stCxn id="63" idx="5"/>
            <a:endCxn id="89" idx="2"/>
          </p:cNvCxnSpPr>
          <p:nvPr/>
        </p:nvCxnSpPr>
        <p:spPr>
          <a:xfrm flipV="1">
            <a:off x="6623978" y="1949210"/>
            <a:ext cx="518786" cy="820767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AA3F6F14-044B-3948-9757-77D27A817CC6}"/>
              </a:ext>
            </a:extLst>
          </p:cNvPr>
          <p:cNvCxnSpPr>
            <a:cxnSpLocks/>
          </p:cNvCxnSpPr>
          <p:nvPr/>
        </p:nvCxnSpPr>
        <p:spPr>
          <a:xfrm>
            <a:off x="6151807" y="2058638"/>
            <a:ext cx="0" cy="711339"/>
          </a:xfrm>
          <a:prstGeom prst="straightConnector1">
            <a:avLst/>
          </a:prstGeom>
          <a:ln w="3175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1912EAB9-37CC-BB4B-A08E-C4E1BAD28658}"/>
              </a:ext>
            </a:extLst>
          </p:cNvPr>
          <p:cNvCxnSpPr>
            <a:cxnSpLocks/>
          </p:cNvCxnSpPr>
          <p:nvPr/>
        </p:nvCxnSpPr>
        <p:spPr>
          <a:xfrm flipH="1">
            <a:off x="8689767" y="2993130"/>
            <a:ext cx="438928" cy="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192E7A27-2BC8-9C4E-AADC-21AE61CE6002}"/>
              </a:ext>
            </a:extLst>
          </p:cNvPr>
          <p:cNvCxnSpPr>
            <a:cxnSpLocks/>
            <a:stCxn id="88" idx="2"/>
            <a:endCxn id="86" idx="1"/>
          </p:cNvCxnSpPr>
          <p:nvPr/>
        </p:nvCxnSpPr>
        <p:spPr>
          <a:xfrm>
            <a:off x="4443822" y="1945245"/>
            <a:ext cx="535256" cy="57386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357E3799-B097-104F-8B2F-8EBE9993B59C}"/>
              </a:ext>
            </a:extLst>
          </p:cNvPr>
          <p:cNvCxnSpPr>
            <a:cxnSpLocks/>
          </p:cNvCxnSpPr>
          <p:nvPr/>
        </p:nvCxnSpPr>
        <p:spPr>
          <a:xfrm flipV="1">
            <a:off x="6504876" y="2021910"/>
            <a:ext cx="1" cy="775358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8CBA85A4-90B4-F348-84CF-C663E85ED949}"/>
              </a:ext>
            </a:extLst>
          </p:cNvPr>
          <p:cNvCxnSpPr>
            <a:cxnSpLocks/>
          </p:cNvCxnSpPr>
          <p:nvPr/>
        </p:nvCxnSpPr>
        <p:spPr>
          <a:xfrm flipV="1">
            <a:off x="5631543" y="3428659"/>
            <a:ext cx="0" cy="80981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6C3B2FCC-F6F7-8E4B-93D9-2D6475CA088B}"/>
              </a:ext>
            </a:extLst>
          </p:cNvPr>
          <p:cNvCxnSpPr>
            <a:cxnSpLocks/>
            <a:stCxn id="63" idx="6"/>
            <a:endCxn id="91" idx="1"/>
          </p:cNvCxnSpPr>
          <p:nvPr/>
        </p:nvCxnSpPr>
        <p:spPr>
          <a:xfrm>
            <a:off x="6623978" y="3420060"/>
            <a:ext cx="727269" cy="26493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D4116948-C2AF-1443-B4FB-C66F6B39FE8E}"/>
              </a:ext>
            </a:extLst>
          </p:cNvPr>
          <p:cNvSpPr/>
          <p:nvPr/>
        </p:nvSpPr>
        <p:spPr>
          <a:xfrm>
            <a:off x="4979078" y="2281465"/>
            <a:ext cx="1057275" cy="475290"/>
          </a:xfrm>
          <a:prstGeom prst="roundRect">
            <a:avLst/>
          </a:prstGeom>
          <a:noFill/>
          <a:ln w="38100">
            <a:solidFill>
              <a:srgbClr val="97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A48E160E-EE30-D645-9288-42A6EE246107}"/>
              </a:ext>
            </a:extLst>
          </p:cNvPr>
          <p:cNvSpPr txBox="1"/>
          <p:nvPr/>
        </p:nvSpPr>
        <p:spPr>
          <a:xfrm>
            <a:off x="5245404" y="2352171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EMC</a:t>
            </a:r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DDB6685B-2F81-F74F-BC27-31D7B561D212}"/>
              </a:ext>
            </a:extLst>
          </p:cNvPr>
          <p:cNvSpPr/>
          <p:nvPr/>
        </p:nvSpPr>
        <p:spPr>
          <a:xfrm>
            <a:off x="3915184" y="1469955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ángulo redondeado 88">
            <a:extLst>
              <a:ext uri="{FF2B5EF4-FFF2-40B4-BE49-F238E27FC236}">
                <a16:creationId xmlns:a16="http://schemas.microsoft.com/office/drawing/2014/main" id="{8C15BD9B-6CB9-A043-A3FE-D95D9AF40F56}"/>
              </a:ext>
            </a:extLst>
          </p:cNvPr>
          <p:cNvSpPr/>
          <p:nvPr/>
        </p:nvSpPr>
        <p:spPr>
          <a:xfrm>
            <a:off x="6614126" y="1473920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93CD4FE-0945-2F4E-A303-072700AD2F49}"/>
              </a:ext>
            </a:extLst>
          </p:cNvPr>
          <p:cNvSpPr txBox="1"/>
          <p:nvPr/>
        </p:nvSpPr>
        <p:spPr>
          <a:xfrm>
            <a:off x="4173542" y="1529249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EVC</a:t>
            </a:r>
          </a:p>
        </p:txBody>
      </p:sp>
      <p:sp>
        <p:nvSpPr>
          <p:cNvPr id="91" name="Rectángulo redondeado 90">
            <a:extLst>
              <a:ext uri="{FF2B5EF4-FFF2-40B4-BE49-F238E27FC236}">
                <a16:creationId xmlns:a16="http://schemas.microsoft.com/office/drawing/2014/main" id="{E341EC49-9DCB-E14A-BB3D-0BBC3E5955D2}"/>
              </a:ext>
            </a:extLst>
          </p:cNvPr>
          <p:cNvSpPr/>
          <p:nvPr/>
        </p:nvSpPr>
        <p:spPr>
          <a:xfrm>
            <a:off x="7351247" y="3447351"/>
            <a:ext cx="1057275" cy="475290"/>
          </a:xfrm>
          <a:prstGeom prst="roundRect">
            <a:avLst/>
          </a:prstGeom>
          <a:noFill/>
          <a:ln w="38100">
            <a:solidFill>
              <a:srgbClr val="877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D3A7B54-14EB-7D4F-8E6A-7BAE493CFC6A}"/>
              </a:ext>
            </a:extLst>
          </p:cNvPr>
          <p:cNvSpPr txBox="1"/>
          <p:nvPr/>
        </p:nvSpPr>
        <p:spPr>
          <a:xfrm>
            <a:off x="7598888" y="3523496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EVM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06902BAE-5F25-6345-88D1-4B6419FFBC08}"/>
              </a:ext>
            </a:extLst>
          </p:cNvPr>
          <p:cNvSpPr txBox="1"/>
          <p:nvPr/>
        </p:nvSpPr>
        <p:spPr>
          <a:xfrm>
            <a:off x="6844047" y="1535251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SoC</a:t>
            </a: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A25C06C7-ADF7-8F4B-858C-12E58AC416B2}"/>
              </a:ext>
            </a:extLst>
          </p:cNvPr>
          <p:cNvCxnSpPr>
            <a:cxnSpLocks/>
          </p:cNvCxnSpPr>
          <p:nvPr/>
        </p:nvCxnSpPr>
        <p:spPr>
          <a:xfrm flipV="1">
            <a:off x="8580430" y="3431178"/>
            <a:ext cx="0" cy="78384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adroTexto 94">
            <a:extLst>
              <a:ext uri="{FF2B5EF4-FFF2-40B4-BE49-F238E27FC236}">
                <a16:creationId xmlns:a16="http://schemas.microsoft.com/office/drawing/2014/main" id="{C483D905-D480-344A-9FE6-939F03AF66FD}"/>
              </a:ext>
            </a:extLst>
          </p:cNvPr>
          <p:cNvSpPr txBox="1"/>
          <p:nvPr/>
        </p:nvSpPr>
        <p:spPr>
          <a:xfrm>
            <a:off x="868863" y="4247682"/>
            <a:ext cx="1824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Product/Infrastructure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Regulations</a:t>
            </a:r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Financial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Usage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55E94F06-AF48-874C-B924-2523ECF06A5C}"/>
              </a:ext>
            </a:extLst>
          </p:cNvPr>
          <p:cNvCxnSpPr>
            <a:cxnSpLocks/>
          </p:cNvCxnSpPr>
          <p:nvPr/>
        </p:nvCxnSpPr>
        <p:spPr>
          <a:xfrm>
            <a:off x="1665437" y="4824547"/>
            <a:ext cx="1708662" cy="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7844D366-9F13-6043-80B3-86FE1729A571}"/>
              </a:ext>
            </a:extLst>
          </p:cNvPr>
          <p:cNvCxnSpPr>
            <a:cxnSpLocks/>
          </p:cNvCxnSpPr>
          <p:nvPr/>
        </p:nvCxnSpPr>
        <p:spPr>
          <a:xfrm>
            <a:off x="1576994" y="5062007"/>
            <a:ext cx="1791864" cy="0"/>
          </a:xfrm>
          <a:prstGeom prst="straightConnector1">
            <a:avLst/>
          </a:prstGeom>
          <a:ln w="31750">
            <a:solidFill>
              <a:srgbClr val="50B1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6D674FE9-AC2E-9444-B68E-B8627339FCC2}"/>
              </a:ext>
            </a:extLst>
          </p:cNvPr>
          <p:cNvCxnSpPr>
            <a:cxnSpLocks/>
          </p:cNvCxnSpPr>
          <p:nvPr/>
        </p:nvCxnSpPr>
        <p:spPr>
          <a:xfrm>
            <a:off x="1502566" y="5281970"/>
            <a:ext cx="1855659" cy="1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>
            <a:extLst>
              <a:ext uri="{FF2B5EF4-FFF2-40B4-BE49-F238E27FC236}">
                <a16:creationId xmlns:a16="http://schemas.microsoft.com/office/drawing/2014/main" id="{8446FDDA-3F8F-8749-A30B-6B78FBC5A3EF}"/>
              </a:ext>
            </a:extLst>
          </p:cNvPr>
          <p:cNvCxnSpPr>
            <a:cxnSpLocks/>
          </p:cNvCxnSpPr>
          <p:nvPr/>
        </p:nvCxnSpPr>
        <p:spPr>
          <a:xfrm flipV="1">
            <a:off x="1353710" y="5474915"/>
            <a:ext cx="2015148" cy="575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>
            <a:extLst>
              <a:ext uri="{FF2B5EF4-FFF2-40B4-BE49-F238E27FC236}">
                <a16:creationId xmlns:a16="http://schemas.microsoft.com/office/drawing/2014/main" id="{BCC03FDF-9755-3B48-AD18-99F57BE82FB3}"/>
              </a:ext>
            </a:extLst>
          </p:cNvPr>
          <p:cNvCxnSpPr>
            <a:cxnSpLocks/>
          </p:cNvCxnSpPr>
          <p:nvPr/>
        </p:nvCxnSpPr>
        <p:spPr>
          <a:xfrm>
            <a:off x="1853440" y="4608738"/>
            <a:ext cx="1510026" cy="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17C90B8C-D076-7D44-BFB7-422A859CBD21}"/>
              </a:ext>
            </a:extLst>
          </p:cNvPr>
          <p:cNvCxnSpPr>
            <a:cxnSpLocks/>
          </p:cNvCxnSpPr>
          <p:nvPr/>
        </p:nvCxnSpPr>
        <p:spPr>
          <a:xfrm>
            <a:off x="2608453" y="4420896"/>
            <a:ext cx="750721" cy="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6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 42">
            <a:extLst>
              <a:ext uri="{FF2B5EF4-FFF2-40B4-BE49-F238E27FC236}">
                <a16:creationId xmlns:a16="http://schemas.microsoft.com/office/drawing/2014/main" id="{D8F36A34-EB85-B047-9A8C-A1D2D1687703}"/>
              </a:ext>
            </a:extLst>
          </p:cNvPr>
          <p:cNvSpPr/>
          <p:nvPr/>
        </p:nvSpPr>
        <p:spPr>
          <a:xfrm>
            <a:off x="1231722" y="2519684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97223C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OEM: Vehicle + battery</a:t>
            </a:r>
          </a:p>
        </p:txBody>
      </p:sp>
      <p:sp>
        <p:nvSpPr>
          <p:cNvPr id="44" name="Forma libre 43">
            <a:extLst>
              <a:ext uri="{FF2B5EF4-FFF2-40B4-BE49-F238E27FC236}">
                <a16:creationId xmlns:a16="http://schemas.microsoft.com/office/drawing/2014/main" id="{A5DD7A11-ED34-434B-AF04-7A03F038B99E}"/>
              </a:ext>
            </a:extLst>
          </p:cNvPr>
          <p:cNvSpPr/>
          <p:nvPr/>
        </p:nvSpPr>
        <p:spPr>
          <a:xfrm>
            <a:off x="7427428" y="4000950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>
                <a:solidFill>
                  <a:srgbClr val="000000"/>
                </a:solidFill>
                <a:latin typeface="Calibri"/>
              </a:rPr>
              <a:t>DSO</a:t>
            </a:r>
            <a:endParaRPr lang="es-MX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Forma libre 44">
            <a:extLst>
              <a:ext uri="{FF2B5EF4-FFF2-40B4-BE49-F238E27FC236}">
                <a16:creationId xmlns:a16="http://schemas.microsoft.com/office/drawing/2014/main" id="{B2853FDA-6893-E445-BA3F-C86AA8A7B213}"/>
              </a:ext>
            </a:extLst>
          </p:cNvPr>
          <p:cNvSpPr/>
          <p:nvPr/>
        </p:nvSpPr>
        <p:spPr>
          <a:xfrm>
            <a:off x="5361638" y="2523245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1543052"/>
              <a:gd name="f8" fmla="+- 0 0 -90"/>
              <a:gd name="f9" fmla="*/ f3 1 1625203"/>
              <a:gd name="f10" fmla="*/ f4 1 1543052"/>
              <a:gd name="f11" fmla="+- f7 0 f5"/>
              <a:gd name="f12" fmla="+- f6 0 f5"/>
              <a:gd name="f13" fmla="*/ f8 f0 1"/>
              <a:gd name="f14" fmla="*/ f12 1 1625203"/>
              <a:gd name="f15" fmla="*/ f11 1 1543052"/>
              <a:gd name="f16" fmla="*/ 0 f12 1"/>
              <a:gd name="f17" fmla="*/ 0 f11 1"/>
              <a:gd name="f18" fmla="*/ 1625203 f12 1"/>
              <a:gd name="f19" fmla="*/ 1543052 f11 1"/>
              <a:gd name="f20" fmla="*/ f13 1 f2"/>
              <a:gd name="f21" fmla="*/ f16 1 1625203"/>
              <a:gd name="f22" fmla="*/ f17 1 1543052"/>
              <a:gd name="f23" fmla="*/ f18 1 1625203"/>
              <a:gd name="f24" fmla="*/ f19 1 154305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154305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33768C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dirty="0">
                <a:solidFill>
                  <a:srgbClr val="FFFFFF"/>
                </a:solidFill>
                <a:latin typeface="Calibri"/>
              </a:rPr>
              <a:t>EVSA</a:t>
            </a:r>
            <a:endParaRPr lang="es-MX" sz="1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6" name="Forma libre 45">
            <a:extLst>
              <a:ext uri="{FF2B5EF4-FFF2-40B4-BE49-F238E27FC236}">
                <a16:creationId xmlns:a16="http://schemas.microsoft.com/office/drawing/2014/main" id="{55562C09-C83F-ED49-B0BF-811AF7838C09}"/>
              </a:ext>
            </a:extLst>
          </p:cNvPr>
          <p:cNvSpPr/>
          <p:nvPr/>
        </p:nvSpPr>
        <p:spPr>
          <a:xfrm>
            <a:off x="3295848" y="2517719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33768C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EV users</a:t>
            </a:r>
          </a:p>
        </p:txBody>
      </p:sp>
      <p:sp>
        <p:nvSpPr>
          <p:cNvPr id="47" name="Forma libre 50">
            <a:extLst>
              <a:ext uri="{FF2B5EF4-FFF2-40B4-BE49-F238E27FC236}">
                <a16:creationId xmlns:a16="http://schemas.microsoft.com/office/drawing/2014/main" id="{F0714E8D-1EDA-0745-AC11-016EEE04B22D}"/>
              </a:ext>
            </a:extLst>
          </p:cNvPr>
          <p:cNvSpPr/>
          <p:nvPr/>
        </p:nvSpPr>
        <p:spPr>
          <a:xfrm>
            <a:off x="7427427" y="2550536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877995"/>
          </a:solidFill>
          <a:ln cap="flat">
            <a:noFill/>
            <a:prstDash val="solid"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algn="ctr" defTabSz="533396">
              <a:lnSpc>
                <a:spcPct val="90000"/>
              </a:lnSpc>
              <a:spcAft>
                <a:spcPts val="700"/>
              </a:spcAft>
            </a:pPr>
            <a:r>
              <a:rPr lang="es-MX" sz="1600" dirty="0">
                <a:solidFill>
                  <a:srgbClr val="FFFFFF"/>
                </a:solidFill>
                <a:latin typeface="Calibri"/>
              </a:rPr>
              <a:t>Charging point/station</a:t>
            </a:r>
          </a:p>
        </p:txBody>
      </p:sp>
      <p:sp>
        <p:nvSpPr>
          <p:cNvPr id="48" name="Forma libre 51">
            <a:extLst>
              <a:ext uri="{FF2B5EF4-FFF2-40B4-BE49-F238E27FC236}">
                <a16:creationId xmlns:a16="http://schemas.microsoft.com/office/drawing/2014/main" id="{9AFB2A5D-7EC5-B64D-9085-CFF175FFDF71}"/>
              </a:ext>
            </a:extLst>
          </p:cNvPr>
          <p:cNvSpPr/>
          <p:nvPr/>
        </p:nvSpPr>
        <p:spPr>
          <a:xfrm>
            <a:off x="7427427" y="5055167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TSO</a:t>
            </a:r>
          </a:p>
        </p:txBody>
      </p:sp>
      <p:sp>
        <p:nvSpPr>
          <p:cNvPr id="49" name="Forma libre 52">
            <a:extLst>
              <a:ext uri="{FF2B5EF4-FFF2-40B4-BE49-F238E27FC236}">
                <a16:creationId xmlns:a16="http://schemas.microsoft.com/office/drawing/2014/main" id="{2B9A6358-8797-0A46-8C57-E2E96FB40ED2}"/>
              </a:ext>
            </a:extLst>
          </p:cNvPr>
          <p:cNvSpPr/>
          <p:nvPr/>
        </p:nvSpPr>
        <p:spPr>
          <a:xfrm>
            <a:off x="5378182" y="3991742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Electricity market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D7E96A2-5A7A-5846-91F7-901C4D4F39B9}"/>
              </a:ext>
            </a:extLst>
          </p:cNvPr>
          <p:cNvCxnSpPr>
            <a:cxnSpLocks/>
            <a:stCxn id="44" idx="0"/>
            <a:endCxn id="114" idx="2"/>
          </p:cNvCxnSpPr>
          <p:nvPr/>
        </p:nvCxnSpPr>
        <p:spPr>
          <a:xfrm flipV="1">
            <a:off x="8240028" y="3675909"/>
            <a:ext cx="2716" cy="32504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870EE70E-9E11-2041-B58B-CE5D8237B15A}"/>
              </a:ext>
            </a:extLst>
          </p:cNvPr>
          <p:cNvCxnSpPr>
            <a:cxnSpLocks/>
          </p:cNvCxnSpPr>
          <p:nvPr/>
        </p:nvCxnSpPr>
        <p:spPr>
          <a:xfrm>
            <a:off x="9052626" y="3035520"/>
            <a:ext cx="425597" cy="0"/>
          </a:xfrm>
          <a:prstGeom prst="straightConnector1">
            <a:avLst/>
          </a:prstGeom>
          <a:ln w="317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6F8E8FD7-C4F7-3742-871F-D8CF648A8651}"/>
              </a:ext>
            </a:extLst>
          </p:cNvPr>
          <p:cNvCxnSpPr>
            <a:cxnSpLocks/>
            <a:endCxn id="44" idx="4"/>
          </p:cNvCxnSpPr>
          <p:nvPr/>
        </p:nvCxnSpPr>
        <p:spPr>
          <a:xfrm>
            <a:off x="6814929" y="3214785"/>
            <a:ext cx="612499" cy="786165"/>
          </a:xfrm>
          <a:prstGeom prst="straightConnector1">
            <a:avLst/>
          </a:prstGeom>
          <a:ln w="317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DDF45399-0863-AA4E-8274-25EB7E48A702}"/>
              </a:ext>
            </a:extLst>
          </p:cNvPr>
          <p:cNvCxnSpPr>
            <a:cxnSpLocks/>
          </p:cNvCxnSpPr>
          <p:nvPr/>
        </p:nvCxnSpPr>
        <p:spPr>
          <a:xfrm flipH="1" flipV="1">
            <a:off x="6986837" y="2739226"/>
            <a:ext cx="415334" cy="7172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5A27CBB8-6888-8949-B63A-12C9DB14AD0B}"/>
              </a:ext>
            </a:extLst>
          </p:cNvPr>
          <p:cNvCxnSpPr>
            <a:cxnSpLocks/>
          </p:cNvCxnSpPr>
          <p:nvPr/>
        </p:nvCxnSpPr>
        <p:spPr>
          <a:xfrm flipH="1">
            <a:off x="4920284" y="2751516"/>
            <a:ext cx="457899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C71303C9-17F9-9049-AF9E-FF51ED51CEAF}"/>
              </a:ext>
            </a:extLst>
          </p:cNvPr>
          <p:cNvCxnSpPr>
            <a:cxnSpLocks/>
          </p:cNvCxnSpPr>
          <p:nvPr/>
        </p:nvCxnSpPr>
        <p:spPr>
          <a:xfrm flipH="1">
            <a:off x="7003381" y="2976871"/>
            <a:ext cx="436458" cy="308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26AEFE97-5D34-3144-AADD-81C6AEFC4AB8}"/>
              </a:ext>
            </a:extLst>
          </p:cNvPr>
          <p:cNvCxnSpPr>
            <a:cxnSpLocks/>
          </p:cNvCxnSpPr>
          <p:nvPr/>
        </p:nvCxnSpPr>
        <p:spPr>
          <a:xfrm flipH="1" flipV="1">
            <a:off x="8431848" y="4656736"/>
            <a:ext cx="1714" cy="374878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E1AF8D3-CC03-714A-AED9-7EDDC7AC7FBC}"/>
              </a:ext>
            </a:extLst>
          </p:cNvPr>
          <p:cNvCxnSpPr>
            <a:cxnSpLocks/>
          </p:cNvCxnSpPr>
          <p:nvPr/>
        </p:nvCxnSpPr>
        <p:spPr>
          <a:xfrm>
            <a:off x="6331101" y="3200619"/>
            <a:ext cx="0" cy="791123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D0F361BA-315C-EE4A-8864-3D478F589421}"/>
              </a:ext>
            </a:extLst>
          </p:cNvPr>
          <p:cNvCxnSpPr>
            <a:cxnSpLocks/>
          </p:cNvCxnSpPr>
          <p:nvPr/>
        </p:nvCxnSpPr>
        <p:spPr>
          <a:xfrm flipH="1" flipV="1">
            <a:off x="9010825" y="2734071"/>
            <a:ext cx="438928" cy="515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D68C9B4-2528-8242-ADED-BB72F1FBD5EE}"/>
              </a:ext>
            </a:extLst>
          </p:cNvPr>
          <p:cNvSpPr txBox="1"/>
          <p:nvPr/>
        </p:nvSpPr>
        <p:spPr>
          <a:xfrm>
            <a:off x="1231722" y="4000950"/>
            <a:ext cx="1824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Product/Infrastructure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Regulations</a:t>
            </a:r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Financial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Usage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3496E6C0-7503-EE45-ABA9-8DA65AB1EF19}"/>
              </a:ext>
            </a:extLst>
          </p:cNvPr>
          <p:cNvCxnSpPr>
            <a:cxnSpLocks/>
            <a:stCxn id="45" idx="7"/>
          </p:cNvCxnSpPr>
          <p:nvPr/>
        </p:nvCxnSpPr>
        <p:spPr>
          <a:xfrm flipH="1">
            <a:off x="4646214" y="3173328"/>
            <a:ext cx="715424" cy="244534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FA773C00-42B0-1A4C-BC83-E59A4589CD7D}"/>
              </a:ext>
            </a:extLst>
          </p:cNvPr>
          <p:cNvCxnSpPr>
            <a:cxnSpLocks/>
          </p:cNvCxnSpPr>
          <p:nvPr/>
        </p:nvCxnSpPr>
        <p:spPr>
          <a:xfrm>
            <a:off x="4921047" y="2971201"/>
            <a:ext cx="440591" cy="5689"/>
          </a:xfrm>
          <a:prstGeom prst="straightConnector1">
            <a:avLst/>
          </a:prstGeom>
          <a:ln w="317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64733C24-AAD2-6F4E-B114-C4B4ACEB06A2}"/>
              </a:ext>
            </a:extLst>
          </p:cNvPr>
          <p:cNvCxnSpPr>
            <a:cxnSpLocks/>
          </p:cNvCxnSpPr>
          <p:nvPr/>
        </p:nvCxnSpPr>
        <p:spPr>
          <a:xfrm flipV="1">
            <a:off x="9865878" y="3199501"/>
            <a:ext cx="0" cy="768790"/>
          </a:xfrm>
          <a:prstGeom prst="straightConnector1">
            <a:avLst/>
          </a:prstGeom>
          <a:ln w="317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A3CBC5AE-C940-E34D-94CE-90A8788DFF6C}"/>
              </a:ext>
            </a:extLst>
          </p:cNvPr>
          <p:cNvCxnSpPr>
            <a:cxnSpLocks/>
            <a:stCxn id="111" idx="3"/>
            <a:endCxn id="109" idx="1"/>
          </p:cNvCxnSpPr>
          <p:nvPr/>
        </p:nvCxnSpPr>
        <p:spPr>
          <a:xfrm>
            <a:off x="4643032" y="2271312"/>
            <a:ext cx="970372" cy="106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63417CE3-EAC6-9448-8E9B-43F42A2BF62E}"/>
              </a:ext>
            </a:extLst>
          </p:cNvPr>
          <p:cNvCxnSpPr>
            <a:cxnSpLocks/>
          </p:cNvCxnSpPr>
          <p:nvPr/>
        </p:nvCxnSpPr>
        <p:spPr>
          <a:xfrm flipH="1">
            <a:off x="2861306" y="2746398"/>
            <a:ext cx="439691" cy="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FCC96E12-6999-1544-9CFB-94D647204BAD}"/>
              </a:ext>
            </a:extLst>
          </p:cNvPr>
          <p:cNvCxnSpPr>
            <a:cxnSpLocks/>
          </p:cNvCxnSpPr>
          <p:nvPr/>
        </p:nvCxnSpPr>
        <p:spPr>
          <a:xfrm flipV="1">
            <a:off x="2882627" y="2976890"/>
            <a:ext cx="429003" cy="6123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106">
            <a:extLst>
              <a:ext uri="{FF2B5EF4-FFF2-40B4-BE49-F238E27FC236}">
                <a16:creationId xmlns:a16="http://schemas.microsoft.com/office/drawing/2014/main" id="{18C975C2-F905-4948-A0EC-C7F634C3B5EF}"/>
              </a:ext>
            </a:extLst>
          </p:cNvPr>
          <p:cNvCxnSpPr>
            <a:cxnSpLocks/>
          </p:cNvCxnSpPr>
          <p:nvPr/>
        </p:nvCxnSpPr>
        <p:spPr>
          <a:xfrm flipV="1">
            <a:off x="5994402" y="3181927"/>
            <a:ext cx="0" cy="80981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36023557-98E8-0445-978A-E839221527A8}"/>
              </a:ext>
            </a:extLst>
          </p:cNvPr>
          <p:cNvCxnSpPr>
            <a:cxnSpLocks/>
            <a:stCxn id="45" idx="6"/>
            <a:endCxn id="114" idx="1"/>
          </p:cNvCxnSpPr>
          <p:nvPr/>
        </p:nvCxnSpPr>
        <p:spPr>
          <a:xfrm>
            <a:off x="6986837" y="3173328"/>
            <a:ext cx="727269" cy="26493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ángulo redondeado 108">
            <a:extLst>
              <a:ext uri="{FF2B5EF4-FFF2-40B4-BE49-F238E27FC236}">
                <a16:creationId xmlns:a16="http://schemas.microsoft.com/office/drawing/2014/main" id="{DE328FC1-DB46-AB43-BE31-3AD7EE895838}"/>
              </a:ext>
            </a:extLst>
          </p:cNvPr>
          <p:cNvSpPr/>
          <p:nvPr/>
        </p:nvSpPr>
        <p:spPr>
          <a:xfrm>
            <a:off x="5613404" y="2034733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85359369-066A-384B-8A27-EFA07A07AEB4}"/>
              </a:ext>
            </a:extLst>
          </p:cNvPr>
          <p:cNvSpPr txBox="1"/>
          <p:nvPr/>
        </p:nvSpPr>
        <p:spPr>
          <a:xfrm>
            <a:off x="5880424" y="2096688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EMC</a:t>
            </a:r>
          </a:p>
        </p:txBody>
      </p:sp>
      <p:sp>
        <p:nvSpPr>
          <p:cNvPr id="111" name="Rectángulo redondeado 110">
            <a:extLst>
              <a:ext uri="{FF2B5EF4-FFF2-40B4-BE49-F238E27FC236}">
                <a16:creationId xmlns:a16="http://schemas.microsoft.com/office/drawing/2014/main" id="{36C105D6-C46D-4042-B40D-1F707F055A1E}"/>
              </a:ext>
            </a:extLst>
          </p:cNvPr>
          <p:cNvSpPr/>
          <p:nvPr/>
        </p:nvSpPr>
        <p:spPr>
          <a:xfrm>
            <a:off x="3585757" y="2033667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ángulo redondeado 111">
            <a:extLst>
              <a:ext uri="{FF2B5EF4-FFF2-40B4-BE49-F238E27FC236}">
                <a16:creationId xmlns:a16="http://schemas.microsoft.com/office/drawing/2014/main" id="{8A1903EA-4BD1-8546-937C-347F523B06E4}"/>
              </a:ext>
            </a:extLst>
          </p:cNvPr>
          <p:cNvSpPr/>
          <p:nvPr/>
        </p:nvSpPr>
        <p:spPr>
          <a:xfrm>
            <a:off x="3580642" y="3173328"/>
            <a:ext cx="1057275" cy="475290"/>
          </a:xfrm>
          <a:prstGeom prst="roundRect">
            <a:avLst/>
          </a:prstGeom>
          <a:noFill/>
          <a:ln w="38100">
            <a:solidFill>
              <a:srgbClr val="33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BD994C47-DCD7-B746-93C1-C4B32CA6E8EA}"/>
              </a:ext>
            </a:extLst>
          </p:cNvPr>
          <p:cNvSpPr txBox="1"/>
          <p:nvPr/>
        </p:nvSpPr>
        <p:spPr>
          <a:xfrm>
            <a:off x="3857344" y="2100029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EVC</a:t>
            </a: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3D7A66F7-8562-3847-85AC-97A5433138A2}"/>
              </a:ext>
            </a:extLst>
          </p:cNvPr>
          <p:cNvSpPr/>
          <p:nvPr/>
        </p:nvSpPr>
        <p:spPr>
          <a:xfrm>
            <a:off x="7714106" y="3200619"/>
            <a:ext cx="1057275" cy="475290"/>
          </a:xfrm>
          <a:prstGeom prst="roundRect">
            <a:avLst/>
          </a:prstGeom>
          <a:noFill/>
          <a:ln w="38100">
            <a:solidFill>
              <a:srgbClr val="877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68937C6E-C3BB-AC4D-9A2A-868721196DA0}"/>
              </a:ext>
            </a:extLst>
          </p:cNvPr>
          <p:cNvSpPr txBox="1"/>
          <p:nvPr/>
        </p:nvSpPr>
        <p:spPr>
          <a:xfrm>
            <a:off x="7961747" y="3276764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EVM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45B25173-6F59-9144-8A31-0091DCEF79C0}"/>
              </a:ext>
            </a:extLst>
          </p:cNvPr>
          <p:cNvSpPr txBox="1"/>
          <p:nvPr/>
        </p:nvSpPr>
        <p:spPr>
          <a:xfrm>
            <a:off x="3851446" y="3248585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SoC</a:t>
            </a:r>
          </a:p>
        </p:txBody>
      </p:sp>
      <p:sp>
        <p:nvSpPr>
          <p:cNvPr id="117" name="Rectángulo redondeado 116">
            <a:extLst>
              <a:ext uri="{FF2B5EF4-FFF2-40B4-BE49-F238E27FC236}">
                <a16:creationId xmlns:a16="http://schemas.microsoft.com/office/drawing/2014/main" id="{C27C1F67-1AC5-AC49-8F0E-A206C0194BC8}"/>
              </a:ext>
            </a:extLst>
          </p:cNvPr>
          <p:cNvSpPr/>
          <p:nvPr/>
        </p:nvSpPr>
        <p:spPr>
          <a:xfrm>
            <a:off x="5135003" y="1958585"/>
            <a:ext cx="2065789" cy="1833983"/>
          </a:xfrm>
          <a:prstGeom prst="roundRect">
            <a:avLst/>
          </a:prstGeom>
          <a:noFill/>
          <a:ln w="34925">
            <a:solidFill>
              <a:srgbClr val="97223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ector recto de flecha 117">
            <a:extLst>
              <a:ext uri="{FF2B5EF4-FFF2-40B4-BE49-F238E27FC236}">
                <a16:creationId xmlns:a16="http://schemas.microsoft.com/office/drawing/2014/main" id="{9E5BD223-BB6B-6B4A-B040-28B32ADBA04D}"/>
              </a:ext>
            </a:extLst>
          </p:cNvPr>
          <p:cNvCxnSpPr>
            <a:cxnSpLocks/>
          </p:cNvCxnSpPr>
          <p:nvPr/>
        </p:nvCxnSpPr>
        <p:spPr>
          <a:xfrm flipV="1">
            <a:off x="8943289" y="3184446"/>
            <a:ext cx="0" cy="78384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3BB05B7A-648C-C841-AC41-4F0DC1E093FF}"/>
              </a:ext>
            </a:extLst>
          </p:cNvPr>
          <p:cNvCxnSpPr>
            <a:cxnSpLocks/>
          </p:cNvCxnSpPr>
          <p:nvPr/>
        </p:nvCxnSpPr>
        <p:spPr>
          <a:xfrm>
            <a:off x="2028296" y="4577815"/>
            <a:ext cx="1708662" cy="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119">
            <a:extLst>
              <a:ext uri="{FF2B5EF4-FFF2-40B4-BE49-F238E27FC236}">
                <a16:creationId xmlns:a16="http://schemas.microsoft.com/office/drawing/2014/main" id="{2897EB44-EA63-F44D-8C01-0452256E625B}"/>
              </a:ext>
            </a:extLst>
          </p:cNvPr>
          <p:cNvCxnSpPr>
            <a:cxnSpLocks/>
          </p:cNvCxnSpPr>
          <p:nvPr/>
        </p:nvCxnSpPr>
        <p:spPr>
          <a:xfrm>
            <a:off x="1939853" y="4815275"/>
            <a:ext cx="1791864" cy="0"/>
          </a:xfrm>
          <a:prstGeom prst="straightConnector1">
            <a:avLst/>
          </a:prstGeom>
          <a:ln w="31750">
            <a:solidFill>
              <a:srgbClr val="50B1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de flecha 120">
            <a:extLst>
              <a:ext uri="{FF2B5EF4-FFF2-40B4-BE49-F238E27FC236}">
                <a16:creationId xmlns:a16="http://schemas.microsoft.com/office/drawing/2014/main" id="{481A0BF1-2FC4-0547-B20C-15C168683658}"/>
              </a:ext>
            </a:extLst>
          </p:cNvPr>
          <p:cNvCxnSpPr>
            <a:cxnSpLocks/>
          </p:cNvCxnSpPr>
          <p:nvPr/>
        </p:nvCxnSpPr>
        <p:spPr>
          <a:xfrm>
            <a:off x="1865425" y="5035238"/>
            <a:ext cx="1855659" cy="1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de flecha 121">
            <a:extLst>
              <a:ext uri="{FF2B5EF4-FFF2-40B4-BE49-F238E27FC236}">
                <a16:creationId xmlns:a16="http://schemas.microsoft.com/office/drawing/2014/main" id="{1A7248CB-EAF0-1048-A98B-EFCE6F869D2E}"/>
              </a:ext>
            </a:extLst>
          </p:cNvPr>
          <p:cNvCxnSpPr>
            <a:cxnSpLocks/>
          </p:cNvCxnSpPr>
          <p:nvPr/>
        </p:nvCxnSpPr>
        <p:spPr>
          <a:xfrm flipV="1">
            <a:off x="1716569" y="5228183"/>
            <a:ext cx="2015148" cy="575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0C928A32-F20B-C148-99E9-04AF1F305253}"/>
              </a:ext>
            </a:extLst>
          </p:cNvPr>
          <p:cNvCxnSpPr>
            <a:cxnSpLocks/>
          </p:cNvCxnSpPr>
          <p:nvPr/>
        </p:nvCxnSpPr>
        <p:spPr>
          <a:xfrm>
            <a:off x="2216299" y="4362006"/>
            <a:ext cx="1510026" cy="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>
            <a:extLst>
              <a:ext uri="{FF2B5EF4-FFF2-40B4-BE49-F238E27FC236}">
                <a16:creationId xmlns:a16="http://schemas.microsoft.com/office/drawing/2014/main" id="{8E8B6DBE-2E0A-934C-93FC-CFA8E10B9B95}"/>
              </a:ext>
            </a:extLst>
          </p:cNvPr>
          <p:cNvCxnSpPr>
            <a:cxnSpLocks/>
          </p:cNvCxnSpPr>
          <p:nvPr/>
        </p:nvCxnSpPr>
        <p:spPr>
          <a:xfrm>
            <a:off x="2971312" y="4174164"/>
            <a:ext cx="750721" cy="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orma libre 51">
            <a:extLst>
              <a:ext uri="{FF2B5EF4-FFF2-40B4-BE49-F238E27FC236}">
                <a16:creationId xmlns:a16="http://schemas.microsoft.com/office/drawing/2014/main" id="{547D6467-6E5E-3846-BF45-D5A162DF9A6F}"/>
              </a:ext>
            </a:extLst>
          </p:cNvPr>
          <p:cNvSpPr/>
          <p:nvPr/>
        </p:nvSpPr>
        <p:spPr>
          <a:xfrm>
            <a:off x="5381551" y="5055167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Generation</a:t>
            </a: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8E773AF7-C197-394C-B7D2-20CA75FEA3ED}"/>
              </a:ext>
            </a:extLst>
          </p:cNvPr>
          <p:cNvCxnSpPr>
            <a:cxnSpLocks/>
            <a:stCxn id="125" idx="1"/>
            <a:endCxn id="48" idx="3"/>
          </p:cNvCxnSpPr>
          <p:nvPr/>
        </p:nvCxnSpPr>
        <p:spPr>
          <a:xfrm>
            <a:off x="7006750" y="5380209"/>
            <a:ext cx="420677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de flecha 126">
            <a:extLst>
              <a:ext uri="{FF2B5EF4-FFF2-40B4-BE49-F238E27FC236}">
                <a16:creationId xmlns:a16="http://schemas.microsoft.com/office/drawing/2014/main" id="{070C1158-5A2D-E143-A782-F7AA71E5CA01}"/>
              </a:ext>
            </a:extLst>
          </p:cNvPr>
          <p:cNvCxnSpPr>
            <a:cxnSpLocks/>
            <a:stCxn id="49" idx="2"/>
            <a:endCxn id="125" idx="0"/>
          </p:cNvCxnSpPr>
          <p:nvPr/>
        </p:nvCxnSpPr>
        <p:spPr>
          <a:xfrm>
            <a:off x="6190782" y="4641825"/>
            <a:ext cx="3369" cy="413342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de flecha 127">
            <a:extLst>
              <a:ext uri="{FF2B5EF4-FFF2-40B4-BE49-F238E27FC236}">
                <a16:creationId xmlns:a16="http://schemas.microsoft.com/office/drawing/2014/main" id="{5425DC68-EEAF-EF45-BC3B-661DEDA5D370}"/>
              </a:ext>
            </a:extLst>
          </p:cNvPr>
          <p:cNvCxnSpPr>
            <a:cxnSpLocks/>
          </p:cNvCxnSpPr>
          <p:nvPr/>
        </p:nvCxnSpPr>
        <p:spPr>
          <a:xfrm>
            <a:off x="8028860" y="4664129"/>
            <a:ext cx="0" cy="367485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ángulo redondeado 128">
            <a:extLst>
              <a:ext uri="{FF2B5EF4-FFF2-40B4-BE49-F238E27FC236}">
                <a16:creationId xmlns:a16="http://schemas.microsoft.com/office/drawing/2014/main" id="{5C37EB95-E85E-1547-96BD-3C74C13DFE75}"/>
              </a:ext>
            </a:extLst>
          </p:cNvPr>
          <p:cNvSpPr/>
          <p:nvPr/>
        </p:nvSpPr>
        <p:spPr>
          <a:xfrm>
            <a:off x="7212965" y="1964361"/>
            <a:ext cx="2065789" cy="1833983"/>
          </a:xfrm>
          <a:prstGeom prst="roundRect">
            <a:avLst/>
          </a:prstGeom>
          <a:noFill/>
          <a:ln w="34925">
            <a:solidFill>
              <a:srgbClr val="97223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ángulo redondeado 129">
            <a:extLst>
              <a:ext uri="{FF2B5EF4-FFF2-40B4-BE49-F238E27FC236}">
                <a16:creationId xmlns:a16="http://schemas.microsoft.com/office/drawing/2014/main" id="{EAE6AAE7-A5BA-4C4C-8827-C41577873E54}"/>
              </a:ext>
            </a:extLst>
          </p:cNvPr>
          <p:cNvSpPr/>
          <p:nvPr/>
        </p:nvSpPr>
        <p:spPr>
          <a:xfrm>
            <a:off x="7711388" y="1458776"/>
            <a:ext cx="1057275" cy="475290"/>
          </a:xfrm>
          <a:prstGeom prst="roundRect">
            <a:avLst/>
          </a:prstGeom>
          <a:noFill/>
          <a:ln w="38100">
            <a:solidFill>
              <a:srgbClr val="97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5E21D665-3DB8-F040-A17F-E5AC1F50AF26}"/>
              </a:ext>
            </a:extLst>
          </p:cNvPr>
          <p:cNvSpPr txBox="1"/>
          <p:nvPr/>
        </p:nvSpPr>
        <p:spPr>
          <a:xfrm>
            <a:off x="7957249" y="1550500"/>
            <a:ext cx="7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Tesla</a:t>
            </a:r>
          </a:p>
        </p:txBody>
      </p:sp>
      <p:cxnSp>
        <p:nvCxnSpPr>
          <p:cNvPr id="132" name="Conector recto de flecha 131">
            <a:extLst>
              <a:ext uri="{FF2B5EF4-FFF2-40B4-BE49-F238E27FC236}">
                <a16:creationId xmlns:a16="http://schemas.microsoft.com/office/drawing/2014/main" id="{731DC25F-1303-DF44-9B04-627EF3E16DBA}"/>
              </a:ext>
            </a:extLst>
          </p:cNvPr>
          <p:cNvCxnSpPr>
            <a:cxnSpLocks/>
          </p:cNvCxnSpPr>
          <p:nvPr/>
        </p:nvCxnSpPr>
        <p:spPr>
          <a:xfrm flipV="1">
            <a:off x="10617125" y="3214785"/>
            <a:ext cx="1" cy="753506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orma libre 51">
            <a:extLst>
              <a:ext uri="{FF2B5EF4-FFF2-40B4-BE49-F238E27FC236}">
                <a16:creationId xmlns:a16="http://schemas.microsoft.com/office/drawing/2014/main" id="{B6A561A2-C1A9-264C-8F29-DE93E19CA520}"/>
              </a:ext>
            </a:extLst>
          </p:cNvPr>
          <p:cNvSpPr/>
          <p:nvPr/>
        </p:nvSpPr>
        <p:spPr>
          <a:xfrm>
            <a:off x="9471928" y="2549418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87799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C.P. manufacturing and installation</a:t>
            </a:r>
          </a:p>
        </p:txBody>
      </p:sp>
      <p:sp>
        <p:nvSpPr>
          <p:cNvPr id="134" name="Forma libre 48">
            <a:extLst>
              <a:ext uri="{FF2B5EF4-FFF2-40B4-BE49-F238E27FC236}">
                <a16:creationId xmlns:a16="http://schemas.microsoft.com/office/drawing/2014/main" id="{F083BD2C-6412-D64E-84EE-92D91D687917}"/>
              </a:ext>
            </a:extLst>
          </p:cNvPr>
          <p:cNvSpPr/>
          <p:nvPr/>
        </p:nvSpPr>
        <p:spPr>
          <a:xfrm>
            <a:off x="9471928" y="4006491"/>
            <a:ext cx="1625199" cy="6500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203"/>
              <a:gd name="f7" fmla="val 650081"/>
              <a:gd name="f8" fmla="+- 0 0 -90"/>
              <a:gd name="f9" fmla="*/ f3 1 1625203"/>
              <a:gd name="f10" fmla="*/ f4 1 650081"/>
              <a:gd name="f11" fmla="+- f7 0 f5"/>
              <a:gd name="f12" fmla="+- f6 0 f5"/>
              <a:gd name="f13" fmla="*/ f8 f0 1"/>
              <a:gd name="f14" fmla="*/ f12 1 1625203"/>
              <a:gd name="f15" fmla="*/ f11 1 650081"/>
              <a:gd name="f16" fmla="*/ 0 f12 1"/>
              <a:gd name="f17" fmla="*/ 0 f11 1"/>
              <a:gd name="f18" fmla="*/ 1625203 f12 1"/>
              <a:gd name="f19" fmla="*/ 650081 f11 1"/>
              <a:gd name="f20" fmla="*/ f13 1 f2"/>
              <a:gd name="f21" fmla="*/ f16 1 1625203"/>
              <a:gd name="f22" fmla="*/ f17 1 650081"/>
              <a:gd name="f23" fmla="*/ f18 1 1625203"/>
              <a:gd name="f24" fmla="*/ f19 1 6500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25203" h="6500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w="38103" cap="flat">
            <a:solidFill>
              <a:srgbClr val="A5A5A5"/>
            </a:solidFill>
            <a:prstDash val="solid"/>
            <a:miter/>
          </a:ln>
        </p:spPr>
        <p:txBody>
          <a:bodyPr vert="horz" wrap="square" lIns="48006" tIns="32004" rIns="16002" bIns="32004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Public Authorities</a:t>
            </a:r>
          </a:p>
        </p:txBody>
      </p:sp>
    </p:spTree>
    <p:extLst>
      <p:ext uri="{BB962C8B-B14F-4D97-AF65-F5344CB8AC3E}">
        <p14:creationId xmlns:p14="http://schemas.microsoft.com/office/powerpoint/2010/main" val="412173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Conclusions and further studies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r>
              <a:rPr lang="en-US" dirty="0">
                <a:latin typeface="IBM Plex Sans" panose="020B0503050203000203" pitchFamily="34" charset="77"/>
              </a:rPr>
              <a:t>Building on Foss &amp; </a:t>
            </a:r>
            <a:r>
              <a:rPr lang="en-US" dirty="0" err="1">
                <a:latin typeface="IBM Plex Sans" panose="020B0503050203000203" pitchFamily="34" charset="77"/>
              </a:rPr>
              <a:t>Saebi´s</a:t>
            </a:r>
            <a:r>
              <a:rPr lang="en-US" dirty="0">
                <a:latin typeface="IBM Plex Sans" panose="020B0503050203000203" pitchFamily="34" charset="77"/>
              </a:rPr>
              <a:t> (2018) </a:t>
            </a:r>
            <a:r>
              <a:rPr lang="en-US" i="1" dirty="0">
                <a:latin typeface="IBM Plex Sans" panose="020B0503050203000203" pitchFamily="34" charset="77"/>
              </a:rPr>
              <a:t>BMI construct</a:t>
            </a:r>
            <a:r>
              <a:rPr lang="en-US" dirty="0">
                <a:latin typeface="IBM Plex Sans" panose="020B0503050203000203" pitchFamily="34" charset="77"/>
              </a:rPr>
              <a:t>, a </a:t>
            </a:r>
            <a:r>
              <a:rPr lang="en-US" i="1" dirty="0">
                <a:latin typeface="IBM Plex Sans" panose="020B0503050203000203" pitchFamily="34" charset="77"/>
              </a:rPr>
              <a:t>SD logic</a:t>
            </a:r>
            <a:r>
              <a:rPr lang="en-US" dirty="0">
                <a:latin typeface="IBM Plex Sans" panose="020B0503050203000203" pitchFamily="34" charset="77"/>
              </a:rPr>
              <a:t>, and </a:t>
            </a:r>
            <a:r>
              <a:rPr lang="en-US" dirty="0" err="1">
                <a:latin typeface="IBM Plex Sans" panose="020B0503050203000203" pitchFamily="34" charset="77"/>
              </a:rPr>
              <a:t>Adner´s</a:t>
            </a:r>
            <a:r>
              <a:rPr lang="en-US" dirty="0">
                <a:latin typeface="IBM Plex Sans" panose="020B0503050203000203" pitchFamily="34" charset="77"/>
              </a:rPr>
              <a:t> (2017) business </a:t>
            </a:r>
            <a:r>
              <a:rPr lang="en-US" i="1" dirty="0">
                <a:latin typeface="IBM Plex Sans" panose="020B0503050203000203" pitchFamily="34" charset="77"/>
              </a:rPr>
              <a:t>ecosystem structure</a:t>
            </a:r>
            <a:r>
              <a:rPr lang="en-US" dirty="0">
                <a:latin typeface="IBM Plex Sans" panose="020B0503050203000203" pitchFamily="34" charset="77"/>
              </a:rPr>
              <a:t>: descriptive model for systemic design and analysis of BM and definition of ecosystem strategies for the EV ecosystem.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IBM Plex Sans" panose="020B0503050203000203" pitchFamily="34" charset="77"/>
              </a:rPr>
              <a:t>Generic map of the main stakeholders and potential services in the new </a:t>
            </a:r>
            <a:r>
              <a:rPr lang="en-US" i="1" dirty="0">
                <a:latin typeface="IBM Plex Sans" panose="020B0503050203000203" pitchFamily="34" charset="77"/>
              </a:rPr>
              <a:t>EV ecosystem.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IBM Plex Sans" panose="020B0503050203000203" pitchFamily="34" charset="77"/>
              </a:rPr>
              <a:t>The proposed BMI framework is exemplified with the case of the </a:t>
            </a:r>
            <a:r>
              <a:rPr lang="en-US" i="1" dirty="0">
                <a:latin typeface="IBM Plex Sans" panose="020B0503050203000203" pitchFamily="34" charset="77"/>
              </a:rPr>
              <a:t>EV public street charging</a:t>
            </a:r>
            <a:r>
              <a:rPr lang="en-US" dirty="0">
                <a:latin typeface="IBM Plex Sans" panose="020B0503050203000203" pitchFamily="34" charset="77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en-US" b="1" dirty="0">
                <a:latin typeface="IBM Plex Sans" panose="020B0503050203000203" pitchFamily="34" charset="77"/>
              </a:rPr>
              <a:t>Further studies: </a:t>
            </a:r>
            <a:r>
              <a:rPr lang="en-US" dirty="0">
                <a:latin typeface="IBM Plex Sans" panose="020B0503050203000203" pitchFamily="34" charset="77"/>
              </a:rPr>
              <a:t>Management of the flows of value for its assessment, and analysis; consideration of its </a:t>
            </a:r>
            <a:r>
              <a:rPr lang="en-US" i="1" dirty="0">
                <a:latin typeface="IBM Plex Sans" panose="020B0503050203000203" pitchFamily="34" charset="77"/>
              </a:rPr>
              <a:t>individual</a:t>
            </a:r>
            <a:r>
              <a:rPr lang="en-US" dirty="0">
                <a:latin typeface="IBM Plex Sans" panose="020B0503050203000203" pitchFamily="34" charset="77"/>
              </a:rPr>
              <a:t> importance vs. </a:t>
            </a:r>
            <a:r>
              <a:rPr lang="en-US" i="1" dirty="0">
                <a:latin typeface="IBM Plex Sans" panose="020B0503050203000203" pitchFamily="34" charset="77"/>
              </a:rPr>
              <a:t>collective</a:t>
            </a:r>
            <a:r>
              <a:rPr lang="en-US" dirty="0">
                <a:latin typeface="IBM Plex Sans" panose="020B0503050203000203" pitchFamily="34" charset="77"/>
              </a:rPr>
              <a:t> importance.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lvl="1" algn="just"/>
            <a:endParaRPr lang="es-US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lvl="1" algn="just"/>
            <a:endParaRPr lang="en-US" i="1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marL="342900" lvl="1" indent="-342900" algn="just">
              <a:spcBef>
                <a:spcPts val="1000"/>
              </a:spcBef>
              <a:buSzPct val="5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31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References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Adner, R. (2017). Ecosystem as Structure: An Actionable Construct for Strategy. </a:t>
            </a:r>
            <a:r>
              <a:rPr lang="es-MX" i="1" dirty="0">
                <a:solidFill>
                  <a:schemeClr val="tx1"/>
                </a:solidFill>
              </a:rPr>
              <a:t>Journal of Management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i="1" dirty="0">
                <a:solidFill>
                  <a:schemeClr val="tx1"/>
                </a:solidFill>
              </a:rPr>
              <a:t>43</a:t>
            </a:r>
            <a:r>
              <a:rPr lang="es-MX" dirty="0">
                <a:solidFill>
                  <a:schemeClr val="tx1"/>
                </a:solidFill>
              </a:rPr>
              <a:t>(1), 39–58. https://doi.org/10.1177/0149206316678451</a:t>
            </a:r>
            <a:endParaRPr lang="es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Bohnsack, R., Pinkse, J., &amp; Kolk, A. (2014). Business models for sustainable technologies: Exploring business model evolution in the case of electric vehicles. </a:t>
            </a:r>
            <a:r>
              <a:rPr lang="es-MX" i="1" dirty="0">
                <a:solidFill>
                  <a:schemeClr val="tx1"/>
                </a:solidFill>
              </a:rPr>
              <a:t>Research Policy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i="1" dirty="0">
                <a:solidFill>
                  <a:schemeClr val="tx1"/>
                </a:solidFill>
              </a:rPr>
              <a:t>43</a:t>
            </a:r>
            <a:r>
              <a:rPr lang="es-MX" dirty="0">
                <a:solidFill>
                  <a:schemeClr val="tx1"/>
                </a:solidFill>
              </a:rPr>
              <a:t>(2), 284–300. </a:t>
            </a:r>
            <a:r>
              <a:rPr lang="es-MX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https://doi.org/10.1016/j.respol.2013.10.014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Kley, F., Lerch, C., &amp; Dallinger, D. (2011). New business models for electric cars-A holistic approach. </a:t>
            </a:r>
            <a:r>
              <a:rPr lang="es-MX" i="1" dirty="0">
                <a:solidFill>
                  <a:schemeClr val="tx1"/>
                </a:solidFill>
              </a:rPr>
              <a:t>Energy Policy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i="1" dirty="0">
                <a:solidFill>
                  <a:schemeClr val="tx1"/>
                </a:solidFill>
              </a:rPr>
              <a:t>39</a:t>
            </a:r>
            <a:r>
              <a:rPr lang="es-MX" dirty="0">
                <a:solidFill>
                  <a:schemeClr val="tx1"/>
                </a:solidFill>
              </a:rPr>
              <a:t>(6), 3392–3403. https://doi.org/10.1016/j.enpol.2011.03.036</a:t>
            </a:r>
            <a:endParaRPr lang="es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San Román, T. G., Momber, I., Abbad, M. R., &amp; Sánchez Miralles, Á. (2011). Regulatory framework and business models for charging plug-in electric vehicles: Infrastructure, agents, and commercial relationships. </a:t>
            </a:r>
            <a:r>
              <a:rPr lang="es-MX" i="1" dirty="0">
                <a:solidFill>
                  <a:schemeClr val="tx1"/>
                </a:solidFill>
              </a:rPr>
              <a:t>Energy Policy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i="1" dirty="0">
                <a:solidFill>
                  <a:schemeClr val="tx1"/>
                </a:solidFill>
              </a:rPr>
              <a:t>39</a:t>
            </a:r>
            <a:r>
              <a:rPr lang="es-MX" dirty="0">
                <a:solidFill>
                  <a:schemeClr val="tx1"/>
                </a:solidFill>
              </a:rPr>
              <a:t>(10), 6360–6375. https://doi.org/10.1016/j.enpol.2011.07.037</a:t>
            </a:r>
            <a:endParaRPr lang="es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Chen, Y., &amp; Perez, Y. (2018). </a:t>
            </a:r>
            <a:r>
              <a:rPr lang="es-MX" i="1" dirty="0">
                <a:solidFill>
                  <a:schemeClr val="tx1"/>
                </a:solidFill>
              </a:rPr>
              <a:t>Business Model Design: Lessons Learned from Tesla Motors</a:t>
            </a:r>
            <a:r>
              <a:rPr lang="es-MX" dirty="0">
                <a:solidFill>
                  <a:schemeClr val="tx1"/>
                </a:solidFill>
              </a:rPr>
              <a:t>. </a:t>
            </a:r>
            <a:r>
              <a:rPr lang="es-MX" i="1" dirty="0">
                <a:solidFill>
                  <a:schemeClr val="tx1"/>
                </a:solidFill>
              </a:rPr>
              <a:t>June 2015</a:t>
            </a:r>
            <a:r>
              <a:rPr lang="es-MX" dirty="0">
                <a:solidFill>
                  <a:schemeClr val="tx1"/>
                </a:solidFill>
              </a:rPr>
              <a:t>, 53–69. https://doi.org/10.1007/978-3-319-79060-2_4</a:t>
            </a:r>
            <a:endParaRPr lang="es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IEA. (2021). Global EV Outlook 2021. </a:t>
            </a:r>
            <a:r>
              <a:rPr lang="es-MX" i="1" dirty="0">
                <a:solidFill>
                  <a:schemeClr val="tx1"/>
                </a:solidFill>
              </a:rPr>
              <a:t>Global EV Outlook 2021</a:t>
            </a:r>
            <a:r>
              <a:rPr lang="es-MX" dirty="0">
                <a:solidFill>
                  <a:schemeClr val="tx1"/>
                </a:solidFill>
              </a:rPr>
              <a:t>. </a:t>
            </a:r>
            <a:r>
              <a:rPr lang="es-MX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https://doi.org/10.1787/d394399e-en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Teece, D. J. (2010). Business models, business strategy and innovation. </a:t>
            </a:r>
            <a:r>
              <a:rPr lang="es-MX" i="1" dirty="0">
                <a:solidFill>
                  <a:schemeClr val="tx1"/>
                </a:solidFill>
              </a:rPr>
              <a:t>Long Range Planning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i="1" dirty="0">
                <a:solidFill>
                  <a:schemeClr val="tx1"/>
                </a:solidFill>
              </a:rPr>
              <a:t>43</a:t>
            </a:r>
            <a:r>
              <a:rPr lang="es-MX" dirty="0">
                <a:solidFill>
                  <a:schemeClr val="tx1"/>
                </a:solidFill>
              </a:rPr>
              <a:t>(2–3), 172–194. https://doi.org/10.1016/j.lrp.2009.07.003</a:t>
            </a:r>
            <a:endParaRPr lang="es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Foss, N. J., &amp; Saebi, T. (2018). Business models and business model innovation: Between wicked and paradigmatic problems. </a:t>
            </a:r>
            <a:r>
              <a:rPr lang="es-MX" i="1" dirty="0">
                <a:solidFill>
                  <a:schemeClr val="tx1"/>
                </a:solidFill>
              </a:rPr>
              <a:t>Long Range Planning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i="1" dirty="0">
                <a:solidFill>
                  <a:schemeClr val="tx1"/>
                </a:solidFill>
              </a:rPr>
              <a:t>51</a:t>
            </a:r>
            <a:r>
              <a:rPr lang="es-MX" dirty="0">
                <a:solidFill>
                  <a:schemeClr val="tx1"/>
                </a:solidFill>
              </a:rPr>
              <a:t>(1), 9–21. https://doi.org/10.1016/j.lrp.2017.07.006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lvl="1" algn="just"/>
            <a:endParaRPr lang="es-US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lvl="1" algn="just"/>
            <a:endParaRPr lang="en-US" i="1" dirty="0">
              <a:solidFill>
                <a:schemeClr val="bg2">
                  <a:lumMod val="50000"/>
                </a:schemeClr>
              </a:solidFill>
              <a:latin typeface="IBM Plex Sans" panose="020B0503050203000203" pitchFamily="34" charset="77"/>
            </a:endParaRPr>
          </a:p>
          <a:p>
            <a:pPr marL="342900" lvl="1" indent="-342900" algn="just">
              <a:spcBef>
                <a:spcPts val="1000"/>
              </a:spcBef>
              <a:buSzPct val="5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461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1B8E9-E021-3149-82E8-C7211471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C816B6-BF83-544C-A9F2-ECE400460B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2714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880D-AA10-4F4C-B72A-A3994DB1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Context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777EB5-D12B-D748-A3BF-DA01BBC13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4459" y="844687"/>
            <a:ext cx="5432708" cy="58834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OEM´s electrification targets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Source: EV Outlook, 2021</a:t>
            </a:r>
          </a:p>
          <a:p>
            <a:pPr algn="ctr"/>
            <a:endParaRPr lang="en-US" sz="1400" dirty="0"/>
          </a:p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17372A-5160-AE4A-BDF4-F3CC61797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Need to decarbonize the automotive industry: a scale-up of EV adoption is forced by regulation.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EV´s are becoming competitive on a total cost of ownership basis (technology).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 registrations increased in 2020, despite the Covid-19 pandemic.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OEM´s have set electrification targets to comply with the projections of the different sustainable scenarios.</a:t>
            </a:r>
          </a:p>
          <a:p>
            <a:pPr algn="just"/>
            <a:endParaRPr lang="en-US" sz="2000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75A21DA1-4B82-124D-A0E2-3DFE17F56D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94" t="3651" r="39297" b="1873"/>
          <a:stretch/>
        </p:blipFill>
        <p:spPr>
          <a:xfrm>
            <a:off x="6525447" y="1257664"/>
            <a:ext cx="5666554" cy="4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s-US" dirty="0" err="1"/>
              <a:t>Motivation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US" dirty="0"/>
              <a:t>new </a:t>
            </a:r>
            <a:r>
              <a:rPr lang="es-US" dirty="0" err="1"/>
              <a:t>electric</a:t>
            </a:r>
            <a:r>
              <a:rPr lang="es-US" dirty="0"/>
              <a:t> </a:t>
            </a:r>
            <a:r>
              <a:rPr lang="es-US" dirty="0" err="1"/>
              <a:t>mobility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Transition requires a fundamental change of the automotive industry.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Commercialization has been </a:t>
            </a:r>
            <a:r>
              <a:rPr lang="en-US" sz="2400" i="1" dirty="0">
                <a:solidFill>
                  <a:schemeClr val="tx1"/>
                </a:solidFill>
              </a:rPr>
              <a:t>ineffective</a:t>
            </a:r>
            <a:r>
              <a:rPr lang="en-US" sz="2400" dirty="0">
                <a:solidFill>
                  <a:schemeClr val="tx1"/>
                </a:solidFill>
              </a:rPr>
              <a:t> because OEM´s take “business as usual”.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EV´s integrate a diversity of previously independent actors and others that will emerge, and EV´s connectivity will allow new business opportunities.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Classical business models for ICEV´s cannot be transferred to a new electric mobility.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66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s-US" dirty="0" err="1"/>
              <a:t>Motivation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US" dirty="0" err="1"/>
              <a:t>research</a:t>
            </a:r>
            <a:r>
              <a:rPr lang="es-US" dirty="0"/>
              <a:t> </a:t>
            </a:r>
            <a:r>
              <a:rPr lang="es-US" dirty="0" err="1"/>
              <a:t>question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 industry faces a critical challenge not from an </a:t>
            </a:r>
            <a:r>
              <a:rPr lang="en-US" sz="2400" i="1" dirty="0">
                <a:solidFill>
                  <a:schemeClr val="tx1"/>
                </a:solidFill>
              </a:rPr>
              <a:t>individual firm </a:t>
            </a:r>
            <a:r>
              <a:rPr lang="en-US" sz="2400" dirty="0">
                <a:solidFill>
                  <a:schemeClr val="tx1"/>
                </a:solidFill>
              </a:rPr>
              <a:t>but from a more </a:t>
            </a:r>
            <a:r>
              <a:rPr lang="en-US" sz="2400" i="1" dirty="0">
                <a:solidFill>
                  <a:schemeClr val="tx1"/>
                </a:solidFill>
              </a:rPr>
              <a:t>complex, dynamic </a:t>
            </a:r>
            <a:r>
              <a:rPr lang="en-US" sz="2400" dirty="0">
                <a:solidFill>
                  <a:schemeClr val="tx1"/>
                </a:solidFill>
              </a:rPr>
              <a:t>context.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business model construct must be </a:t>
            </a:r>
            <a:r>
              <a:rPr lang="en-US" sz="2400" i="1" dirty="0">
                <a:solidFill>
                  <a:schemeClr val="tx1"/>
                </a:solidFill>
              </a:rPr>
              <a:t>enlarged</a:t>
            </a:r>
            <a:r>
              <a:rPr lang="en-US" sz="2400" dirty="0">
                <a:solidFill>
                  <a:schemeClr val="tx1"/>
                </a:solidFill>
              </a:rPr>
              <a:t> from the perspective of a value chain to a value ecosystem.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focus of study needs to shift from the focal firm to the constellation of actors; and the level of analysis from firm strategy to the value proposition.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Research question: </a:t>
            </a:r>
            <a:r>
              <a:rPr lang="en-US" sz="2400" dirty="0">
                <a:solidFill>
                  <a:schemeClr val="tx1"/>
                </a:solidFill>
              </a:rPr>
              <a:t>how to design innovative business models at the interface of the new EV ecosystem?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upo 97">
            <a:extLst>
              <a:ext uri="{FF2B5EF4-FFF2-40B4-BE49-F238E27FC236}">
                <a16:creationId xmlns:a16="http://schemas.microsoft.com/office/drawing/2014/main" id="{B4203569-13C3-404D-8C2F-952873189D9C}"/>
              </a:ext>
            </a:extLst>
          </p:cNvPr>
          <p:cNvGrpSpPr/>
          <p:nvPr/>
        </p:nvGrpSpPr>
        <p:grpSpPr>
          <a:xfrm>
            <a:off x="1019734" y="1360480"/>
            <a:ext cx="9986967" cy="3800475"/>
            <a:chOff x="831052" y="1360480"/>
            <a:chExt cx="9986967" cy="3800475"/>
          </a:xfrm>
        </p:grpSpPr>
        <p:sp>
          <p:nvSpPr>
            <p:cNvPr id="101" name="Rectángulo 94">
              <a:extLst>
                <a:ext uri="{FF2B5EF4-FFF2-40B4-BE49-F238E27FC236}">
                  <a16:creationId xmlns:a16="http://schemas.microsoft.com/office/drawing/2014/main" id="{2E5B795A-F0DA-5547-86A5-DB235A852EAA}"/>
                </a:ext>
              </a:extLst>
            </p:cNvPr>
            <p:cNvSpPr/>
            <p:nvPr/>
          </p:nvSpPr>
          <p:spPr>
            <a:xfrm>
              <a:off x="831052" y="1360480"/>
              <a:ext cx="9986967" cy="3800475"/>
            </a:xfrm>
            <a:prstGeom prst="rect">
              <a:avLst/>
            </a:prstGeom>
            <a:noFill/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02" name="Grupo 96">
              <a:extLst>
                <a:ext uri="{FF2B5EF4-FFF2-40B4-BE49-F238E27FC236}">
                  <a16:creationId xmlns:a16="http://schemas.microsoft.com/office/drawing/2014/main" id="{FF4F7072-06BD-F344-A46D-547206FD4FEA}"/>
                </a:ext>
              </a:extLst>
            </p:cNvPr>
            <p:cNvGrpSpPr/>
            <p:nvPr/>
          </p:nvGrpSpPr>
          <p:grpSpPr>
            <a:xfrm>
              <a:off x="902805" y="1384551"/>
              <a:ext cx="9212131" cy="3464493"/>
              <a:chOff x="902805" y="1384551"/>
              <a:chExt cx="9212131" cy="3464493"/>
            </a:xfrm>
          </p:grpSpPr>
          <p:cxnSp>
            <p:nvCxnSpPr>
              <p:cNvPr id="103" name="Connecteur droit 279">
                <a:extLst>
                  <a:ext uri="{FF2B5EF4-FFF2-40B4-BE49-F238E27FC236}">
                    <a16:creationId xmlns:a16="http://schemas.microsoft.com/office/drawing/2014/main" id="{24707076-093E-0E48-8B33-020D500FD117}"/>
                  </a:ext>
                </a:extLst>
              </p:cNvPr>
              <p:cNvCxnSpPr/>
              <p:nvPr/>
            </p:nvCxnSpPr>
            <p:spPr>
              <a:xfrm flipH="1" flipV="1">
                <a:off x="7464503" y="2153055"/>
                <a:ext cx="1207053" cy="135976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04" name="Connecteur droit 282">
                <a:extLst>
                  <a:ext uri="{FF2B5EF4-FFF2-40B4-BE49-F238E27FC236}">
                    <a16:creationId xmlns:a16="http://schemas.microsoft.com/office/drawing/2014/main" id="{E8347C8A-A837-F640-BF27-FD8C2D098172}"/>
                  </a:ext>
                </a:extLst>
              </p:cNvPr>
              <p:cNvCxnSpPr/>
              <p:nvPr/>
            </p:nvCxnSpPr>
            <p:spPr>
              <a:xfrm flipH="1" flipV="1">
                <a:off x="7192478" y="2785527"/>
                <a:ext cx="724698" cy="1199729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sp>
            <p:nvSpPr>
              <p:cNvPr id="105" name="ZoneTexte 40">
                <a:extLst>
                  <a:ext uri="{FF2B5EF4-FFF2-40B4-BE49-F238E27FC236}">
                    <a16:creationId xmlns:a16="http://schemas.microsoft.com/office/drawing/2014/main" id="{C9780C28-8989-B64C-BB92-9432F3564996}"/>
                  </a:ext>
                </a:extLst>
              </p:cNvPr>
              <p:cNvSpPr txBox="1"/>
              <p:nvPr/>
            </p:nvSpPr>
            <p:spPr>
              <a:xfrm>
                <a:off x="3967682" y="4202710"/>
                <a:ext cx="2232653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rPr>
                  <a:t>Company-centered ecosystem</a:t>
                </a:r>
              </a:p>
            </p:txBody>
          </p:sp>
          <p:sp>
            <p:nvSpPr>
              <p:cNvPr id="106" name="Oval 6">
                <a:extLst>
                  <a:ext uri="{FF2B5EF4-FFF2-40B4-BE49-F238E27FC236}">
                    <a16:creationId xmlns:a16="http://schemas.microsoft.com/office/drawing/2014/main" id="{B7D0F4BB-2922-3C41-B47C-B257F6B43BFD}"/>
                  </a:ext>
                </a:extLst>
              </p:cNvPr>
              <p:cNvSpPr/>
              <p:nvPr/>
            </p:nvSpPr>
            <p:spPr>
              <a:xfrm>
                <a:off x="1002822" y="2406444"/>
                <a:ext cx="1453905" cy="1453905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7" name="ZoneTexte 76">
                <a:extLst>
                  <a:ext uri="{FF2B5EF4-FFF2-40B4-BE49-F238E27FC236}">
                    <a16:creationId xmlns:a16="http://schemas.microsoft.com/office/drawing/2014/main" id="{8D820594-E85B-FC49-B8A9-233C2EED2171}"/>
                  </a:ext>
                </a:extLst>
              </p:cNvPr>
              <p:cNvSpPr txBox="1"/>
              <p:nvPr/>
            </p:nvSpPr>
            <p:spPr>
              <a:xfrm>
                <a:off x="902805" y="4359877"/>
                <a:ext cx="1675592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rPr>
                  <a:t>Value-chain</a:t>
                </a:r>
              </a:p>
            </p:txBody>
          </p:sp>
          <p:cxnSp>
            <p:nvCxnSpPr>
              <p:cNvPr id="108" name="Connecteur droit 88">
                <a:extLst>
                  <a:ext uri="{FF2B5EF4-FFF2-40B4-BE49-F238E27FC236}">
                    <a16:creationId xmlns:a16="http://schemas.microsoft.com/office/drawing/2014/main" id="{E8DE7EEE-794C-D74E-AB0B-E91028753BCD}"/>
                  </a:ext>
                </a:extLst>
              </p:cNvPr>
              <p:cNvCxnSpPr/>
              <p:nvPr/>
            </p:nvCxnSpPr>
            <p:spPr>
              <a:xfrm>
                <a:off x="1186251" y="2937372"/>
                <a:ext cx="173443" cy="277320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09" name="Connecteur droit 90">
                <a:extLst>
                  <a:ext uri="{FF2B5EF4-FFF2-40B4-BE49-F238E27FC236}">
                    <a16:creationId xmlns:a16="http://schemas.microsoft.com/office/drawing/2014/main" id="{D17AAB4B-CEF9-A44A-8B3A-B05E480CE752}"/>
                  </a:ext>
                </a:extLst>
              </p:cNvPr>
              <p:cNvCxnSpPr/>
              <p:nvPr/>
            </p:nvCxnSpPr>
            <p:spPr>
              <a:xfrm flipH="1">
                <a:off x="1373977" y="3021808"/>
                <a:ext cx="276231" cy="204789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10" name="Connecteur droit 94">
                <a:extLst>
                  <a:ext uri="{FF2B5EF4-FFF2-40B4-BE49-F238E27FC236}">
                    <a16:creationId xmlns:a16="http://schemas.microsoft.com/office/drawing/2014/main" id="{40C629A2-B371-374E-8596-46639275CCA5}"/>
                  </a:ext>
                </a:extLst>
              </p:cNvPr>
              <p:cNvCxnSpPr/>
              <p:nvPr/>
            </p:nvCxnSpPr>
            <p:spPr>
              <a:xfrm flipH="1" flipV="1">
                <a:off x="1650208" y="3014667"/>
                <a:ext cx="238119" cy="285750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11" name="Connecteur droit 98">
                <a:extLst>
                  <a:ext uri="{FF2B5EF4-FFF2-40B4-BE49-F238E27FC236}">
                    <a16:creationId xmlns:a16="http://schemas.microsoft.com/office/drawing/2014/main" id="{181D7296-E8F1-0D4F-8E65-6A47EE5C58A8}"/>
                  </a:ext>
                </a:extLst>
              </p:cNvPr>
              <p:cNvCxnSpPr/>
              <p:nvPr/>
            </p:nvCxnSpPr>
            <p:spPr>
              <a:xfrm flipH="1">
                <a:off x="1888327" y="2947989"/>
                <a:ext cx="278608" cy="35242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12" name="Connecteur droit 101">
                <a:extLst>
                  <a:ext uri="{FF2B5EF4-FFF2-40B4-BE49-F238E27FC236}">
                    <a16:creationId xmlns:a16="http://schemas.microsoft.com/office/drawing/2014/main" id="{BC65F8AF-6F8E-2247-B9B9-90CF80FF040B}"/>
                  </a:ext>
                </a:extLst>
              </p:cNvPr>
              <p:cNvCxnSpPr/>
              <p:nvPr/>
            </p:nvCxnSpPr>
            <p:spPr>
              <a:xfrm>
                <a:off x="2164558" y="2952753"/>
                <a:ext cx="102395" cy="402427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sp>
            <p:nvSpPr>
              <p:cNvPr id="113" name="Oval 18">
                <a:extLst>
                  <a:ext uri="{FF2B5EF4-FFF2-40B4-BE49-F238E27FC236}">
                    <a16:creationId xmlns:a16="http://schemas.microsoft.com/office/drawing/2014/main" id="{0F9201C9-2EE5-F54A-9258-9B7457A032EB}"/>
                  </a:ext>
                </a:extLst>
              </p:cNvPr>
              <p:cNvSpPr/>
              <p:nvPr/>
            </p:nvSpPr>
            <p:spPr>
              <a:xfrm>
                <a:off x="1069848" y="2816662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4" name="Oval 24">
                <a:extLst>
                  <a:ext uri="{FF2B5EF4-FFF2-40B4-BE49-F238E27FC236}">
                    <a16:creationId xmlns:a16="http://schemas.microsoft.com/office/drawing/2014/main" id="{66370243-93F3-A048-8795-890E5094FFCB}"/>
                  </a:ext>
                </a:extLst>
              </p:cNvPr>
              <p:cNvSpPr/>
              <p:nvPr/>
            </p:nvSpPr>
            <p:spPr>
              <a:xfrm>
                <a:off x="1245787" y="3108548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5" name="Oval 20">
                <a:extLst>
                  <a:ext uri="{FF2B5EF4-FFF2-40B4-BE49-F238E27FC236}">
                    <a16:creationId xmlns:a16="http://schemas.microsoft.com/office/drawing/2014/main" id="{5846442A-6A10-B543-A2C6-9AF67C0E07E4}"/>
                  </a:ext>
                </a:extLst>
              </p:cNvPr>
              <p:cNvSpPr/>
              <p:nvPr/>
            </p:nvSpPr>
            <p:spPr>
              <a:xfrm>
                <a:off x="1544037" y="2891982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6" name="Oval 25">
                <a:extLst>
                  <a:ext uri="{FF2B5EF4-FFF2-40B4-BE49-F238E27FC236}">
                    <a16:creationId xmlns:a16="http://schemas.microsoft.com/office/drawing/2014/main" id="{BA4FFB27-3EBC-604A-AF43-F459185DEE8E}"/>
                  </a:ext>
                </a:extLst>
              </p:cNvPr>
              <p:cNvSpPr/>
              <p:nvPr/>
            </p:nvSpPr>
            <p:spPr>
              <a:xfrm>
                <a:off x="1769181" y="3174549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7" name="Oval 12">
                <a:extLst>
                  <a:ext uri="{FF2B5EF4-FFF2-40B4-BE49-F238E27FC236}">
                    <a16:creationId xmlns:a16="http://schemas.microsoft.com/office/drawing/2014/main" id="{947E8373-E8A0-6D4C-9E8C-8C8786F1B96D}"/>
                  </a:ext>
                </a:extLst>
              </p:cNvPr>
              <p:cNvSpPr/>
              <p:nvPr/>
            </p:nvSpPr>
            <p:spPr>
              <a:xfrm>
                <a:off x="2044653" y="2838901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8" name="Oval 22">
                <a:extLst>
                  <a:ext uri="{FF2B5EF4-FFF2-40B4-BE49-F238E27FC236}">
                    <a16:creationId xmlns:a16="http://schemas.microsoft.com/office/drawing/2014/main" id="{58853D5B-0D93-F84A-9AB0-1032B2B01814}"/>
                  </a:ext>
                </a:extLst>
              </p:cNvPr>
              <p:cNvSpPr/>
              <p:nvPr/>
            </p:nvSpPr>
            <p:spPr>
              <a:xfrm>
                <a:off x="2149032" y="3216328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19" name="Connecteur droit 104">
                <a:extLst>
                  <a:ext uri="{FF2B5EF4-FFF2-40B4-BE49-F238E27FC236}">
                    <a16:creationId xmlns:a16="http://schemas.microsoft.com/office/drawing/2014/main" id="{A6938C56-EBB7-8C48-A81E-C943C4FE296A}"/>
                  </a:ext>
                </a:extLst>
              </p:cNvPr>
              <p:cNvCxnSpPr/>
              <p:nvPr/>
            </p:nvCxnSpPr>
            <p:spPr>
              <a:xfrm>
                <a:off x="3860797" y="2873373"/>
                <a:ext cx="1171575" cy="39687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0" name="Connecteur droit 108">
                <a:extLst>
                  <a:ext uri="{FF2B5EF4-FFF2-40B4-BE49-F238E27FC236}">
                    <a16:creationId xmlns:a16="http://schemas.microsoft.com/office/drawing/2014/main" id="{68B3D9BC-49A3-9545-8D7D-6FE989D17CA2}"/>
                  </a:ext>
                </a:extLst>
              </p:cNvPr>
              <p:cNvCxnSpPr/>
              <p:nvPr/>
            </p:nvCxnSpPr>
            <p:spPr>
              <a:xfrm flipV="1">
                <a:off x="4313874" y="3270251"/>
                <a:ext cx="702624" cy="42473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1" name="Connecteur droit 111">
                <a:extLst>
                  <a:ext uri="{FF2B5EF4-FFF2-40B4-BE49-F238E27FC236}">
                    <a16:creationId xmlns:a16="http://schemas.microsoft.com/office/drawing/2014/main" id="{694D0CD7-6120-FC44-9DBA-F0ECBCD47F1D}"/>
                  </a:ext>
                </a:extLst>
              </p:cNvPr>
              <p:cNvCxnSpPr/>
              <p:nvPr/>
            </p:nvCxnSpPr>
            <p:spPr>
              <a:xfrm flipV="1">
                <a:off x="3771899" y="3270251"/>
                <a:ext cx="1257301" cy="285750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2" name="Connecteur droit 114">
                <a:extLst>
                  <a:ext uri="{FF2B5EF4-FFF2-40B4-BE49-F238E27FC236}">
                    <a16:creationId xmlns:a16="http://schemas.microsoft.com/office/drawing/2014/main" id="{3472BE98-9B93-0C4E-897A-554F20069910}"/>
                  </a:ext>
                </a:extLst>
              </p:cNvPr>
              <p:cNvCxnSpPr/>
              <p:nvPr/>
            </p:nvCxnSpPr>
            <p:spPr>
              <a:xfrm flipV="1">
                <a:off x="4067178" y="3260722"/>
                <a:ext cx="949320" cy="650880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3" name="Connecteur droit 117">
                <a:extLst>
                  <a:ext uri="{FF2B5EF4-FFF2-40B4-BE49-F238E27FC236}">
                    <a16:creationId xmlns:a16="http://schemas.microsoft.com/office/drawing/2014/main" id="{D5A10533-7591-1847-AC1B-50C1009A20E8}"/>
                  </a:ext>
                </a:extLst>
              </p:cNvPr>
              <p:cNvCxnSpPr/>
              <p:nvPr/>
            </p:nvCxnSpPr>
            <p:spPr>
              <a:xfrm flipV="1">
                <a:off x="4546597" y="3267078"/>
                <a:ext cx="466729" cy="60324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4" name="Connecteur droit 120">
                <a:extLst>
                  <a:ext uri="{FF2B5EF4-FFF2-40B4-BE49-F238E27FC236}">
                    <a16:creationId xmlns:a16="http://schemas.microsoft.com/office/drawing/2014/main" id="{99ACE856-669D-024E-BC23-E0B5C97B7D6D}"/>
                  </a:ext>
                </a:extLst>
              </p:cNvPr>
              <p:cNvCxnSpPr/>
              <p:nvPr/>
            </p:nvCxnSpPr>
            <p:spPr>
              <a:xfrm flipV="1">
                <a:off x="5010153" y="3260722"/>
                <a:ext cx="19047" cy="730249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5" name="Connecteur droit 123">
                <a:extLst>
                  <a:ext uri="{FF2B5EF4-FFF2-40B4-BE49-F238E27FC236}">
                    <a16:creationId xmlns:a16="http://schemas.microsoft.com/office/drawing/2014/main" id="{0F4BEF45-526D-2F49-A237-3EC25F513D15}"/>
                  </a:ext>
                </a:extLst>
              </p:cNvPr>
              <p:cNvCxnSpPr/>
              <p:nvPr/>
            </p:nvCxnSpPr>
            <p:spPr>
              <a:xfrm flipH="1" flipV="1">
                <a:off x="5026027" y="3263905"/>
                <a:ext cx="495293" cy="663571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6" name="Connecteur droit 126">
                <a:extLst>
                  <a:ext uri="{FF2B5EF4-FFF2-40B4-BE49-F238E27FC236}">
                    <a16:creationId xmlns:a16="http://schemas.microsoft.com/office/drawing/2014/main" id="{A3D626D9-A51F-3749-A06F-857735A66635}"/>
                  </a:ext>
                </a:extLst>
              </p:cNvPr>
              <p:cNvCxnSpPr/>
              <p:nvPr/>
            </p:nvCxnSpPr>
            <p:spPr>
              <a:xfrm flipH="1" flipV="1">
                <a:off x="5026027" y="3260722"/>
                <a:ext cx="850894" cy="327026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7" name="Connecteur droit 129">
                <a:extLst>
                  <a:ext uri="{FF2B5EF4-FFF2-40B4-BE49-F238E27FC236}">
                    <a16:creationId xmlns:a16="http://schemas.microsoft.com/office/drawing/2014/main" id="{CA330602-A742-2F45-8FC7-4E8D7715EB41}"/>
                  </a:ext>
                </a:extLst>
              </p:cNvPr>
              <p:cNvCxnSpPr/>
              <p:nvPr/>
            </p:nvCxnSpPr>
            <p:spPr>
              <a:xfrm flipH="1">
                <a:off x="5032372" y="3095628"/>
                <a:ext cx="1044574" cy="170334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8" name="Connecteur droit 132">
                <a:extLst>
                  <a:ext uri="{FF2B5EF4-FFF2-40B4-BE49-F238E27FC236}">
                    <a16:creationId xmlns:a16="http://schemas.microsoft.com/office/drawing/2014/main" id="{700FBF09-F02A-7E43-B1F9-764D1701516C}"/>
                  </a:ext>
                </a:extLst>
              </p:cNvPr>
              <p:cNvCxnSpPr/>
              <p:nvPr/>
            </p:nvCxnSpPr>
            <p:spPr>
              <a:xfrm flipH="1">
                <a:off x="5019671" y="3003547"/>
                <a:ext cx="625477" cy="26034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29" name="Connecteur droit 135">
                <a:extLst>
                  <a:ext uri="{FF2B5EF4-FFF2-40B4-BE49-F238E27FC236}">
                    <a16:creationId xmlns:a16="http://schemas.microsoft.com/office/drawing/2014/main" id="{89430291-0608-094D-AE8E-51882E119F5E}"/>
                  </a:ext>
                </a:extLst>
              </p:cNvPr>
              <p:cNvCxnSpPr/>
              <p:nvPr/>
            </p:nvCxnSpPr>
            <p:spPr>
              <a:xfrm flipH="1">
                <a:off x="5032372" y="2517772"/>
                <a:ext cx="1117598" cy="746123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30" name="Connecteur droit 138">
                <a:extLst>
                  <a:ext uri="{FF2B5EF4-FFF2-40B4-BE49-F238E27FC236}">
                    <a16:creationId xmlns:a16="http://schemas.microsoft.com/office/drawing/2014/main" id="{BF5E167F-D181-524F-8BA6-0DC428AD16E7}"/>
                  </a:ext>
                </a:extLst>
              </p:cNvPr>
              <p:cNvCxnSpPr/>
              <p:nvPr/>
            </p:nvCxnSpPr>
            <p:spPr>
              <a:xfrm flipH="1">
                <a:off x="5022854" y="2549520"/>
                <a:ext cx="111117" cy="714375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31" name="Connecteur droit 141">
                <a:extLst>
                  <a:ext uri="{FF2B5EF4-FFF2-40B4-BE49-F238E27FC236}">
                    <a16:creationId xmlns:a16="http://schemas.microsoft.com/office/drawing/2014/main" id="{694B82FB-864B-E349-96B7-A43AFD2AA754}"/>
                  </a:ext>
                </a:extLst>
              </p:cNvPr>
              <p:cNvCxnSpPr/>
              <p:nvPr/>
            </p:nvCxnSpPr>
            <p:spPr>
              <a:xfrm flipH="1">
                <a:off x="5026027" y="2270126"/>
                <a:ext cx="650869" cy="993769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32" name="Connecteur droit 146">
                <a:extLst>
                  <a:ext uri="{FF2B5EF4-FFF2-40B4-BE49-F238E27FC236}">
                    <a16:creationId xmlns:a16="http://schemas.microsoft.com/office/drawing/2014/main" id="{90233CD7-39ED-754A-8513-7FE7FF6416F9}"/>
                  </a:ext>
                </a:extLst>
              </p:cNvPr>
              <p:cNvCxnSpPr/>
              <p:nvPr/>
            </p:nvCxnSpPr>
            <p:spPr>
              <a:xfrm flipH="1">
                <a:off x="5029200" y="2047871"/>
                <a:ext cx="47621" cy="1212851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33" name="Connecteur droit 149">
                <a:extLst>
                  <a:ext uri="{FF2B5EF4-FFF2-40B4-BE49-F238E27FC236}">
                    <a16:creationId xmlns:a16="http://schemas.microsoft.com/office/drawing/2014/main" id="{0C4744F5-0369-CC4F-ACFB-02FA04F78596}"/>
                  </a:ext>
                </a:extLst>
              </p:cNvPr>
              <p:cNvCxnSpPr/>
              <p:nvPr/>
            </p:nvCxnSpPr>
            <p:spPr>
              <a:xfrm>
                <a:off x="4296171" y="2655838"/>
                <a:ext cx="726683" cy="608057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34" name="Connecteur droit 153">
                <a:extLst>
                  <a:ext uri="{FF2B5EF4-FFF2-40B4-BE49-F238E27FC236}">
                    <a16:creationId xmlns:a16="http://schemas.microsoft.com/office/drawing/2014/main" id="{07D6B361-CBAC-6B46-9E3C-E34CDDC981A9}"/>
                  </a:ext>
                </a:extLst>
              </p:cNvPr>
              <p:cNvCxnSpPr/>
              <p:nvPr/>
            </p:nvCxnSpPr>
            <p:spPr>
              <a:xfrm>
                <a:off x="4606920" y="2174872"/>
                <a:ext cx="415934" cy="1085850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sp>
            <p:nvSpPr>
              <p:cNvPr id="135" name="Oval 5">
                <a:extLst>
                  <a:ext uri="{FF2B5EF4-FFF2-40B4-BE49-F238E27FC236}">
                    <a16:creationId xmlns:a16="http://schemas.microsoft.com/office/drawing/2014/main" id="{8ECD8869-74D2-3347-8D49-5403123E3015}"/>
                  </a:ext>
                </a:extLst>
              </p:cNvPr>
              <p:cNvSpPr/>
              <p:nvPr/>
            </p:nvSpPr>
            <p:spPr>
              <a:xfrm>
                <a:off x="4947251" y="2380192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6" name="Oval 6">
                <a:extLst>
                  <a:ext uri="{FF2B5EF4-FFF2-40B4-BE49-F238E27FC236}">
                    <a16:creationId xmlns:a16="http://schemas.microsoft.com/office/drawing/2014/main" id="{CDA649EE-7515-8345-B6B1-A7963402E90B}"/>
                  </a:ext>
                </a:extLst>
              </p:cNvPr>
              <p:cNvSpPr/>
              <p:nvPr/>
            </p:nvSpPr>
            <p:spPr>
              <a:xfrm>
                <a:off x="4698360" y="2937372"/>
                <a:ext cx="647696" cy="64769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7" name="Oval 9">
                <a:extLst>
                  <a:ext uri="{FF2B5EF4-FFF2-40B4-BE49-F238E27FC236}">
                    <a16:creationId xmlns:a16="http://schemas.microsoft.com/office/drawing/2014/main" id="{FA8CC2C1-D3E0-DD44-97FA-614ACAD65F56}"/>
                  </a:ext>
                </a:extLst>
              </p:cNvPr>
              <p:cNvSpPr/>
              <p:nvPr/>
            </p:nvSpPr>
            <p:spPr>
              <a:xfrm>
                <a:off x="5671721" y="3374145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8" name="Oval 11">
                <a:extLst>
                  <a:ext uri="{FF2B5EF4-FFF2-40B4-BE49-F238E27FC236}">
                    <a16:creationId xmlns:a16="http://schemas.microsoft.com/office/drawing/2014/main" id="{3DD93D83-0CEC-B848-9538-9B103EDFFE2F}"/>
                  </a:ext>
                </a:extLst>
              </p:cNvPr>
              <p:cNvSpPr/>
              <p:nvPr/>
            </p:nvSpPr>
            <p:spPr>
              <a:xfrm>
                <a:off x="5926720" y="2334216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9" name="Oval 12">
                <a:extLst>
                  <a:ext uri="{FF2B5EF4-FFF2-40B4-BE49-F238E27FC236}">
                    <a16:creationId xmlns:a16="http://schemas.microsoft.com/office/drawing/2014/main" id="{25CB265B-F252-D94E-8944-55AC92044E1A}"/>
                  </a:ext>
                </a:extLst>
              </p:cNvPr>
              <p:cNvSpPr/>
              <p:nvPr/>
            </p:nvSpPr>
            <p:spPr>
              <a:xfrm>
                <a:off x="4964999" y="1932072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0" name="Oval 14">
                <a:extLst>
                  <a:ext uri="{FF2B5EF4-FFF2-40B4-BE49-F238E27FC236}">
                    <a16:creationId xmlns:a16="http://schemas.microsoft.com/office/drawing/2014/main" id="{586A0ACA-61BB-BE4C-8289-77CB58E65378}"/>
                  </a:ext>
                </a:extLst>
              </p:cNvPr>
              <p:cNvSpPr/>
              <p:nvPr/>
            </p:nvSpPr>
            <p:spPr>
              <a:xfrm>
                <a:off x="3951899" y="3783128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1" name="Oval 15">
                <a:extLst>
                  <a:ext uri="{FF2B5EF4-FFF2-40B4-BE49-F238E27FC236}">
                    <a16:creationId xmlns:a16="http://schemas.microsoft.com/office/drawing/2014/main" id="{423316FB-215F-7144-9EAE-91F973C9B2EB}"/>
                  </a:ext>
                </a:extLst>
              </p:cNvPr>
              <p:cNvSpPr/>
              <p:nvPr/>
            </p:nvSpPr>
            <p:spPr>
              <a:xfrm>
                <a:off x="4120780" y="2456133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2" name="Oval 16">
                <a:extLst>
                  <a:ext uri="{FF2B5EF4-FFF2-40B4-BE49-F238E27FC236}">
                    <a16:creationId xmlns:a16="http://schemas.microsoft.com/office/drawing/2014/main" id="{193D1FF7-6B19-5A46-8156-150D84082090}"/>
                  </a:ext>
                </a:extLst>
              </p:cNvPr>
              <p:cNvSpPr/>
              <p:nvPr/>
            </p:nvSpPr>
            <p:spPr>
              <a:xfrm>
                <a:off x="4120780" y="3119631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3" name="Oval 17">
                <a:extLst>
                  <a:ext uri="{FF2B5EF4-FFF2-40B4-BE49-F238E27FC236}">
                    <a16:creationId xmlns:a16="http://schemas.microsoft.com/office/drawing/2014/main" id="{DFA54177-9F36-EC40-AC3A-13213777C4E3}"/>
                  </a:ext>
                </a:extLst>
              </p:cNvPr>
              <p:cNvSpPr/>
              <p:nvPr/>
            </p:nvSpPr>
            <p:spPr>
              <a:xfrm>
                <a:off x="5326946" y="3726911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4" name="Oval 18">
                <a:extLst>
                  <a:ext uri="{FF2B5EF4-FFF2-40B4-BE49-F238E27FC236}">
                    <a16:creationId xmlns:a16="http://schemas.microsoft.com/office/drawing/2014/main" id="{63B12C0D-329C-7846-A8C4-5AAC05A01E3C}"/>
                  </a:ext>
                </a:extLst>
              </p:cNvPr>
              <p:cNvSpPr/>
              <p:nvPr/>
            </p:nvSpPr>
            <p:spPr>
              <a:xfrm>
                <a:off x="4492556" y="2046372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5" name="Oval 19">
                <a:extLst>
                  <a:ext uri="{FF2B5EF4-FFF2-40B4-BE49-F238E27FC236}">
                    <a16:creationId xmlns:a16="http://schemas.microsoft.com/office/drawing/2014/main" id="{1A4613AA-6AFE-DB4C-979B-53F0044318D8}"/>
                  </a:ext>
                </a:extLst>
              </p:cNvPr>
              <p:cNvSpPr/>
              <p:nvPr/>
            </p:nvSpPr>
            <p:spPr>
              <a:xfrm>
                <a:off x="3750000" y="2756065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6" name="Oval 20">
                <a:extLst>
                  <a:ext uri="{FF2B5EF4-FFF2-40B4-BE49-F238E27FC236}">
                    <a16:creationId xmlns:a16="http://schemas.microsoft.com/office/drawing/2014/main" id="{2E3C917C-064C-EC4B-B3A4-9B571EE161A9}"/>
                  </a:ext>
                </a:extLst>
              </p:cNvPr>
              <p:cNvSpPr/>
              <p:nvPr/>
            </p:nvSpPr>
            <p:spPr>
              <a:xfrm>
                <a:off x="4439091" y="3743754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87799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7" name="Oval 21">
                <a:extLst>
                  <a:ext uri="{FF2B5EF4-FFF2-40B4-BE49-F238E27FC236}">
                    <a16:creationId xmlns:a16="http://schemas.microsoft.com/office/drawing/2014/main" id="{6FCED62E-79C3-1844-9E4C-53E63A15FFC3}"/>
                  </a:ext>
                </a:extLst>
              </p:cNvPr>
              <p:cNvSpPr/>
              <p:nvPr/>
            </p:nvSpPr>
            <p:spPr>
              <a:xfrm>
                <a:off x="4885346" y="3860340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8" name="Oval 22">
                <a:extLst>
                  <a:ext uri="{FF2B5EF4-FFF2-40B4-BE49-F238E27FC236}">
                    <a16:creationId xmlns:a16="http://schemas.microsoft.com/office/drawing/2014/main" id="{A4B39868-8A18-4846-9DD7-BE320D617E7E}"/>
                  </a:ext>
                </a:extLst>
              </p:cNvPr>
              <p:cNvSpPr/>
              <p:nvPr/>
            </p:nvSpPr>
            <p:spPr>
              <a:xfrm>
                <a:off x="5945227" y="2974918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9" name="Oval 23">
                <a:extLst>
                  <a:ext uri="{FF2B5EF4-FFF2-40B4-BE49-F238E27FC236}">
                    <a16:creationId xmlns:a16="http://schemas.microsoft.com/office/drawing/2014/main" id="{76195EBA-0CFC-C84A-84E5-6851C7E5356D}"/>
                  </a:ext>
                </a:extLst>
              </p:cNvPr>
              <p:cNvSpPr/>
              <p:nvPr/>
            </p:nvSpPr>
            <p:spPr>
              <a:xfrm>
                <a:off x="5555327" y="2155487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3376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0" name="Oval 24">
                <a:extLst>
                  <a:ext uri="{FF2B5EF4-FFF2-40B4-BE49-F238E27FC236}">
                    <a16:creationId xmlns:a16="http://schemas.microsoft.com/office/drawing/2014/main" id="{66C46F0E-62F1-EC47-97C9-C9DBE33D9583}"/>
                  </a:ext>
                </a:extLst>
              </p:cNvPr>
              <p:cNvSpPr/>
              <p:nvPr/>
            </p:nvSpPr>
            <p:spPr>
              <a:xfrm>
                <a:off x="3655478" y="3429960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1" name="Oval 25">
                <a:extLst>
                  <a:ext uri="{FF2B5EF4-FFF2-40B4-BE49-F238E27FC236}">
                    <a16:creationId xmlns:a16="http://schemas.microsoft.com/office/drawing/2014/main" id="{BDA13F77-5DA1-F746-9AFB-D14024C0D042}"/>
                  </a:ext>
                </a:extLst>
              </p:cNvPr>
              <p:cNvSpPr/>
              <p:nvPr/>
            </p:nvSpPr>
            <p:spPr>
              <a:xfrm>
                <a:off x="5519245" y="2878220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722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2" name="ZoneTexte 156">
                <a:extLst>
                  <a:ext uri="{FF2B5EF4-FFF2-40B4-BE49-F238E27FC236}">
                    <a16:creationId xmlns:a16="http://schemas.microsoft.com/office/drawing/2014/main" id="{28EEFD97-9165-3342-AC5A-7A19C37C4408}"/>
                  </a:ext>
                </a:extLst>
              </p:cNvPr>
              <p:cNvSpPr txBox="1"/>
              <p:nvPr/>
            </p:nvSpPr>
            <p:spPr>
              <a:xfrm>
                <a:off x="7531830" y="4339129"/>
                <a:ext cx="2232653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rPr>
                  <a:t>Business ecosystem</a:t>
                </a:r>
              </a:p>
            </p:txBody>
          </p:sp>
          <p:sp>
            <p:nvSpPr>
              <p:cNvPr id="153" name="Oval 25">
                <a:extLst>
                  <a:ext uri="{FF2B5EF4-FFF2-40B4-BE49-F238E27FC236}">
                    <a16:creationId xmlns:a16="http://schemas.microsoft.com/office/drawing/2014/main" id="{AA58EFC4-A4B1-F04D-8340-4B6E3C1078EC}"/>
                  </a:ext>
                </a:extLst>
              </p:cNvPr>
              <p:cNvSpPr/>
              <p:nvPr/>
            </p:nvSpPr>
            <p:spPr>
              <a:xfrm>
                <a:off x="9235440" y="2887318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54" name="Connecteur droit 200">
                <a:extLst>
                  <a:ext uri="{FF2B5EF4-FFF2-40B4-BE49-F238E27FC236}">
                    <a16:creationId xmlns:a16="http://schemas.microsoft.com/office/drawing/2014/main" id="{BA7D01FD-8D46-6F46-B265-E2840A99096B}"/>
                  </a:ext>
                </a:extLst>
              </p:cNvPr>
              <p:cNvCxnSpPr/>
              <p:nvPr/>
            </p:nvCxnSpPr>
            <p:spPr>
              <a:xfrm flipV="1">
                <a:off x="7196135" y="2181228"/>
                <a:ext cx="271468" cy="619122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55" name="Connecteur droit 203">
                <a:extLst>
                  <a:ext uri="{FF2B5EF4-FFF2-40B4-BE49-F238E27FC236}">
                    <a16:creationId xmlns:a16="http://schemas.microsoft.com/office/drawing/2014/main" id="{79ED34C7-5443-2247-80E3-6D58DD81BA6E}"/>
                  </a:ext>
                </a:extLst>
              </p:cNvPr>
              <p:cNvCxnSpPr/>
              <p:nvPr/>
            </p:nvCxnSpPr>
            <p:spPr>
              <a:xfrm flipH="1">
                <a:off x="7473455" y="1904996"/>
                <a:ext cx="779955" cy="28438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56" name="Connecteur droit 218">
                <a:extLst>
                  <a:ext uri="{FF2B5EF4-FFF2-40B4-BE49-F238E27FC236}">
                    <a16:creationId xmlns:a16="http://schemas.microsoft.com/office/drawing/2014/main" id="{34A5EB31-8574-2142-AFDF-7B6C3C1461B6}"/>
                  </a:ext>
                </a:extLst>
              </p:cNvPr>
              <p:cNvCxnSpPr/>
              <p:nvPr/>
            </p:nvCxnSpPr>
            <p:spPr>
              <a:xfrm flipV="1">
                <a:off x="9096378" y="2043117"/>
                <a:ext cx="704846" cy="333372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57" name="Connecteur droit 221">
                <a:extLst>
                  <a:ext uri="{FF2B5EF4-FFF2-40B4-BE49-F238E27FC236}">
                    <a16:creationId xmlns:a16="http://schemas.microsoft.com/office/drawing/2014/main" id="{C38419CB-201E-AC4F-B5D1-62682C4DEB76}"/>
                  </a:ext>
                </a:extLst>
              </p:cNvPr>
              <p:cNvCxnSpPr/>
              <p:nvPr/>
            </p:nvCxnSpPr>
            <p:spPr>
              <a:xfrm flipV="1">
                <a:off x="9672642" y="2043117"/>
                <a:ext cx="128582" cy="528632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58" name="Connecteur droit 225">
                <a:extLst>
                  <a:ext uri="{FF2B5EF4-FFF2-40B4-BE49-F238E27FC236}">
                    <a16:creationId xmlns:a16="http://schemas.microsoft.com/office/drawing/2014/main" id="{CEC2F3C1-DB00-DA4C-956E-B256B0842148}"/>
                  </a:ext>
                </a:extLst>
              </p:cNvPr>
              <p:cNvCxnSpPr/>
              <p:nvPr/>
            </p:nvCxnSpPr>
            <p:spPr>
              <a:xfrm flipV="1">
                <a:off x="9296403" y="2571749"/>
                <a:ext cx="366711" cy="590547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59" name="Connecteur droit 228">
                <a:extLst>
                  <a:ext uri="{FF2B5EF4-FFF2-40B4-BE49-F238E27FC236}">
                    <a16:creationId xmlns:a16="http://schemas.microsoft.com/office/drawing/2014/main" id="{D86089A4-B321-7049-BF2D-63E0F3615410}"/>
                  </a:ext>
                </a:extLst>
              </p:cNvPr>
              <p:cNvCxnSpPr/>
              <p:nvPr/>
            </p:nvCxnSpPr>
            <p:spPr>
              <a:xfrm flipH="1" flipV="1">
                <a:off x="8696328" y="2876546"/>
                <a:ext cx="609593" cy="280996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0" name="Connecteur droit 231">
                <a:extLst>
                  <a:ext uri="{FF2B5EF4-FFF2-40B4-BE49-F238E27FC236}">
                    <a16:creationId xmlns:a16="http://schemas.microsoft.com/office/drawing/2014/main" id="{0A2BDEDC-80F7-DD48-B830-210EFAD697A8}"/>
                  </a:ext>
                </a:extLst>
              </p:cNvPr>
              <p:cNvCxnSpPr/>
              <p:nvPr/>
            </p:nvCxnSpPr>
            <p:spPr>
              <a:xfrm flipH="1" flipV="1">
                <a:off x="8281985" y="2428874"/>
                <a:ext cx="419107" cy="461965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1" name="Connecteur droit 234">
                <a:extLst>
                  <a:ext uri="{FF2B5EF4-FFF2-40B4-BE49-F238E27FC236}">
                    <a16:creationId xmlns:a16="http://schemas.microsoft.com/office/drawing/2014/main" id="{A2B05526-5824-9846-B965-2E3D1ADD79DE}"/>
                  </a:ext>
                </a:extLst>
              </p:cNvPr>
              <p:cNvCxnSpPr/>
              <p:nvPr/>
            </p:nvCxnSpPr>
            <p:spPr>
              <a:xfrm flipH="1" flipV="1">
                <a:off x="7829550" y="2833689"/>
                <a:ext cx="371475" cy="40957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2" name="Connecteur droit 237">
                <a:extLst>
                  <a:ext uri="{FF2B5EF4-FFF2-40B4-BE49-F238E27FC236}">
                    <a16:creationId xmlns:a16="http://schemas.microsoft.com/office/drawing/2014/main" id="{E1FB3DAA-6018-F743-8EA7-A677A43F31E0}"/>
                  </a:ext>
                </a:extLst>
              </p:cNvPr>
              <p:cNvCxnSpPr/>
              <p:nvPr/>
            </p:nvCxnSpPr>
            <p:spPr>
              <a:xfrm flipH="1" flipV="1">
                <a:off x="8286750" y="2428874"/>
                <a:ext cx="390521" cy="112871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3" name="Connecteur droit 240">
                <a:extLst>
                  <a:ext uri="{FF2B5EF4-FFF2-40B4-BE49-F238E27FC236}">
                    <a16:creationId xmlns:a16="http://schemas.microsoft.com/office/drawing/2014/main" id="{9D524DAB-CAF5-1740-BB43-3BEBDF82F64B}"/>
                  </a:ext>
                </a:extLst>
              </p:cNvPr>
              <p:cNvCxnSpPr/>
              <p:nvPr/>
            </p:nvCxnSpPr>
            <p:spPr>
              <a:xfrm flipV="1">
                <a:off x="7829550" y="1895478"/>
                <a:ext cx="428624" cy="952493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4" name="Connecteur droit 243">
                <a:extLst>
                  <a:ext uri="{FF2B5EF4-FFF2-40B4-BE49-F238E27FC236}">
                    <a16:creationId xmlns:a16="http://schemas.microsoft.com/office/drawing/2014/main" id="{BF4F6E2A-718B-9745-A145-3B6671AD3413}"/>
                  </a:ext>
                </a:extLst>
              </p:cNvPr>
              <p:cNvCxnSpPr/>
              <p:nvPr/>
            </p:nvCxnSpPr>
            <p:spPr>
              <a:xfrm flipH="1">
                <a:off x="8710610" y="2357442"/>
                <a:ext cx="371475" cy="519104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5" name="Connecteur droit 246">
                <a:extLst>
                  <a:ext uri="{FF2B5EF4-FFF2-40B4-BE49-F238E27FC236}">
                    <a16:creationId xmlns:a16="http://schemas.microsoft.com/office/drawing/2014/main" id="{CEAA30EF-0182-FC4E-A9EA-05505F59F260}"/>
                  </a:ext>
                </a:extLst>
              </p:cNvPr>
              <p:cNvCxnSpPr/>
              <p:nvPr/>
            </p:nvCxnSpPr>
            <p:spPr>
              <a:xfrm flipH="1">
                <a:off x="7358067" y="1995485"/>
                <a:ext cx="1409693" cy="1666879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6" name="Connecteur droit 249">
                <a:extLst>
                  <a:ext uri="{FF2B5EF4-FFF2-40B4-BE49-F238E27FC236}">
                    <a16:creationId xmlns:a16="http://schemas.microsoft.com/office/drawing/2014/main" id="{8E04D615-BAE5-FB4F-8C34-1A02A917121D}"/>
                  </a:ext>
                </a:extLst>
              </p:cNvPr>
              <p:cNvCxnSpPr/>
              <p:nvPr/>
            </p:nvCxnSpPr>
            <p:spPr>
              <a:xfrm flipH="1" flipV="1">
                <a:off x="7205664" y="2795585"/>
                <a:ext cx="1200150" cy="1195386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7" name="Connecteur droit 252">
                <a:extLst>
                  <a:ext uri="{FF2B5EF4-FFF2-40B4-BE49-F238E27FC236}">
                    <a16:creationId xmlns:a16="http://schemas.microsoft.com/office/drawing/2014/main" id="{AE2FE22C-365D-1A4D-82A9-544F9540BB3F}"/>
                  </a:ext>
                </a:extLst>
              </p:cNvPr>
              <p:cNvCxnSpPr/>
              <p:nvPr/>
            </p:nvCxnSpPr>
            <p:spPr>
              <a:xfrm flipH="1">
                <a:off x="7910510" y="1895478"/>
                <a:ext cx="338136" cy="2076447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8" name="Connecteur droit 255">
                <a:extLst>
                  <a:ext uri="{FF2B5EF4-FFF2-40B4-BE49-F238E27FC236}">
                    <a16:creationId xmlns:a16="http://schemas.microsoft.com/office/drawing/2014/main" id="{0D0AA5A1-7D93-254C-90BA-284076A3C7C4}"/>
                  </a:ext>
                </a:extLst>
              </p:cNvPr>
              <p:cNvCxnSpPr/>
              <p:nvPr/>
            </p:nvCxnSpPr>
            <p:spPr>
              <a:xfrm>
                <a:off x="8677271" y="3567110"/>
                <a:ext cx="377501" cy="428699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69" name="Connecteur droit 256">
                <a:extLst>
                  <a:ext uri="{FF2B5EF4-FFF2-40B4-BE49-F238E27FC236}">
                    <a16:creationId xmlns:a16="http://schemas.microsoft.com/office/drawing/2014/main" id="{558A7595-C125-FD4D-86CB-AA97E6D6A487}"/>
                  </a:ext>
                </a:extLst>
              </p:cNvPr>
              <p:cNvCxnSpPr/>
              <p:nvPr/>
            </p:nvCxnSpPr>
            <p:spPr>
              <a:xfrm>
                <a:off x="9329742" y="3148014"/>
                <a:ext cx="447672" cy="747714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70" name="Connecteur droit 264">
                <a:extLst>
                  <a:ext uri="{FF2B5EF4-FFF2-40B4-BE49-F238E27FC236}">
                    <a16:creationId xmlns:a16="http://schemas.microsoft.com/office/drawing/2014/main" id="{7B689DB5-8375-CC4A-B55F-998E4F97783F}"/>
                  </a:ext>
                </a:extLst>
              </p:cNvPr>
              <p:cNvCxnSpPr/>
              <p:nvPr/>
            </p:nvCxnSpPr>
            <p:spPr>
              <a:xfrm flipH="1">
                <a:off x="8410578" y="3976689"/>
                <a:ext cx="628650" cy="23811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71" name="Connecteur droit 267">
                <a:extLst>
                  <a:ext uri="{FF2B5EF4-FFF2-40B4-BE49-F238E27FC236}">
                    <a16:creationId xmlns:a16="http://schemas.microsoft.com/office/drawing/2014/main" id="{9E270F07-1C05-9E47-B4F2-CCB75B4F01BD}"/>
                  </a:ext>
                </a:extLst>
              </p:cNvPr>
              <p:cNvCxnSpPr/>
              <p:nvPr/>
            </p:nvCxnSpPr>
            <p:spPr>
              <a:xfrm flipV="1">
                <a:off x="7758117" y="3228974"/>
                <a:ext cx="438143" cy="276222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72" name="Connecteur droit 270">
                <a:extLst>
                  <a:ext uri="{FF2B5EF4-FFF2-40B4-BE49-F238E27FC236}">
                    <a16:creationId xmlns:a16="http://schemas.microsoft.com/office/drawing/2014/main" id="{419EA50E-76C4-B44B-A813-809CE52CA7F9}"/>
                  </a:ext>
                </a:extLst>
              </p:cNvPr>
              <p:cNvCxnSpPr/>
              <p:nvPr/>
            </p:nvCxnSpPr>
            <p:spPr>
              <a:xfrm flipV="1">
                <a:off x="7781928" y="3152778"/>
                <a:ext cx="1528757" cy="352418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cxnSp>
            <p:nvCxnSpPr>
              <p:cNvPr id="173" name="Connecteur droit 273">
                <a:extLst>
                  <a:ext uri="{FF2B5EF4-FFF2-40B4-BE49-F238E27FC236}">
                    <a16:creationId xmlns:a16="http://schemas.microsoft.com/office/drawing/2014/main" id="{E1268C04-E8B6-9047-A2A8-610F38DB323A}"/>
                  </a:ext>
                </a:extLst>
              </p:cNvPr>
              <p:cNvCxnSpPr/>
              <p:nvPr/>
            </p:nvCxnSpPr>
            <p:spPr>
              <a:xfrm>
                <a:off x="9672642" y="2576514"/>
                <a:ext cx="128582" cy="1309686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sp>
            <p:nvSpPr>
              <p:cNvPr id="174" name="Oval 5">
                <a:extLst>
                  <a:ext uri="{FF2B5EF4-FFF2-40B4-BE49-F238E27FC236}">
                    <a16:creationId xmlns:a16="http://schemas.microsoft.com/office/drawing/2014/main" id="{41EEB52B-95B8-6D48-811B-FBE348353C39}"/>
                  </a:ext>
                </a:extLst>
              </p:cNvPr>
              <p:cNvSpPr/>
              <p:nvPr/>
            </p:nvSpPr>
            <p:spPr>
              <a:xfrm>
                <a:off x="8871115" y="2207846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5" name="Oval 6">
                <a:extLst>
                  <a:ext uri="{FF2B5EF4-FFF2-40B4-BE49-F238E27FC236}">
                    <a16:creationId xmlns:a16="http://schemas.microsoft.com/office/drawing/2014/main" id="{4B7CA193-570B-1846-AA6F-C3F7FA2499FF}"/>
                  </a:ext>
                </a:extLst>
              </p:cNvPr>
              <p:cNvSpPr/>
              <p:nvPr/>
            </p:nvSpPr>
            <p:spPr>
              <a:xfrm>
                <a:off x="9467240" y="3535198"/>
                <a:ext cx="647696" cy="64769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6" name="Oval 11">
                <a:extLst>
                  <a:ext uri="{FF2B5EF4-FFF2-40B4-BE49-F238E27FC236}">
                    <a16:creationId xmlns:a16="http://schemas.microsoft.com/office/drawing/2014/main" id="{8E2D0AB5-8F2A-E645-ABBD-F35ED83F40D0}"/>
                  </a:ext>
                </a:extLst>
              </p:cNvPr>
              <p:cNvSpPr/>
              <p:nvPr/>
            </p:nvSpPr>
            <p:spPr>
              <a:xfrm>
                <a:off x="9644222" y="1868786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7" name="Oval 14">
                <a:extLst>
                  <a:ext uri="{FF2B5EF4-FFF2-40B4-BE49-F238E27FC236}">
                    <a16:creationId xmlns:a16="http://schemas.microsoft.com/office/drawing/2014/main" id="{D10F92B6-E82E-9C4D-97CD-1BF3006AE0F6}"/>
                  </a:ext>
                </a:extLst>
              </p:cNvPr>
              <p:cNvSpPr/>
              <p:nvPr/>
            </p:nvSpPr>
            <p:spPr>
              <a:xfrm>
                <a:off x="7801212" y="3879369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8" name="Oval 15">
                <a:extLst>
                  <a:ext uri="{FF2B5EF4-FFF2-40B4-BE49-F238E27FC236}">
                    <a16:creationId xmlns:a16="http://schemas.microsoft.com/office/drawing/2014/main" id="{5214E248-25F8-EA43-9FB1-CBCBFC6EB86E}"/>
                  </a:ext>
                </a:extLst>
              </p:cNvPr>
              <p:cNvSpPr/>
              <p:nvPr/>
            </p:nvSpPr>
            <p:spPr>
              <a:xfrm>
                <a:off x="8077370" y="2227441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" name="Oval 16">
                <a:extLst>
                  <a:ext uri="{FF2B5EF4-FFF2-40B4-BE49-F238E27FC236}">
                    <a16:creationId xmlns:a16="http://schemas.microsoft.com/office/drawing/2014/main" id="{4C74D13F-3898-1148-B94A-91BA72650931}"/>
                  </a:ext>
                </a:extLst>
              </p:cNvPr>
              <p:cNvSpPr/>
              <p:nvPr/>
            </p:nvSpPr>
            <p:spPr>
              <a:xfrm>
                <a:off x="7976411" y="3033211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0" name="Oval 17">
                <a:extLst>
                  <a:ext uri="{FF2B5EF4-FFF2-40B4-BE49-F238E27FC236}">
                    <a16:creationId xmlns:a16="http://schemas.microsoft.com/office/drawing/2014/main" id="{AEDB55C6-B506-174F-B18B-32BA4D2413DD}"/>
                  </a:ext>
                </a:extLst>
              </p:cNvPr>
              <p:cNvSpPr/>
              <p:nvPr/>
            </p:nvSpPr>
            <p:spPr>
              <a:xfrm>
                <a:off x="8869158" y="3769440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1" name="Oval 18">
                <a:extLst>
                  <a:ext uri="{FF2B5EF4-FFF2-40B4-BE49-F238E27FC236}">
                    <a16:creationId xmlns:a16="http://schemas.microsoft.com/office/drawing/2014/main" id="{22CF1CEE-1BFF-854E-B7D5-B385714CFFD5}"/>
                  </a:ext>
                </a:extLst>
              </p:cNvPr>
              <p:cNvSpPr/>
              <p:nvPr/>
            </p:nvSpPr>
            <p:spPr>
              <a:xfrm>
                <a:off x="8137794" y="1783966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2" name="Oval 19">
                <a:extLst>
                  <a:ext uri="{FF2B5EF4-FFF2-40B4-BE49-F238E27FC236}">
                    <a16:creationId xmlns:a16="http://schemas.microsoft.com/office/drawing/2014/main" id="{3095281F-E2D5-C641-910B-2086160DE47D}"/>
                  </a:ext>
                </a:extLst>
              </p:cNvPr>
              <p:cNvSpPr/>
              <p:nvPr/>
            </p:nvSpPr>
            <p:spPr>
              <a:xfrm>
                <a:off x="7706307" y="2698705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3" name="Oval 20">
                <a:extLst>
                  <a:ext uri="{FF2B5EF4-FFF2-40B4-BE49-F238E27FC236}">
                    <a16:creationId xmlns:a16="http://schemas.microsoft.com/office/drawing/2014/main" id="{271A71A1-3579-B943-9311-6B16C4D079DF}"/>
                  </a:ext>
                </a:extLst>
              </p:cNvPr>
              <p:cNvSpPr/>
              <p:nvPr/>
            </p:nvSpPr>
            <p:spPr>
              <a:xfrm>
                <a:off x="7648005" y="3385968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4" name="Oval 21">
                <a:extLst>
                  <a:ext uri="{FF2B5EF4-FFF2-40B4-BE49-F238E27FC236}">
                    <a16:creationId xmlns:a16="http://schemas.microsoft.com/office/drawing/2014/main" id="{EB6D400B-90D2-A342-8472-B9C75E434810}"/>
                  </a:ext>
                </a:extLst>
              </p:cNvPr>
              <p:cNvSpPr/>
              <p:nvPr/>
            </p:nvSpPr>
            <p:spPr>
              <a:xfrm>
                <a:off x="8270464" y="3867134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5" name="Oval 22">
                <a:extLst>
                  <a:ext uri="{FF2B5EF4-FFF2-40B4-BE49-F238E27FC236}">
                    <a16:creationId xmlns:a16="http://schemas.microsoft.com/office/drawing/2014/main" id="{7298CE2B-E1E3-A344-8F6F-7472D75E198D}"/>
                  </a:ext>
                </a:extLst>
              </p:cNvPr>
              <p:cNvSpPr/>
              <p:nvPr/>
            </p:nvSpPr>
            <p:spPr>
              <a:xfrm>
                <a:off x="9574197" y="2461674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6" name="Oval 5">
                <a:extLst>
                  <a:ext uri="{FF2B5EF4-FFF2-40B4-BE49-F238E27FC236}">
                    <a16:creationId xmlns:a16="http://schemas.microsoft.com/office/drawing/2014/main" id="{5A9D4BBA-EB6F-2C47-8BF6-35223911FC5A}"/>
                  </a:ext>
                </a:extLst>
              </p:cNvPr>
              <p:cNvSpPr/>
              <p:nvPr/>
            </p:nvSpPr>
            <p:spPr>
              <a:xfrm>
                <a:off x="7271409" y="1983086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7" name="Oval 6">
                <a:extLst>
                  <a:ext uri="{FF2B5EF4-FFF2-40B4-BE49-F238E27FC236}">
                    <a16:creationId xmlns:a16="http://schemas.microsoft.com/office/drawing/2014/main" id="{99633A1D-A7E6-3042-BAC3-9FFD0836E3A1}"/>
                  </a:ext>
                </a:extLst>
              </p:cNvPr>
              <p:cNvSpPr/>
              <p:nvPr/>
            </p:nvSpPr>
            <p:spPr>
              <a:xfrm>
                <a:off x="9011750" y="2809539"/>
                <a:ext cx="647696" cy="64769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8" name="Oval 16">
                <a:extLst>
                  <a:ext uri="{FF2B5EF4-FFF2-40B4-BE49-F238E27FC236}">
                    <a16:creationId xmlns:a16="http://schemas.microsoft.com/office/drawing/2014/main" id="{B56F1391-F283-6F4A-87E8-2E13BE10DCCE}"/>
                  </a:ext>
                </a:extLst>
              </p:cNvPr>
              <p:cNvSpPr/>
              <p:nvPr/>
            </p:nvSpPr>
            <p:spPr>
              <a:xfrm>
                <a:off x="8482971" y="3353296"/>
                <a:ext cx="386187" cy="38618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9" name="Oval 24">
                <a:extLst>
                  <a:ext uri="{FF2B5EF4-FFF2-40B4-BE49-F238E27FC236}">
                    <a16:creationId xmlns:a16="http://schemas.microsoft.com/office/drawing/2014/main" id="{387FD282-C70D-5D42-ADF4-F3C5EE260239}"/>
                  </a:ext>
                </a:extLst>
              </p:cNvPr>
              <p:cNvSpPr/>
              <p:nvPr/>
            </p:nvSpPr>
            <p:spPr>
              <a:xfrm>
                <a:off x="7236314" y="3538865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0" name="Oval 6">
                <a:extLst>
                  <a:ext uri="{FF2B5EF4-FFF2-40B4-BE49-F238E27FC236}">
                    <a16:creationId xmlns:a16="http://schemas.microsoft.com/office/drawing/2014/main" id="{9A57E979-0722-2E4D-926C-71B573119B63}"/>
                  </a:ext>
                </a:extLst>
              </p:cNvPr>
              <p:cNvSpPr/>
              <p:nvPr/>
            </p:nvSpPr>
            <p:spPr>
              <a:xfrm>
                <a:off x="6875556" y="2461674"/>
                <a:ext cx="647696" cy="64769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91" name="Connecteur droit 276">
                <a:extLst>
                  <a:ext uri="{FF2B5EF4-FFF2-40B4-BE49-F238E27FC236}">
                    <a16:creationId xmlns:a16="http://schemas.microsoft.com/office/drawing/2014/main" id="{C44299BB-F273-144A-AB7F-F86E6EE30D5B}"/>
                  </a:ext>
                </a:extLst>
              </p:cNvPr>
              <p:cNvCxnSpPr/>
              <p:nvPr/>
            </p:nvCxnSpPr>
            <p:spPr>
              <a:xfrm flipH="1">
                <a:off x="8702043" y="1965960"/>
                <a:ext cx="76197" cy="891540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custDash>
                  <a:ds d="300173" sp="300173"/>
                </a:custDash>
                <a:miter/>
              </a:ln>
            </p:spPr>
          </p:cxnSp>
          <p:sp>
            <p:nvSpPr>
              <p:cNvPr id="192" name="Oval 12">
                <a:extLst>
                  <a:ext uri="{FF2B5EF4-FFF2-40B4-BE49-F238E27FC236}">
                    <a16:creationId xmlns:a16="http://schemas.microsoft.com/office/drawing/2014/main" id="{ECE28B45-8E32-8245-AA38-1F68AC4FBE5F}"/>
                  </a:ext>
                </a:extLst>
              </p:cNvPr>
              <p:cNvSpPr/>
              <p:nvPr/>
            </p:nvSpPr>
            <p:spPr>
              <a:xfrm>
                <a:off x="8656158" y="1874483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3" name="Oval 23">
                <a:extLst>
                  <a:ext uri="{FF2B5EF4-FFF2-40B4-BE49-F238E27FC236}">
                    <a16:creationId xmlns:a16="http://schemas.microsoft.com/office/drawing/2014/main" id="{9A479DC1-D8C6-FA49-AFF1-1C8714E5B7B2}"/>
                  </a:ext>
                </a:extLst>
              </p:cNvPr>
              <p:cNvSpPr/>
              <p:nvPr/>
            </p:nvSpPr>
            <p:spPr>
              <a:xfrm>
                <a:off x="8587743" y="2755800"/>
                <a:ext cx="232797" cy="2414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94" name="Connecteur droit 285">
                <a:extLst>
                  <a:ext uri="{FF2B5EF4-FFF2-40B4-BE49-F238E27FC236}">
                    <a16:creationId xmlns:a16="http://schemas.microsoft.com/office/drawing/2014/main" id="{681245F7-F613-034F-A7F4-444A2DB456F2}"/>
                  </a:ext>
                </a:extLst>
              </p:cNvPr>
              <p:cNvCxnSpPr/>
              <p:nvPr/>
            </p:nvCxnSpPr>
            <p:spPr>
              <a:xfrm>
                <a:off x="3123270" y="1840833"/>
                <a:ext cx="0" cy="2575801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prstDash val="solid"/>
                <a:miter/>
              </a:ln>
            </p:spPr>
          </p:cxnSp>
          <p:cxnSp>
            <p:nvCxnSpPr>
              <p:cNvPr id="195" name="Connecteur droit 287">
                <a:extLst>
                  <a:ext uri="{FF2B5EF4-FFF2-40B4-BE49-F238E27FC236}">
                    <a16:creationId xmlns:a16="http://schemas.microsoft.com/office/drawing/2014/main" id="{ECB4208E-63D9-7F43-A54B-342E5C041B9B}"/>
                  </a:ext>
                </a:extLst>
              </p:cNvPr>
              <p:cNvCxnSpPr/>
              <p:nvPr/>
            </p:nvCxnSpPr>
            <p:spPr>
              <a:xfrm>
                <a:off x="6636084" y="1825553"/>
                <a:ext cx="0" cy="2575801"/>
              </a:xfrm>
              <a:prstGeom prst="straightConnector1">
                <a:avLst/>
              </a:prstGeom>
              <a:noFill/>
              <a:ln w="6345" cap="flat">
                <a:solidFill>
                  <a:srgbClr val="000000"/>
                </a:solidFill>
                <a:prstDash val="solid"/>
                <a:miter/>
              </a:ln>
            </p:spPr>
          </p:cxnSp>
          <p:sp>
            <p:nvSpPr>
              <p:cNvPr id="196" name="Rectángulo 95">
                <a:extLst>
                  <a:ext uri="{FF2B5EF4-FFF2-40B4-BE49-F238E27FC236}">
                    <a16:creationId xmlns:a16="http://schemas.microsoft.com/office/drawing/2014/main" id="{7609E11B-97DA-BA49-A4E7-DB30479D70F8}"/>
                  </a:ext>
                </a:extLst>
              </p:cNvPr>
              <p:cNvSpPr/>
              <p:nvPr/>
            </p:nvSpPr>
            <p:spPr>
              <a:xfrm>
                <a:off x="2718341" y="1384551"/>
                <a:ext cx="6453771" cy="369335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Evolution of the BM concept. </a:t>
                </a:r>
              </a:p>
            </p:txBody>
          </p:sp>
        </p:grpSp>
      </p:grpSp>
      <p:sp>
        <p:nvSpPr>
          <p:cNvPr id="197" name="Marcador de texto 3">
            <a:extLst>
              <a:ext uri="{FF2B5EF4-FFF2-40B4-BE49-F238E27FC236}">
                <a16:creationId xmlns:a16="http://schemas.microsoft.com/office/drawing/2014/main" id="{8D7BD185-60F6-1943-803B-8A41F0584EE2}"/>
              </a:ext>
            </a:extLst>
          </p:cNvPr>
          <p:cNvSpPr txBox="1">
            <a:spLocks/>
          </p:cNvSpPr>
          <p:nvPr/>
        </p:nvSpPr>
        <p:spPr>
          <a:xfrm>
            <a:off x="3489404" y="838529"/>
            <a:ext cx="5432708" cy="5883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BM Plex Sans" panose="020B050305020300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100" dirty="0"/>
          </a:p>
          <a:p>
            <a:pPr marL="0" indent="0" algn="ctr">
              <a:buNone/>
            </a:pPr>
            <a:r>
              <a:rPr lang="en-US" sz="1900" dirty="0"/>
              <a:t>Source:  Elaborated by the author.</a:t>
            </a:r>
            <a:endParaRPr lang="en-US" sz="1100" dirty="0"/>
          </a:p>
          <a:p>
            <a:pPr algn="ctr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0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s-US" dirty="0" err="1"/>
              <a:t>Motivation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US" dirty="0"/>
              <a:t>OBJECTIVE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BM studies for electric mobility mainly consider linear </a:t>
            </a:r>
            <a:r>
              <a:rPr lang="en-US" sz="2400" b="1" dirty="0">
                <a:solidFill>
                  <a:schemeClr val="tx1"/>
                </a:solidFill>
              </a:rPr>
              <a:t>value chain approach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Bohnsack</a:t>
            </a:r>
            <a:r>
              <a:rPr lang="en-US" sz="2400" dirty="0">
                <a:solidFill>
                  <a:schemeClr val="tx1"/>
                </a:solidFill>
              </a:rPr>
              <a:t> et al., 2014; </a:t>
            </a:r>
            <a:r>
              <a:rPr lang="en-US" sz="2400" dirty="0" err="1">
                <a:solidFill>
                  <a:schemeClr val="tx1"/>
                </a:solidFill>
              </a:rPr>
              <a:t>Kley</a:t>
            </a:r>
            <a:r>
              <a:rPr lang="en-US" sz="2400" dirty="0">
                <a:solidFill>
                  <a:schemeClr val="tx1"/>
                </a:solidFill>
              </a:rPr>
              <a:t> et al., 2011; San Román et al., 2011).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multiparty interdependence, the flow of activities, and the realignment of positions of participants are </a:t>
            </a:r>
            <a:r>
              <a:rPr lang="en-US" sz="2400" i="1" dirty="0">
                <a:solidFill>
                  <a:schemeClr val="tx1"/>
                </a:solidFill>
              </a:rPr>
              <a:t>out of scope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Objective: </a:t>
            </a:r>
            <a:r>
              <a:rPr lang="en-US" sz="2400" dirty="0">
                <a:solidFill>
                  <a:schemeClr val="tx1"/>
                </a:solidFill>
              </a:rPr>
              <a:t>analyze the EV industry throw the lens of its </a:t>
            </a:r>
            <a:r>
              <a:rPr lang="en-US" sz="2400" i="1" dirty="0">
                <a:solidFill>
                  <a:schemeClr val="tx1"/>
                </a:solidFill>
              </a:rPr>
              <a:t>ecosystem</a:t>
            </a:r>
            <a:r>
              <a:rPr lang="en-US" sz="2400" dirty="0">
                <a:solidFill>
                  <a:schemeClr val="tx1"/>
                </a:solidFill>
              </a:rPr>
              <a:t>, stepping up from a static ontology of BM and proposing a </a:t>
            </a:r>
            <a:r>
              <a:rPr lang="en-US" sz="2400" i="1" dirty="0">
                <a:solidFill>
                  <a:schemeClr val="tx1"/>
                </a:solidFill>
              </a:rPr>
              <a:t>dynamic</a:t>
            </a:r>
            <a:r>
              <a:rPr lang="en-US" sz="2400" dirty="0">
                <a:solidFill>
                  <a:schemeClr val="tx1"/>
                </a:solidFill>
              </a:rPr>
              <a:t> process of BM design within the EV ecosystem.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62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Business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US" dirty="0"/>
              <a:t>Business </a:t>
            </a:r>
            <a:r>
              <a:rPr lang="es-US" dirty="0" err="1"/>
              <a:t>model</a:t>
            </a:r>
            <a:r>
              <a:rPr lang="es-US" dirty="0"/>
              <a:t> and </a:t>
            </a:r>
            <a:r>
              <a:rPr lang="es-US" dirty="0" err="1"/>
              <a:t>business</a:t>
            </a:r>
            <a:r>
              <a:rPr lang="es-US" dirty="0"/>
              <a:t> </a:t>
            </a:r>
            <a:r>
              <a:rPr lang="es-US" dirty="0" err="1"/>
              <a:t>model</a:t>
            </a:r>
            <a:r>
              <a:rPr lang="es-US" dirty="0"/>
              <a:t> </a:t>
            </a:r>
            <a:r>
              <a:rPr lang="es-US" dirty="0" err="1"/>
              <a:t>innovation</a:t>
            </a:r>
            <a:r>
              <a:rPr lang="es-US" dirty="0"/>
              <a:t> </a:t>
            </a:r>
            <a:r>
              <a:rPr lang="es-US" dirty="0" err="1"/>
              <a:t>constructs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buSzPct val="50000"/>
            </a:pPr>
            <a:r>
              <a:rPr lang="en-US" dirty="0">
                <a:latin typeface="IBM Plex Sans" panose="020B0503050203000203" pitchFamily="34" charset="77"/>
              </a:rPr>
              <a:t>We frame that the </a:t>
            </a:r>
            <a:r>
              <a:rPr lang="en-US" b="1" dirty="0">
                <a:latin typeface="IBM Plex Sans" panose="020B0503050203000203" pitchFamily="34" charset="77"/>
              </a:rPr>
              <a:t>BM</a:t>
            </a:r>
            <a:r>
              <a:rPr lang="en-US" dirty="0">
                <a:latin typeface="IBM Plex Sans" panose="020B0503050203000203" pitchFamily="34" charset="77"/>
              </a:rPr>
              <a:t> is the </a:t>
            </a:r>
            <a:r>
              <a:rPr lang="en-US" i="1" dirty="0">
                <a:latin typeface="IBM Plex Sans" panose="020B0503050203000203" pitchFamily="34" charset="77"/>
              </a:rPr>
              <a:t>architecture of a firm´s value creation, delivery and capture mechanisms </a:t>
            </a:r>
            <a:r>
              <a:rPr lang="en-US" dirty="0">
                <a:latin typeface="IBM Plex Sans" panose="020B0503050203000203" pitchFamily="34" charset="77"/>
              </a:rPr>
              <a:t>(Teece, 2010).</a:t>
            </a:r>
          </a:p>
          <a:p>
            <a:pPr marL="342900" lvl="1" indent="-342900">
              <a:spcBef>
                <a:spcPts val="1000"/>
              </a:spcBef>
              <a:buSzPct val="50000"/>
            </a:pPr>
            <a:r>
              <a:rPr lang="en-US" dirty="0">
                <a:latin typeface="IBM Plex Sans" panose="020B0503050203000203" pitchFamily="34" charset="77"/>
              </a:rPr>
              <a:t>And </a:t>
            </a:r>
            <a:r>
              <a:rPr lang="en-US" b="1" dirty="0">
                <a:latin typeface="IBM Plex Sans" panose="020B0503050203000203" pitchFamily="34" charset="77"/>
              </a:rPr>
              <a:t>BMI</a:t>
            </a:r>
            <a:r>
              <a:rPr lang="en-US" dirty="0">
                <a:latin typeface="IBM Plex Sans" panose="020B0503050203000203" pitchFamily="34" charset="77"/>
              </a:rPr>
              <a:t> are </a:t>
            </a:r>
            <a:r>
              <a:rPr lang="en-US" i="1" dirty="0">
                <a:latin typeface="IBM Plex Sans" panose="020B0503050203000203" pitchFamily="34" charset="77"/>
              </a:rPr>
              <a:t>“designed, novel, and non-trivial changes to the key elements of a firm's business model and/or the architecture linking these elements”</a:t>
            </a:r>
            <a:r>
              <a:rPr lang="en-US" dirty="0">
                <a:latin typeface="IBM Plex Sans" panose="020B0503050203000203" pitchFamily="34" charset="77"/>
              </a:rPr>
              <a:t> (Foss &amp; </a:t>
            </a:r>
            <a:r>
              <a:rPr lang="en-US" dirty="0" err="1">
                <a:latin typeface="IBM Plex Sans" panose="020B0503050203000203" pitchFamily="34" charset="77"/>
              </a:rPr>
              <a:t>Saebi</a:t>
            </a:r>
            <a:r>
              <a:rPr lang="en-US" dirty="0">
                <a:latin typeface="IBM Plex Sans" panose="020B0503050203000203" pitchFamily="34" charset="77"/>
              </a:rPr>
              <a:t>, 2018). </a:t>
            </a:r>
          </a:p>
          <a:p>
            <a:pPr marL="342900" lvl="1" indent="-342900">
              <a:spcBef>
                <a:spcPts val="1000"/>
              </a:spcBef>
              <a:buSzPct val="50000"/>
            </a:pPr>
            <a:r>
              <a:rPr lang="en-US" dirty="0">
                <a:latin typeface="IBM Plex Sans" panose="020B0503050203000203" pitchFamily="34" charset="77"/>
              </a:rPr>
              <a:t>The notion of </a:t>
            </a:r>
            <a:r>
              <a:rPr lang="en-US" b="1" dirty="0">
                <a:latin typeface="IBM Plex Sans" panose="020B0503050203000203" pitchFamily="34" charset="77"/>
              </a:rPr>
              <a:t>architecture</a:t>
            </a:r>
            <a:r>
              <a:rPr lang="en-US" dirty="0">
                <a:latin typeface="IBM Plex Sans" panose="020B0503050203000203" pitchFamily="34" charset="77"/>
              </a:rPr>
              <a:t> means the </a:t>
            </a:r>
            <a:r>
              <a:rPr lang="en-US" i="1" dirty="0">
                <a:latin typeface="IBM Plex Sans" panose="020B0503050203000203" pitchFamily="34" charset="77"/>
              </a:rPr>
              <a:t>mapping of the set of relations among elements in a system </a:t>
            </a:r>
            <a:r>
              <a:rPr lang="en-US" dirty="0">
                <a:latin typeface="IBM Plex Sans" panose="020B0503050203000203" pitchFamily="34" charset="77"/>
              </a:rPr>
              <a:t>(Simon, 1969), where relations can be characterized in terms as directionality, complementarity/strength, and content. </a:t>
            </a:r>
          </a:p>
          <a:p>
            <a:pPr marL="342900" lvl="1" indent="-342900">
              <a:spcBef>
                <a:spcPts val="1000"/>
              </a:spcBef>
              <a:buSzPct val="50000"/>
            </a:pPr>
            <a:r>
              <a:rPr lang="en-US" b="1" dirty="0">
                <a:latin typeface="IBM Plex Sans" panose="020B0503050203000203" pitchFamily="34" charset="77"/>
              </a:rPr>
              <a:t>Complementarity</a:t>
            </a:r>
            <a:r>
              <a:rPr lang="en-US" dirty="0">
                <a:latin typeface="IBM Plex Sans" panose="020B0503050203000203" pitchFamily="34" charset="77"/>
              </a:rPr>
              <a:t> is the key dimension of the BM construct.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39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1AE0-7325-D946-AFA5-9B1FF03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Business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14C66-C6A2-1541-A455-AB109B7BE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Service-Dominant Logic as a driver for design </a:t>
            </a:r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800C0-8460-094F-A211-9F6A76BD4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latin typeface="IBM Plex Sans" panose="020B0503050203000203" pitchFamily="34" charset="77"/>
              </a:rPr>
              <a:t>Companies in the traditional value chain are pushing to change a </a:t>
            </a:r>
            <a:r>
              <a:rPr lang="en-US" i="1" dirty="0">
                <a:latin typeface="IBM Plex Sans" panose="020B0503050203000203" pitchFamily="34" charset="77"/>
              </a:rPr>
              <a:t>service-based mindset.</a:t>
            </a:r>
          </a:p>
          <a:p>
            <a:pPr lvl="1"/>
            <a:r>
              <a:rPr lang="en-US" dirty="0">
                <a:latin typeface="IBM Plex Sans" panose="020B0503050203000203" pitchFamily="34" charset="77"/>
              </a:rPr>
              <a:t>In SD logic, value is not conceived within the focus of a single company, but from a collaborative process that includes the</a:t>
            </a:r>
            <a:r>
              <a:rPr lang="en-US" b="1" dirty="0">
                <a:latin typeface="IBM Plex Sans" panose="020B0503050203000203" pitchFamily="34" charset="77"/>
              </a:rPr>
              <a:t> “value network”.</a:t>
            </a:r>
          </a:p>
          <a:p>
            <a:pPr lvl="1"/>
            <a:r>
              <a:rPr lang="en-US" dirty="0">
                <a:latin typeface="IBM Plex Sans" panose="020B0503050203000203" pitchFamily="34" charset="77"/>
              </a:rPr>
              <a:t>Companies need to learn more about their customers and work in an ecosystem beyond individual chains, to be better aligned with the </a:t>
            </a:r>
            <a:r>
              <a:rPr lang="en-US" i="1" dirty="0">
                <a:latin typeface="IBM Plex Sans" panose="020B0503050203000203" pitchFamily="34" charset="77"/>
              </a:rPr>
              <a:t>customer value proposition.</a:t>
            </a:r>
          </a:p>
          <a:p>
            <a:pPr marL="342900" lvl="1" indent="-342900">
              <a:spcBef>
                <a:spcPts val="1000"/>
              </a:spcBef>
              <a:buSzPct val="5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738270"/>
      </p:ext>
    </p:extLst>
  </p:cSld>
  <p:clrMapOvr>
    <a:masterClrMapping/>
  </p:clrMapOvr>
</p:sld>
</file>

<file path=ppt/theme/theme1.xml><?xml version="1.0" encoding="utf-8"?>
<a:theme xmlns:a="http://schemas.openxmlformats.org/drawingml/2006/main" name="LGI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142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tion-LGI (1)" id="{74A60EC6-FB8C-44F4-8645-A2F769D3C2C1}" vid="{9A8264F6-0728-4882-9DE3-05AAC3FC4402}"/>
    </a:ext>
  </a:extLst>
</a:theme>
</file>

<file path=ppt/theme/theme2.xml><?xml version="1.0" encoding="utf-8"?>
<a:theme xmlns:a="http://schemas.openxmlformats.org/drawingml/2006/main" name="1_LGI-Ingénierieconception">
  <a:themeElements>
    <a:clrScheme name="LGI">
      <a:dk1>
        <a:srgbClr val="000000"/>
      </a:dk1>
      <a:lt1>
        <a:srgbClr val="FFFFFF"/>
      </a:lt1>
      <a:dk2>
        <a:srgbClr val="1F1E21"/>
      </a:dk2>
      <a:lt2>
        <a:srgbClr val="EEEDE8"/>
      </a:lt2>
      <a:accent1>
        <a:srgbClr val="267C9C"/>
      </a:accent1>
      <a:accent2>
        <a:srgbClr val="348DCA"/>
      </a:accent2>
      <a:accent3>
        <a:srgbClr val="31996D"/>
      </a:accent3>
      <a:accent4>
        <a:srgbClr val="E13137"/>
      </a:accent4>
      <a:accent5>
        <a:srgbClr val="F8BB38"/>
      </a:accent5>
      <a:accent6>
        <a:srgbClr val="2D79A0"/>
      </a:accent6>
      <a:hlink>
        <a:srgbClr val="807F79"/>
      </a:hlink>
      <a:folHlink>
        <a:srgbClr val="807F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tion-LGI (1)" id="{74A60EC6-FB8C-44F4-8645-A2F769D3C2C1}" vid="{243CD326-DAC3-428F-A76C-71E6E2C1B056}"/>
    </a:ext>
  </a:extLst>
</a:theme>
</file>

<file path=ppt/theme/theme3.xml><?xml version="1.0" encoding="utf-8"?>
<a:theme xmlns:a="http://schemas.openxmlformats.org/drawingml/2006/main" name="2_LGI-Suretéetrisques">
  <a:themeElements>
    <a:clrScheme name="LGI">
      <a:dk1>
        <a:srgbClr val="000000"/>
      </a:dk1>
      <a:lt1>
        <a:srgbClr val="FFFFFF"/>
      </a:lt1>
      <a:dk2>
        <a:srgbClr val="1F1E21"/>
      </a:dk2>
      <a:lt2>
        <a:srgbClr val="EEEDE8"/>
      </a:lt2>
      <a:accent1>
        <a:srgbClr val="267C9C"/>
      </a:accent1>
      <a:accent2>
        <a:srgbClr val="348DCA"/>
      </a:accent2>
      <a:accent3>
        <a:srgbClr val="31996D"/>
      </a:accent3>
      <a:accent4>
        <a:srgbClr val="E13137"/>
      </a:accent4>
      <a:accent5>
        <a:srgbClr val="F8BB38"/>
      </a:accent5>
      <a:accent6>
        <a:srgbClr val="2D79A0"/>
      </a:accent6>
      <a:hlink>
        <a:srgbClr val="807F79"/>
      </a:hlink>
      <a:folHlink>
        <a:srgbClr val="807F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tion-LGI (1)" id="{74A60EC6-FB8C-44F4-8645-A2F769D3C2C1}" vid="{41610997-A434-42C8-BAFE-75D3778A2B93}"/>
    </a:ext>
  </a:extLst>
</a:theme>
</file>

<file path=ppt/theme/theme4.xml><?xml version="1.0" encoding="utf-8"?>
<a:theme xmlns:a="http://schemas.openxmlformats.org/drawingml/2006/main" name="3_LGI-ManagementOpérations">
  <a:themeElements>
    <a:clrScheme name="LGI">
      <a:dk1>
        <a:srgbClr val="000000"/>
      </a:dk1>
      <a:lt1>
        <a:srgbClr val="FFFFFF"/>
      </a:lt1>
      <a:dk2>
        <a:srgbClr val="1F1E21"/>
      </a:dk2>
      <a:lt2>
        <a:srgbClr val="EEEDE8"/>
      </a:lt2>
      <a:accent1>
        <a:srgbClr val="267C9C"/>
      </a:accent1>
      <a:accent2>
        <a:srgbClr val="348DCA"/>
      </a:accent2>
      <a:accent3>
        <a:srgbClr val="31996D"/>
      </a:accent3>
      <a:accent4>
        <a:srgbClr val="E13137"/>
      </a:accent4>
      <a:accent5>
        <a:srgbClr val="F8BB38"/>
      </a:accent5>
      <a:accent6>
        <a:srgbClr val="2D79A0"/>
      </a:accent6>
      <a:hlink>
        <a:srgbClr val="807F79"/>
      </a:hlink>
      <a:folHlink>
        <a:srgbClr val="807F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tion-LGI (1)" id="{74A60EC6-FB8C-44F4-8645-A2F769D3C2C1}" vid="{3DAE298A-1073-4CE2-A721-4A8E39AC3C76}"/>
    </a:ext>
  </a:extLst>
</a:theme>
</file>

<file path=ppt/theme/theme5.xml><?xml version="1.0" encoding="utf-8"?>
<a:theme xmlns:a="http://schemas.openxmlformats.org/drawingml/2006/main" name="4_LGI-ÉconomieDurable">
  <a:themeElements>
    <a:clrScheme name="LGI">
      <a:dk1>
        <a:srgbClr val="000000"/>
      </a:dk1>
      <a:lt1>
        <a:srgbClr val="FFFFFF"/>
      </a:lt1>
      <a:dk2>
        <a:srgbClr val="1F1E21"/>
      </a:dk2>
      <a:lt2>
        <a:srgbClr val="EEEDE8"/>
      </a:lt2>
      <a:accent1>
        <a:srgbClr val="267C9C"/>
      </a:accent1>
      <a:accent2>
        <a:srgbClr val="348DCA"/>
      </a:accent2>
      <a:accent3>
        <a:srgbClr val="31996D"/>
      </a:accent3>
      <a:accent4>
        <a:srgbClr val="E13137"/>
      </a:accent4>
      <a:accent5>
        <a:srgbClr val="F8BB38"/>
      </a:accent5>
      <a:accent6>
        <a:srgbClr val="2D79A0"/>
      </a:accent6>
      <a:hlink>
        <a:srgbClr val="807F79"/>
      </a:hlink>
      <a:folHlink>
        <a:srgbClr val="807F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tion-LGI (1)" id="{74A60EC6-FB8C-44F4-8645-A2F769D3C2C1}" vid="{6399E4F1-952C-468D-BB33-9B46D9FB4964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</Template>
  <TotalTime>1225</TotalTime>
  <Words>1850</Words>
  <Application>Microsoft Macintosh PowerPoint</Application>
  <PresentationFormat>Panorámica</PresentationFormat>
  <Paragraphs>364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IBM Plex Sans Medium</vt:lpstr>
      <vt:lpstr>Calibri</vt:lpstr>
      <vt:lpstr>Arial</vt:lpstr>
      <vt:lpstr>Wingdings</vt:lpstr>
      <vt:lpstr>Symbol</vt:lpstr>
      <vt:lpstr>IBM Plex Sans</vt:lpstr>
      <vt:lpstr>Times New Roman</vt:lpstr>
      <vt:lpstr>LGI</vt:lpstr>
      <vt:lpstr>1_LGI-Ingénierieconception</vt:lpstr>
      <vt:lpstr>2_LGI-Suretéetrisques</vt:lpstr>
      <vt:lpstr>3_LGI-ManagementOpérations</vt:lpstr>
      <vt:lpstr>4_LGI-ÉconomieDurable</vt:lpstr>
      <vt:lpstr>Business Model Innovation in the EV Ecosystem</vt:lpstr>
      <vt:lpstr>Overview</vt:lpstr>
      <vt:lpstr>1. Context</vt:lpstr>
      <vt:lpstr>2. Motivation</vt:lpstr>
      <vt:lpstr>2. Motivation</vt:lpstr>
      <vt:lpstr>Presentación de PowerPoint</vt:lpstr>
      <vt:lpstr>2. Motivation</vt:lpstr>
      <vt:lpstr>3. Business Model Innovation framework</vt:lpstr>
      <vt:lpstr>3. Business Model Innovation framework</vt:lpstr>
      <vt:lpstr>3. Business Model Innovation framework</vt:lpstr>
      <vt:lpstr>3. Business Model Innovation framework</vt:lpstr>
      <vt:lpstr>3. Business Model Innovation framework</vt:lpstr>
      <vt:lpstr>4. The case of the EV ecosystem</vt:lpstr>
      <vt:lpstr>Presentación de PowerPoint</vt:lpstr>
      <vt:lpstr>Presentación de PowerPoint</vt:lpstr>
      <vt:lpstr>4. The case of the EV ecosystem</vt:lpstr>
      <vt:lpstr>4. The case of the EV ecosystem</vt:lpstr>
      <vt:lpstr>Presentación de PowerPoint</vt:lpstr>
      <vt:lpstr>Presentación de PowerPoint</vt:lpstr>
      <vt:lpstr>Presentación de PowerPoint</vt:lpstr>
      <vt:lpstr>Presentación de PowerPoint</vt:lpstr>
      <vt:lpstr>5. Conclusions and further studies</vt:lpstr>
      <vt:lpstr>6. References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Innovation in the EV Ecosystem</dc:title>
  <dc:creator>MANUEL ROCHA MORALES</dc:creator>
  <cp:lastModifiedBy>MANUEL ROCHA MORALES</cp:lastModifiedBy>
  <cp:revision>17</cp:revision>
  <dcterms:created xsi:type="dcterms:W3CDTF">2021-06-07T09:59:39Z</dcterms:created>
  <dcterms:modified xsi:type="dcterms:W3CDTF">2021-06-08T06:26:09Z</dcterms:modified>
</cp:coreProperties>
</file>