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1.xml" ContentType="application/vnd.openxmlformats-officedocument.drawingml.chartshape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2.xml" ContentType="application/vnd.openxmlformats-officedocument.drawingml.chartshape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  <p:sldMasterId id="2147483661" r:id="rId2"/>
  </p:sldMasterIdLst>
  <p:notesMasterIdLst>
    <p:notesMasterId r:id="rId19"/>
  </p:notesMasterIdLst>
  <p:sldIdLst>
    <p:sldId id="346" r:id="rId3"/>
    <p:sldId id="327" r:id="rId4"/>
    <p:sldId id="353" r:id="rId5"/>
    <p:sldId id="344" r:id="rId6"/>
    <p:sldId id="342" r:id="rId7"/>
    <p:sldId id="337" r:id="rId8"/>
    <p:sldId id="338" r:id="rId9"/>
    <p:sldId id="348" r:id="rId10"/>
    <p:sldId id="347" r:id="rId11"/>
    <p:sldId id="339" r:id="rId12"/>
    <p:sldId id="351" r:id="rId13"/>
    <p:sldId id="357" r:id="rId14"/>
    <p:sldId id="359" r:id="rId15"/>
    <p:sldId id="358" r:id="rId16"/>
    <p:sldId id="354" r:id="rId17"/>
    <p:sldId id="31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960" userDrawn="1">
          <p15:clr>
            <a:srgbClr val="A4A3A4"/>
          </p15:clr>
        </p15:guide>
        <p15:guide id="4" pos="7296" userDrawn="1">
          <p15:clr>
            <a:srgbClr val="A4A3A4"/>
          </p15:clr>
        </p15:guide>
        <p15:guide id="5" pos="600" userDrawn="1">
          <p15:clr>
            <a:srgbClr val="A4A3A4"/>
          </p15:clr>
        </p15:guide>
        <p15:guide id="6" pos="7080" userDrawn="1">
          <p15:clr>
            <a:srgbClr val="A4A3A4"/>
          </p15:clr>
        </p15:guide>
        <p15:guide id="7" orient="horz" pos="1008" userDrawn="1">
          <p15:clr>
            <a:srgbClr val="A4A3A4"/>
          </p15:clr>
        </p15:guide>
        <p15:guide id="8" orient="horz" pos="1416" userDrawn="1">
          <p15:clr>
            <a:srgbClr val="A4A3A4"/>
          </p15:clr>
        </p15:guide>
        <p15:guide id="9" pos="6720" userDrawn="1">
          <p15:clr>
            <a:srgbClr val="A4A3A4"/>
          </p15:clr>
        </p15:guide>
        <p15:guide id="10" orient="horz" pos="3888" userDrawn="1">
          <p15:clr>
            <a:srgbClr val="A4A3A4"/>
          </p15:clr>
        </p15:guide>
        <p15:guide id="11" orient="horz" pos="2156">
          <p15:clr>
            <a:srgbClr val="A4A3A4"/>
          </p15:clr>
        </p15:guide>
        <p15:guide id="12" orient="horz" pos="1438">
          <p15:clr>
            <a:srgbClr val="A4A3A4"/>
          </p15:clr>
        </p15:guide>
        <p15:guide id="13" orient="horz" pos="2814">
          <p15:clr>
            <a:srgbClr val="A4A3A4"/>
          </p15:clr>
        </p15:guide>
        <p15:guide id="14" pos="6911">
          <p15:clr>
            <a:srgbClr val="A4A3A4"/>
          </p15:clr>
        </p15:guide>
        <p15:guide id="15" orient="horz" pos="2346">
          <p15:clr>
            <a:srgbClr val="A4A3A4"/>
          </p15:clr>
        </p15:guide>
        <p15:guide id="16" orient="horz" pos="1571">
          <p15:clr>
            <a:srgbClr val="A4A3A4"/>
          </p15:clr>
        </p15:guide>
        <p15:guide id="17" orient="horz" pos="2140">
          <p15:clr>
            <a:srgbClr val="A4A3A4"/>
          </p15:clr>
        </p15:guide>
        <p15:guide id="18" orient="horz" pos="1954">
          <p15:clr>
            <a:srgbClr val="A4A3A4"/>
          </p15:clr>
        </p15:guide>
        <p15:guide id="19" pos="3844">
          <p15:clr>
            <a:srgbClr val="A4A3A4"/>
          </p15:clr>
        </p15:guide>
        <p15:guide id="20" pos="614">
          <p15:clr>
            <a:srgbClr val="A4A3A4"/>
          </p15:clr>
        </p15:guide>
        <p15:guide id="21" pos="708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ambotti Stefano" initials="ZS" lastIdx="1" clrIdx="0">
    <p:extLst>
      <p:ext uri="{19B8F6BF-5375-455C-9EA6-DF929625EA0E}">
        <p15:presenceInfo xmlns:p15="http://schemas.microsoft.com/office/powerpoint/2012/main" userId="S::SZambotti@eurac.edu::73026545-5bdf-4813-955c-38242cfad11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8B9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41F206-676A-4849-B7BC-FD654837C2D7}" v="55" dt="2021-06-06T20:01:07.860"/>
    <p1510:client id="{4F6CE256-C6F0-486E-A817-678E8281E93D}" v="22" dt="2021-06-07T14:32:54.6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892" autoAdjust="0"/>
    <p:restoredTop sz="93849" autoAdjust="0"/>
  </p:normalViewPr>
  <p:slideViewPr>
    <p:cSldViewPr snapToGrid="0" showGuides="1">
      <p:cViewPr>
        <p:scale>
          <a:sx n="103" d="100"/>
          <a:sy n="103" d="100"/>
        </p:scale>
        <p:origin x="114" y="378"/>
      </p:cViewPr>
      <p:guideLst>
        <p:guide orient="horz" pos="2160"/>
        <p:guide pos="3840"/>
        <p:guide pos="960"/>
        <p:guide pos="7296"/>
        <p:guide pos="600"/>
        <p:guide pos="7080"/>
        <p:guide orient="horz" pos="1008"/>
        <p:guide orient="horz" pos="1416"/>
        <p:guide pos="6720"/>
        <p:guide orient="horz" pos="3888"/>
        <p:guide orient="horz" pos="2156"/>
        <p:guide orient="horz" pos="1438"/>
        <p:guide orient="horz" pos="2814"/>
        <p:guide pos="6911"/>
        <p:guide orient="horz" pos="2346"/>
        <p:guide orient="horz" pos="1571"/>
        <p:guide orient="horz" pos="2140"/>
        <p:guide orient="horz" pos="1954"/>
        <p:guide pos="3844"/>
        <p:guide pos="614"/>
        <p:guide pos="708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microsoft.com/office/2015/10/relationships/revisionInfo" Target="revisionInfo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ambotti Stefano" userId="73026545-5bdf-4813-955c-38242cfad114" providerId="ADAL" clId="{19863CAD-0D14-43EF-923A-22504234A9E7}"/>
    <pc:docChg chg="undo redo custSel addSld delSld modSld sldOrd">
      <pc:chgData name="Zambotti Stefano" userId="73026545-5bdf-4813-955c-38242cfad114" providerId="ADAL" clId="{19863CAD-0D14-43EF-923A-22504234A9E7}" dt="2021-06-05T11:57:31.232" v="7282" actId="20577"/>
      <pc:docMkLst>
        <pc:docMk/>
      </pc:docMkLst>
      <pc:sldChg chg="modSp mod delCm">
        <pc:chgData name="Zambotti Stefano" userId="73026545-5bdf-4813-955c-38242cfad114" providerId="ADAL" clId="{19863CAD-0D14-43EF-923A-22504234A9E7}" dt="2021-06-03T11:51:21.586" v="1154" actId="1076"/>
        <pc:sldMkLst>
          <pc:docMk/>
          <pc:sldMk cId="3570264360" sldId="312"/>
        </pc:sldMkLst>
        <pc:spChg chg="mod">
          <ac:chgData name="Zambotti Stefano" userId="73026545-5bdf-4813-955c-38242cfad114" providerId="ADAL" clId="{19863CAD-0D14-43EF-923A-22504234A9E7}" dt="2021-06-03T11:51:21.586" v="1154" actId="1076"/>
          <ac:spMkLst>
            <pc:docMk/>
            <pc:sldMk cId="3570264360" sldId="312"/>
            <ac:spMk id="2" creationId="{C7DB0866-A271-434C-8141-BC452CE392ED}"/>
          </ac:spMkLst>
        </pc:spChg>
      </pc:sldChg>
      <pc:sldChg chg="modSp del mod">
        <pc:chgData name="Zambotti Stefano" userId="73026545-5bdf-4813-955c-38242cfad114" providerId="ADAL" clId="{19863CAD-0D14-43EF-923A-22504234A9E7}" dt="2021-06-03T12:02:48.872" v="1220" actId="2696"/>
        <pc:sldMkLst>
          <pc:docMk/>
          <pc:sldMk cId="578860789" sldId="326"/>
        </pc:sldMkLst>
        <pc:spChg chg="mod">
          <ac:chgData name="Zambotti Stefano" userId="73026545-5bdf-4813-955c-38242cfad114" providerId="ADAL" clId="{19863CAD-0D14-43EF-923A-22504234A9E7}" dt="2021-06-03T09:49:52.403" v="922" actId="20577"/>
          <ac:spMkLst>
            <pc:docMk/>
            <pc:sldMk cId="578860789" sldId="326"/>
            <ac:spMk id="2" creationId="{00000000-0000-0000-0000-000000000000}"/>
          </ac:spMkLst>
        </pc:spChg>
      </pc:sldChg>
      <pc:sldChg chg="modSp mod modNotesTx">
        <pc:chgData name="Zambotti Stefano" userId="73026545-5bdf-4813-955c-38242cfad114" providerId="ADAL" clId="{19863CAD-0D14-43EF-923A-22504234A9E7}" dt="2021-06-05T11:34:48.499" v="6513" actId="20577"/>
        <pc:sldMkLst>
          <pc:docMk/>
          <pc:sldMk cId="1547432709" sldId="327"/>
        </pc:sldMkLst>
        <pc:spChg chg="mod">
          <ac:chgData name="Zambotti Stefano" userId="73026545-5bdf-4813-955c-38242cfad114" providerId="ADAL" clId="{19863CAD-0D14-43EF-923A-22504234A9E7}" dt="2021-06-05T11:34:48.499" v="6513" actId="20577"/>
          <ac:spMkLst>
            <pc:docMk/>
            <pc:sldMk cId="1547432709" sldId="327"/>
            <ac:spMk id="2" creationId="{00000000-0000-0000-0000-000000000000}"/>
          </ac:spMkLst>
        </pc:spChg>
      </pc:sldChg>
      <pc:sldChg chg="delSp del mod modNotesTx">
        <pc:chgData name="Zambotti Stefano" userId="73026545-5bdf-4813-955c-38242cfad114" providerId="ADAL" clId="{19863CAD-0D14-43EF-923A-22504234A9E7}" dt="2021-06-01T20:24:56.538" v="625" actId="2696"/>
        <pc:sldMkLst>
          <pc:docMk/>
          <pc:sldMk cId="2580589157" sldId="328"/>
        </pc:sldMkLst>
        <pc:spChg chg="del">
          <ac:chgData name="Zambotti Stefano" userId="73026545-5bdf-4813-955c-38242cfad114" providerId="ADAL" clId="{19863CAD-0D14-43EF-923A-22504234A9E7}" dt="2021-06-01T20:20:50.090" v="547" actId="478"/>
          <ac:spMkLst>
            <pc:docMk/>
            <pc:sldMk cId="2580589157" sldId="328"/>
            <ac:spMk id="2" creationId="{00000000-0000-0000-0000-000000000000}"/>
          </ac:spMkLst>
        </pc:spChg>
      </pc:sldChg>
      <pc:sldChg chg="addSp delSp modSp del mod">
        <pc:chgData name="Zambotti Stefano" userId="73026545-5bdf-4813-955c-38242cfad114" providerId="ADAL" clId="{19863CAD-0D14-43EF-923A-22504234A9E7}" dt="2021-06-03T18:57:02.695" v="2317" actId="2696"/>
        <pc:sldMkLst>
          <pc:docMk/>
          <pc:sldMk cId="1195188081" sldId="332"/>
        </pc:sldMkLst>
        <pc:spChg chg="del">
          <ac:chgData name="Zambotti Stefano" userId="73026545-5bdf-4813-955c-38242cfad114" providerId="ADAL" clId="{19863CAD-0D14-43EF-923A-22504234A9E7}" dt="2021-06-03T14:05:59.918" v="1582" actId="478"/>
          <ac:spMkLst>
            <pc:docMk/>
            <pc:sldMk cId="1195188081" sldId="332"/>
            <ac:spMk id="4" creationId="{4E24E1CB-9929-4CD9-A844-299A78320725}"/>
          </ac:spMkLst>
        </pc:spChg>
        <pc:graphicFrameChg chg="del">
          <ac:chgData name="Zambotti Stefano" userId="73026545-5bdf-4813-955c-38242cfad114" providerId="ADAL" clId="{19863CAD-0D14-43EF-923A-22504234A9E7}" dt="2021-06-03T14:06:00.873" v="1583" actId="478"/>
          <ac:graphicFrameMkLst>
            <pc:docMk/>
            <pc:sldMk cId="1195188081" sldId="332"/>
            <ac:graphicFrameMk id="5" creationId="{CBCE828E-A9D7-4009-AFD1-5F830914CFDE}"/>
          </ac:graphicFrameMkLst>
        </pc:graphicFrameChg>
        <pc:graphicFrameChg chg="del mod">
          <ac:chgData name="Zambotti Stefano" userId="73026545-5bdf-4813-955c-38242cfad114" providerId="ADAL" clId="{19863CAD-0D14-43EF-923A-22504234A9E7}" dt="2021-06-03T14:06:02.665" v="1584" actId="478"/>
          <ac:graphicFrameMkLst>
            <pc:docMk/>
            <pc:sldMk cId="1195188081" sldId="332"/>
            <ac:graphicFrameMk id="6" creationId="{3BAD63D1-32F5-440D-A4E4-EC65B3BA5804}"/>
          </ac:graphicFrameMkLst>
        </pc:graphicFrameChg>
        <pc:graphicFrameChg chg="add mod">
          <ac:chgData name="Zambotti Stefano" userId="73026545-5bdf-4813-955c-38242cfad114" providerId="ADAL" clId="{19863CAD-0D14-43EF-923A-22504234A9E7}" dt="2021-06-03T14:49:28.417" v="1668" actId="20577"/>
          <ac:graphicFrameMkLst>
            <pc:docMk/>
            <pc:sldMk cId="1195188081" sldId="332"/>
            <ac:graphicFrameMk id="10" creationId="{2B8D3AA7-180C-4089-A1F5-E12D19B3A7D0}"/>
          </ac:graphicFrameMkLst>
        </pc:graphicFrameChg>
      </pc:sldChg>
      <pc:sldChg chg="modSp mod ord">
        <pc:chgData name="Zambotti Stefano" userId="73026545-5bdf-4813-955c-38242cfad114" providerId="ADAL" clId="{19863CAD-0D14-43EF-923A-22504234A9E7}" dt="2021-06-03T11:50:52.727" v="1151"/>
        <pc:sldMkLst>
          <pc:docMk/>
          <pc:sldMk cId="408044459" sldId="336"/>
        </pc:sldMkLst>
        <pc:spChg chg="mod">
          <ac:chgData name="Zambotti Stefano" userId="73026545-5bdf-4813-955c-38242cfad114" providerId="ADAL" clId="{19863CAD-0D14-43EF-923A-22504234A9E7}" dt="2021-05-27T14:57:48.093" v="121" actId="20577"/>
          <ac:spMkLst>
            <pc:docMk/>
            <pc:sldMk cId="408044459" sldId="336"/>
            <ac:spMk id="3" creationId="{00000000-0000-0000-0000-000000000000}"/>
          </ac:spMkLst>
        </pc:spChg>
      </pc:sldChg>
      <pc:sldChg chg="addSp delSp modSp mod ord modNotesTx">
        <pc:chgData name="Zambotti Stefano" userId="73026545-5bdf-4813-955c-38242cfad114" providerId="ADAL" clId="{19863CAD-0D14-43EF-923A-22504234A9E7}" dt="2021-06-05T11:57:31.232" v="7282" actId="20577"/>
        <pc:sldMkLst>
          <pc:docMk/>
          <pc:sldMk cId="2608354222" sldId="337"/>
        </pc:sldMkLst>
        <pc:spChg chg="mod">
          <ac:chgData name="Zambotti Stefano" userId="73026545-5bdf-4813-955c-38242cfad114" providerId="ADAL" clId="{19863CAD-0D14-43EF-923A-22504234A9E7}" dt="2021-06-01T20:28:52.835" v="818" actId="113"/>
          <ac:spMkLst>
            <pc:docMk/>
            <pc:sldMk cId="2608354222" sldId="337"/>
            <ac:spMk id="3" creationId="{00000000-0000-0000-0000-000000000000}"/>
          </ac:spMkLst>
        </pc:spChg>
        <pc:spChg chg="add del mod">
          <ac:chgData name="Zambotti Stefano" userId="73026545-5bdf-4813-955c-38242cfad114" providerId="ADAL" clId="{19863CAD-0D14-43EF-923A-22504234A9E7}" dt="2021-06-05T11:28:11.278" v="6440" actId="21"/>
          <ac:spMkLst>
            <pc:docMk/>
            <pc:sldMk cId="2608354222" sldId="337"/>
            <ac:spMk id="19" creationId="{1C78E5FF-EA5F-4B28-918B-10CE2AD685EB}"/>
          </ac:spMkLst>
        </pc:spChg>
        <pc:spChg chg="add mod">
          <ac:chgData name="Zambotti Stefano" userId="73026545-5bdf-4813-955c-38242cfad114" providerId="ADAL" clId="{19863CAD-0D14-43EF-923A-22504234A9E7}" dt="2021-06-05T11:57:31.232" v="7282" actId="20577"/>
          <ac:spMkLst>
            <pc:docMk/>
            <pc:sldMk cId="2608354222" sldId="337"/>
            <ac:spMk id="20" creationId="{FD2AEF0E-70A9-4485-A2A2-FCADE0579CE1}"/>
          </ac:spMkLst>
        </pc:spChg>
        <pc:graphicFrameChg chg="del">
          <ac:chgData name="Zambotti Stefano" userId="73026545-5bdf-4813-955c-38242cfad114" providerId="ADAL" clId="{19863CAD-0D14-43EF-923A-22504234A9E7}" dt="2021-06-01T20:23:52.349" v="597" actId="478"/>
          <ac:graphicFrameMkLst>
            <pc:docMk/>
            <pc:sldMk cId="2608354222" sldId="337"/>
            <ac:graphicFrameMk id="4" creationId="{C2C4A928-52F7-461B-BC93-5FE168A7F890}"/>
          </ac:graphicFrameMkLst>
        </pc:graphicFrameChg>
        <pc:picChg chg="add del mod">
          <ac:chgData name="Zambotti Stefano" userId="73026545-5bdf-4813-955c-38242cfad114" providerId="ADAL" clId="{19863CAD-0D14-43EF-923A-22504234A9E7}" dt="2021-06-03T09:29:53.449" v="910" actId="478"/>
          <ac:picMkLst>
            <pc:docMk/>
            <pc:sldMk cId="2608354222" sldId="337"/>
            <ac:picMk id="8" creationId="{59729730-C96F-4519-AE78-6750AC851770}"/>
          </ac:picMkLst>
        </pc:picChg>
        <pc:picChg chg="add del mod">
          <ac:chgData name="Zambotti Stefano" userId="73026545-5bdf-4813-955c-38242cfad114" providerId="ADAL" clId="{19863CAD-0D14-43EF-923A-22504234A9E7}" dt="2021-06-03T11:45:49.104" v="956" actId="478"/>
          <ac:picMkLst>
            <pc:docMk/>
            <pc:sldMk cId="2608354222" sldId="337"/>
            <ac:picMk id="10" creationId="{9F67922A-1564-4141-B4C1-C499AA6AB003}"/>
          </ac:picMkLst>
        </pc:picChg>
        <pc:picChg chg="add del mod">
          <ac:chgData name="Zambotti Stefano" userId="73026545-5bdf-4813-955c-38242cfad114" providerId="ADAL" clId="{19863CAD-0D14-43EF-923A-22504234A9E7}" dt="2021-06-03T12:33:54.310" v="1541" actId="478"/>
          <ac:picMkLst>
            <pc:docMk/>
            <pc:sldMk cId="2608354222" sldId="337"/>
            <ac:picMk id="12" creationId="{2B809046-0F18-4400-A0E9-A5AF903D3041}"/>
          </ac:picMkLst>
        </pc:picChg>
        <pc:picChg chg="add del mod">
          <ac:chgData name="Zambotti Stefano" userId="73026545-5bdf-4813-955c-38242cfad114" providerId="ADAL" clId="{19863CAD-0D14-43EF-923A-22504234A9E7}" dt="2021-06-03T12:35:43.842" v="1546" actId="478"/>
          <ac:picMkLst>
            <pc:docMk/>
            <pc:sldMk cId="2608354222" sldId="337"/>
            <ac:picMk id="14" creationId="{E833C98B-67EA-49DF-8694-FF50700FC84C}"/>
          </ac:picMkLst>
        </pc:picChg>
        <pc:picChg chg="add del mod">
          <ac:chgData name="Zambotti Stefano" userId="73026545-5bdf-4813-955c-38242cfad114" providerId="ADAL" clId="{19863CAD-0D14-43EF-923A-22504234A9E7}" dt="2021-06-05T11:25:39.331" v="6369" actId="478"/>
          <ac:picMkLst>
            <pc:docMk/>
            <pc:sldMk cId="2608354222" sldId="337"/>
            <ac:picMk id="16" creationId="{1FCF630C-26D7-4486-B9A9-42FAD66AA3BB}"/>
          </ac:picMkLst>
        </pc:picChg>
        <pc:picChg chg="add mod">
          <ac:chgData name="Zambotti Stefano" userId="73026545-5bdf-4813-955c-38242cfad114" providerId="ADAL" clId="{19863CAD-0D14-43EF-923A-22504234A9E7}" dt="2021-06-05T11:28:15.598" v="6441" actId="1076"/>
          <ac:picMkLst>
            <pc:docMk/>
            <pc:sldMk cId="2608354222" sldId="337"/>
            <ac:picMk id="18" creationId="{C0882B34-D014-4C6A-8E6D-EA308CA54D50}"/>
          </ac:picMkLst>
        </pc:picChg>
      </pc:sldChg>
      <pc:sldChg chg="addSp delSp modSp mod ord">
        <pc:chgData name="Zambotti Stefano" userId="73026545-5bdf-4813-955c-38242cfad114" providerId="ADAL" clId="{19863CAD-0D14-43EF-923A-22504234A9E7}" dt="2021-06-03T15:47:58.830" v="1994"/>
        <pc:sldMkLst>
          <pc:docMk/>
          <pc:sldMk cId="2858439015" sldId="338"/>
        </pc:sldMkLst>
        <pc:spChg chg="del">
          <ac:chgData name="Zambotti Stefano" userId="73026545-5bdf-4813-955c-38242cfad114" providerId="ADAL" clId="{19863CAD-0D14-43EF-923A-22504234A9E7}" dt="2021-06-01T21:19:21.733" v="877" actId="478"/>
          <ac:spMkLst>
            <pc:docMk/>
            <pc:sldMk cId="2858439015" sldId="338"/>
            <ac:spMk id="2" creationId="{00000000-0000-0000-0000-000000000000}"/>
          </ac:spMkLst>
        </pc:spChg>
        <pc:spChg chg="mod">
          <ac:chgData name="Zambotti Stefano" userId="73026545-5bdf-4813-955c-38242cfad114" providerId="ADAL" clId="{19863CAD-0D14-43EF-923A-22504234A9E7}" dt="2021-06-01T21:19:33.169" v="895" actId="20577"/>
          <ac:spMkLst>
            <pc:docMk/>
            <pc:sldMk cId="2858439015" sldId="338"/>
            <ac:spMk id="3" creationId="{00000000-0000-0000-0000-000000000000}"/>
          </ac:spMkLst>
        </pc:spChg>
        <pc:spChg chg="add del mod">
          <ac:chgData name="Zambotti Stefano" userId="73026545-5bdf-4813-955c-38242cfad114" providerId="ADAL" clId="{19863CAD-0D14-43EF-923A-22504234A9E7}" dt="2021-06-03T13:15:43.766" v="1575" actId="478"/>
          <ac:spMkLst>
            <pc:docMk/>
            <pc:sldMk cId="2858439015" sldId="338"/>
            <ac:spMk id="4" creationId="{56A862FE-E57B-4A9D-A8C5-F63E43AA5E91}"/>
          </ac:spMkLst>
        </pc:spChg>
        <pc:graphicFrameChg chg="add mod">
          <ac:chgData name="Zambotti Stefano" userId="73026545-5bdf-4813-955c-38242cfad114" providerId="ADAL" clId="{19863CAD-0D14-43EF-923A-22504234A9E7}" dt="2021-06-03T13:22:14.114" v="1580" actId="1076"/>
          <ac:graphicFrameMkLst>
            <pc:docMk/>
            <pc:sldMk cId="2858439015" sldId="338"/>
            <ac:graphicFrameMk id="5" creationId="{A9131E6B-94F4-4522-A3F3-8112C1DF5776}"/>
          </ac:graphicFrameMkLst>
        </pc:graphicFrameChg>
      </pc:sldChg>
      <pc:sldChg chg="modSp mod">
        <pc:chgData name="Zambotti Stefano" userId="73026545-5bdf-4813-955c-38242cfad114" providerId="ADAL" clId="{19863CAD-0D14-43EF-923A-22504234A9E7}" dt="2021-06-05T11:01:17.280" v="6321" actId="20577"/>
        <pc:sldMkLst>
          <pc:docMk/>
          <pc:sldMk cId="3985726961" sldId="339"/>
        </pc:sldMkLst>
        <pc:spChg chg="mod">
          <ac:chgData name="Zambotti Stefano" userId="73026545-5bdf-4813-955c-38242cfad114" providerId="ADAL" clId="{19863CAD-0D14-43EF-923A-22504234A9E7}" dt="2021-06-05T11:01:17.280" v="6321" actId="20577"/>
          <ac:spMkLst>
            <pc:docMk/>
            <pc:sldMk cId="3985726961" sldId="339"/>
            <ac:spMk id="2" creationId="{00000000-0000-0000-0000-000000000000}"/>
          </ac:spMkLst>
        </pc:spChg>
        <pc:spChg chg="mod">
          <ac:chgData name="Zambotti Stefano" userId="73026545-5bdf-4813-955c-38242cfad114" providerId="ADAL" clId="{19863CAD-0D14-43EF-923A-22504234A9E7}" dt="2021-06-03T15:52:43.893" v="2069" actId="20577"/>
          <ac:spMkLst>
            <pc:docMk/>
            <pc:sldMk cId="3985726961" sldId="339"/>
            <ac:spMk id="3" creationId="{00000000-0000-0000-0000-000000000000}"/>
          </ac:spMkLst>
        </pc:spChg>
      </pc:sldChg>
      <pc:sldChg chg="addSp delSp modSp mod ord">
        <pc:chgData name="Zambotti Stefano" userId="73026545-5bdf-4813-955c-38242cfad114" providerId="ADAL" clId="{19863CAD-0D14-43EF-923A-22504234A9E7}" dt="2021-06-05T09:40:55.139" v="4750"/>
        <pc:sldMkLst>
          <pc:docMk/>
          <pc:sldMk cId="2230022369" sldId="340"/>
        </pc:sldMkLst>
        <pc:spChg chg="add mod">
          <ac:chgData name="Zambotti Stefano" userId="73026545-5bdf-4813-955c-38242cfad114" providerId="ADAL" clId="{19863CAD-0D14-43EF-923A-22504234A9E7}" dt="2021-06-04T13:51:55.914" v="4007" actId="113"/>
          <ac:spMkLst>
            <pc:docMk/>
            <pc:sldMk cId="2230022369" sldId="340"/>
            <ac:spMk id="2" creationId="{961733EE-41D9-474B-AE0D-B9BE14B9CF39}"/>
          </ac:spMkLst>
        </pc:spChg>
        <pc:spChg chg="mod">
          <ac:chgData name="Zambotti Stefano" userId="73026545-5bdf-4813-955c-38242cfad114" providerId="ADAL" clId="{19863CAD-0D14-43EF-923A-22504234A9E7}" dt="2021-06-03T20:05:14.574" v="2919" actId="20577"/>
          <ac:spMkLst>
            <pc:docMk/>
            <pc:sldMk cId="2230022369" sldId="340"/>
            <ac:spMk id="3" creationId="{00000000-0000-0000-0000-000000000000}"/>
          </ac:spMkLst>
        </pc:spChg>
        <pc:spChg chg="del">
          <ac:chgData name="Zambotti Stefano" userId="73026545-5bdf-4813-955c-38242cfad114" providerId="ADAL" clId="{19863CAD-0D14-43EF-923A-22504234A9E7}" dt="2021-06-03T20:00:09.708" v="2867" actId="478"/>
          <ac:spMkLst>
            <pc:docMk/>
            <pc:sldMk cId="2230022369" sldId="340"/>
            <ac:spMk id="4" creationId="{4E24E1CB-9929-4CD9-A844-299A78320725}"/>
          </ac:spMkLst>
        </pc:spChg>
        <pc:spChg chg="add del mod">
          <ac:chgData name="Zambotti Stefano" userId="73026545-5bdf-4813-955c-38242cfad114" providerId="ADAL" clId="{19863CAD-0D14-43EF-923A-22504234A9E7}" dt="2021-06-04T13:46:07.753" v="3899" actId="478"/>
          <ac:spMkLst>
            <pc:docMk/>
            <pc:sldMk cId="2230022369" sldId="340"/>
            <ac:spMk id="8" creationId="{4964F784-C999-4F7E-9A0E-D682A86F17D7}"/>
          </ac:spMkLst>
        </pc:spChg>
        <pc:spChg chg="add mod">
          <ac:chgData name="Zambotti Stefano" userId="73026545-5bdf-4813-955c-38242cfad114" providerId="ADAL" clId="{19863CAD-0D14-43EF-923A-22504234A9E7}" dt="2021-06-04T13:37:41.575" v="3754" actId="1076"/>
          <ac:spMkLst>
            <pc:docMk/>
            <pc:sldMk cId="2230022369" sldId="340"/>
            <ac:spMk id="18" creationId="{E5632B63-8213-4B36-9ABB-05252417017F}"/>
          </ac:spMkLst>
        </pc:spChg>
        <pc:spChg chg="add mod">
          <ac:chgData name="Zambotti Stefano" userId="73026545-5bdf-4813-955c-38242cfad114" providerId="ADAL" clId="{19863CAD-0D14-43EF-923A-22504234A9E7}" dt="2021-06-04T13:37:44.886" v="3755" actId="1076"/>
          <ac:spMkLst>
            <pc:docMk/>
            <pc:sldMk cId="2230022369" sldId="340"/>
            <ac:spMk id="19" creationId="{58D54263-B9FB-44AE-9FB6-C879823869EC}"/>
          </ac:spMkLst>
        </pc:spChg>
        <pc:spChg chg="add mod">
          <ac:chgData name="Zambotti Stefano" userId="73026545-5bdf-4813-955c-38242cfad114" providerId="ADAL" clId="{19863CAD-0D14-43EF-923A-22504234A9E7}" dt="2021-06-04T14:04:25.801" v="4298" actId="20577"/>
          <ac:spMkLst>
            <pc:docMk/>
            <pc:sldMk cId="2230022369" sldId="340"/>
            <ac:spMk id="20" creationId="{12C6B381-AA70-441A-924D-EC4C0107B097}"/>
          </ac:spMkLst>
        </pc:spChg>
        <pc:spChg chg="add mod">
          <ac:chgData name="Zambotti Stefano" userId="73026545-5bdf-4813-955c-38242cfad114" providerId="ADAL" clId="{19863CAD-0D14-43EF-923A-22504234A9E7}" dt="2021-06-04T14:04:49.918" v="4323" actId="20577"/>
          <ac:spMkLst>
            <pc:docMk/>
            <pc:sldMk cId="2230022369" sldId="340"/>
            <ac:spMk id="21" creationId="{F295CD5D-6D3E-4513-B6F3-04D650E647F8}"/>
          </ac:spMkLst>
        </pc:spChg>
        <pc:spChg chg="add del mod">
          <ac:chgData name="Zambotti Stefano" userId="73026545-5bdf-4813-955c-38242cfad114" providerId="ADAL" clId="{19863CAD-0D14-43EF-923A-22504234A9E7}" dt="2021-06-04T13:37:53.655" v="3758" actId="478"/>
          <ac:spMkLst>
            <pc:docMk/>
            <pc:sldMk cId="2230022369" sldId="340"/>
            <ac:spMk id="22" creationId="{8F3B0862-D3C0-462E-AF39-486654139573}"/>
          </ac:spMkLst>
        </pc:spChg>
        <pc:graphicFrameChg chg="mod">
          <ac:chgData name="Zambotti Stefano" userId="73026545-5bdf-4813-955c-38242cfad114" providerId="ADAL" clId="{19863CAD-0D14-43EF-923A-22504234A9E7}" dt="2021-06-04T13:37:31.686" v="3752" actId="1076"/>
          <ac:graphicFrameMkLst>
            <pc:docMk/>
            <pc:sldMk cId="2230022369" sldId="340"/>
            <ac:graphicFrameMk id="5" creationId="{AC15D7D7-0635-425A-9399-67C384179F4F}"/>
          </ac:graphicFrameMkLst>
        </pc:graphicFrameChg>
        <pc:graphicFrameChg chg="mod">
          <ac:chgData name="Zambotti Stefano" userId="73026545-5bdf-4813-955c-38242cfad114" providerId="ADAL" clId="{19863CAD-0D14-43EF-923A-22504234A9E7}" dt="2021-06-04T13:37:36.647" v="3753" actId="1076"/>
          <ac:graphicFrameMkLst>
            <pc:docMk/>
            <pc:sldMk cId="2230022369" sldId="340"/>
            <ac:graphicFrameMk id="6" creationId="{C6BF8132-BE93-4794-832B-DF894901A17B}"/>
          </ac:graphicFrameMkLst>
        </pc:graphicFrameChg>
        <pc:cxnChg chg="add del mod">
          <ac:chgData name="Zambotti Stefano" userId="73026545-5bdf-4813-955c-38242cfad114" providerId="ADAL" clId="{19863CAD-0D14-43EF-923A-22504234A9E7}" dt="2021-06-04T13:30:45.113" v="3477" actId="478"/>
          <ac:cxnSpMkLst>
            <pc:docMk/>
            <pc:sldMk cId="2230022369" sldId="340"/>
            <ac:cxnSpMk id="10" creationId="{922E4E43-B1A9-45FC-B8B4-BD6084E9DA21}"/>
          </ac:cxnSpMkLst>
        </pc:cxnChg>
        <pc:cxnChg chg="add del mod">
          <ac:chgData name="Zambotti Stefano" userId="73026545-5bdf-4813-955c-38242cfad114" providerId="ADAL" clId="{19863CAD-0D14-43EF-923A-22504234A9E7}" dt="2021-06-04T13:30:48.633" v="3479" actId="478"/>
          <ac:cxnSpMkLst>
            <pc:docMk/>
            <pc:sldMk cId="2230022369" sldId="340"/>
            <ac:cxnSpMk id="16" creationId="{AFDA486E-C469-4E35-9AF4-2480FFAAE778}"/>
          </ac:cxnSpMkLst>
        </pc:cxnChg>
      </pc:sldChg>
      <pc:sldChg chg="addSp delSp modSp del mod">
        <pc:chgData name="Zambotti Stefano" userId="73026545-5bdf-4813-955c-38242cfad114" providerId="ADAL" clId="{19863CAD-0D14-43EF-923A-22504234A9E7}" dt="2021-06-03T16:16:01.127" v="2070" actId="2696"/>
        <pc:sldMkLst>
          <pc:docMk/>
          <pc:sldMk cId="2448411013" sldId="341"/>
        </pc:sldMkLst>
        <pc:spChg chg="del mod">
          <ac:chgData name="Zambotti Stefano" userId="73026545-5bdf-4813-955c-38242cfad114" providerId="ADAL" clId="{19863CAD-0D14-43EF-923A-22504234A9E7}" dt="2021-06-03T14:47:12.334" v="1628" actId="478"/>
          <ac:spMkLst>
            <pc:docMk/>
            <pc:sldMk cId="2448411013" sldId="341"/>
            <ac:spMk id="2" creationId="{5C81066C-0CDE-4A97-905F-2FD261787894}"/>
          </ac:spMkLst>
        </pc:spChg>
        <pc:graphicFrameChg chg="del">
          <ac:chgData name="Zambotti Stefano" userId="73026545-5bdf-4813-955c-38242cfad114" providerId="ADAL" clId="{19863CAD-0D14-43EF-923A-22504234A9E7}" dt="2021-06-03T14:44:46.309" v="1621" actId="478"/>
          <ac:graphicFrameMkLst>
            <pc:docMk/>
            <pc:sldMk cId="2448411013" sldId="341"/>
            <ac:graphicFrameMk id="8" creationId="{2BB68F86-DFDB-41A2-8939-A6FF594F823E}"/>
          </ac:graphicFrameMkLst>
        </pc:graphicFrameChg>
        <pc:graphicFrameChg chg="del">
          <ac:chgData name="Zambotti Stefano" userId="73026545-5bdf-4813-955c-38242cfad114" providerId="ADAL" clId="{19863CAD-0D14-43EF-923A-22504234A9E7}" dt="2021-06-03T14:44:31.712" v="1620" actId="478"/>
          <ac:graphicFrameMkLst>
            <pc:docMk/>
            <pc:sldMk cId="2448411013" sldId="341"/>
            <ac:graphicFrameMk id="9" creationId="{D10B1295-5E1E-4C66-A989-B8E5382AE919}"/>
          </ac:graphicFrameMkLst>
        </pc:graphicFrameChg>
        <pc:graphicFrameChg chg="del">
          <ac:chgData name="Zambotti Stefano" userId="73026545-5bdf-4813-955c-38242cfad114" providerId="ADAL" clId="{19863CAD-0D14-43EF-923A-22504234A9E7}" dt="2021-06-03T14:44:48.947" v="1622" actId="478"/>
          <ac:graphicFrameMkLst>
            <pc:docMk/>
            <pc:sldMk cId="2448411013" sldId="341"/>
            <ac:graphicFrameMk id="10" creationId="{8D8B7B00-1FD4-4337-8C3D-983885B5BA77}"/>
          </ac:graphicFrameMkLst>
        </pc:graphicFrameChg>
        <pc:graphicFrameChg chg="add mod">
          <ac:chgData name="Zambotti Stefano" userId="73026545-5bdf-4813-955c-38242cfad114" providerId="ADAL" clId="{19863CAD-0D14-43EF-923A-22504234A9E7}" dt="2021-06-03T14:48:30.436" v="1641" actId="1076"/>
          <ac:graphicFrameMkLst>
            <pc:docMk/>
            <pc:sldMk cId="2448411013" sldId="341"/>
            <ac:graphicFrameMk id="11" creationId="{749B7072-68A6-42C7-8A19-DCF90362CA11}"/>
          </ac:graphicFrameMkLst>
        </pc:graphicFrameChg>
      </pc:sldChg>
      <pc:sldChg chg="modSp mod">
        <pc:chgData name="Zambotti Stefano" userId="73026545-5bdf-4813-955c-38242cfad114" providerId="ADAL" clId="{19863CAD-0D14-43EF-923A-22504234A9E7}" dt="2021-06-03T12:10:08.232" v="1302" actId="1076"/>
        <pc:sldMkLst>
          <pc:docMk/>
          <pc:sldMk cId="843699542" sldId="342"/>
        </pc:sldMkLst>
        <pc:spChg chg="mod">
          <ac:chgData name="Zambotti Stefano" userId="73026545-5bdf-4813-955c-38242cfad114" providerId="ADAL" clId="{19863CAD-0D14-43EF-923A-22504234A9E7}" dt="2021-06-03T12:10:08.232" v="1302" actId="1076"/>
          <ac:spMkLst>
            <pc:docMk/>
            <pc:sldMk cId="843699542" sldId="342"/>
            <ac:spMk id="2" creationId="{00000000-0000-0000-0000-000000000000}"/>
          </ac:spMkLst>
        </pc:spChg>
      </pc:sldChg>
      <pc:sldChg chg="addSp delSp modSp add del mod ord">
        <pc:chgData name="Zambotti Stefano" userId="73026545-5bdf-4813-955c-38242cfad114" providerId="ADAL" clId="{19863CAD-0D14-43EF-923A-22504234A9E7}" dt="2021-06-04T14:25:13.843" v="4739"/>
        <pc:sldMkLst>
          <pc:docMk/>
          <pc:sldMk cId="1378597632" sldId="343"/>
        </pc:sldMkLst>
        <pc:spChg chg="del mod">
          <ac:chgData name="Zambotti Stefano" userId="73026545-5bdf-4813-955c-38242cfad114" providerId="ADAL" clId="{19863CAD-0D14-43EF-923A-22504234A9E7}" dt="2021-05-27T14:57:25.521" v="103" actId="478"/>
          <ac:spMkLst>
            <pc:docMk/>
            <pc:sldMk cId="1378597632" sldId="343"/>
            <ac:spMk id="2" creationId="{A4A24F01-1D31-4DCE-B139-4962CA68FE16}"/>
          </ac:spMkLst>
        </pc:spChg>
        <pc:spChg chg="del">
          <ac:chgData name="Zambotti Stefano" userId="73026545-5bdf-4813-955c-38242cfad114" providerId="ADAL" clId="{19863CAD-0D14-43EF-923A-22504234A9E7}" dt="2021-06-03T20:48:07.361" v="3315" actId="478"/>
          <ac:spMkLst>
            <pc:docMk/>
            <pc:sldMk cId="1378597632" sldId="343"/>
            <ac:spMk id="3" creationId="{00000000-0000-0000-0000-000000000000}"/>
          </ac:spMkLst>
        </pc:spChg>
        <pc:spChg chg="add del mod">
          <ac:chgData name="Zambotti Stefano" userId="73026545-5bdf-4813-955c-38242cfad114" providerId="ADAL" clId="{19863CAD-0D14-43EF-923A-22504234A9E7}" dt="2021-06-04T13:57:19.231" v="4088" actId="21"/>
          <ac:spMkLst>
            <pc:docMk/>
            <pc:sldMk cId="1378597632" sldId="343"/>
            <ac:spMk id="5" creationId="{E35C1D19-19A7-4A8F-AA1A-265D7880567E}"/>
          </ac:spMkLst>
        </pc:spChg>
        <pc:spChg chg="add mod">
          <ac:chgData name="Zambotti Stefano" userId="73026545-5bdf-4813-955c-38242cfad114" providerId="ADAL" clId="{19863CAD-0D14-43EF-923A-22504234A9E7}" dt="2021-06-04T13:57:38.017" v="4092"/>
          <ac:spMkLst>
            <pc:docMk/>
            <pc:sldMk cId="1378597632" sldId="343"/>
            <ac:spMk id="6" creationId="{BA9A52FF-D051-4AE5-BB91-0B637EAB196C}"/>
          </ac:spMkLst>
        </pc:spChg>
      </pc:sldChg>
      <pc:sldChg chg="modSp mod">
        <pc:chgData name="Zambotti Stefano" userId="73026545-5bdf-4813-955c-38242cfad114" providerId="ADAL" clId="{19863CAD-0D14-43EF-923A-22504234A9E7}" dt="2021-06-03T14:28:26.253" v="1612" actId="20577"/>
        <pc:sldMkLst>
          <pc:docMk/>
          <pc:sldMk cId="2425730232" sldId="344"/>
        </pc:sldMkLst>
        <pc:spChg chg="mod">
          <ac:chgData name="Zambotti Stefano" userId="73026545-5bdf-4813-955c-38242cfad114" providerId="ADAL" clId="{19863CAD-0D14-43EF-923A-22504234A9E7}" dt="2021-06-03T14:28:26.253" v="1612" actId="20577"/>
          <ac:spMkLst>
            <pc:docMk/>
            <pc:sldMk cId="2425730232" sldId="344"/>
            <ac:spMk id="2" creationId="{00000000-0000-0000-0000-000000000000}"/>
          </ac:spMkLst>
        </pc:spChg>
      </pc:sldChg>
      <pc:sldChg chg="modSp mod ord">
        <pc:chgData name="Zambotti Stefano" userId="73026545-5bdf-4813-955c-38242cfad114" providerId="ADAL" clId="{19863CAD-0D14-43EF-923A-22504234A9E7}" dt="2021-06-03T12:22:54.123" v="1519"/>
        <pc:sldMkLst>
          <pc:docMk/>
          <pc:sldMk cId="2175256614" sldId="345"/>
        </pc:sldMkLst>
        <pc:spChg chg="mod">
          <ac:chgData name="Zambotti Stefano" userId="73026545-5bdf-4813-955c-38242cfad114" providerId="ADAL" clId="{19863CAD-0D14-43EF-923A-22504234A9E7}" dt="2021-05-27T14:54:59.348" v="65"/>
          <ac:spMkLst>
            <pc:docMk/>
            <pc:sldMk cId="2175256614" sldId="345"/>
            <ac:spMk id="2" creationId="{00000000-0000-0000-0000-000000000000}"/>
          </ac:spMkLst>
        </pc:spChg>
      </pc:sldChg>
      <pc:sldChg chg="add modNotesTx">
        <pc:chgData name="Zambotti Stefano" userId="73026545-5bdf-4813-955c-38242cfad114" providerId="ADAL" clId="{19863CAD-0D14-43EF-923A-22504234A9E7}" dt="2021-06-01T20:38:25.878" v="871"/>
        <pc:sldMkLst>
          <pc:docMk/>
          <pc:sldMk cId="3830622864" sldId="346"/>
        </pc:sldMkLst>
      </pc:sldChg>
      <pc:sldChg chg="modSp add mod">
        <pc:chgData name="Zambotti Stefano" userId="73026545-5bdf-4813-955c-38242cfad114" providerId="ADAL" clId="{19863CAD-0D14-43EF-923A-22504234A9E7}" dt="2021-06-05T11:02:19.161" v="6360" actId="20577"/>
        <pc:sldMkLst>
          <pc:docMk/>
          <pc:sldMk cId="602113441" sldId="347"/>
        </pc:sldMkLst>
        <pc:spChg chg="mod">
          <ac:chgData name="Zambotti Stefano" userId="73026545-5bdf-4813-955c-38242cfad114" providerId="ADAL" clId="{19863CAD-0D14-43EF-923A-22504234A9E7}" dt="2021-06-05T11:02:19.161" v="6360" actId="20577"/>
          <ac:spMkLst>
            <pc:docMk/>
            <pc:sldMk cId="602113441" sldId="347"/>
            <ac:spMk id="2" creationId="{00000000-0000-0000-0000-000000000000}"/>
          </ac:spMkLst>
        </pc:spChg>
        <pc:spChg chg="mod">
          <ac:chgData name="Zambotti Stefano" userId="73026545-5bdf-4813-955c-38242cfad114" providerId="ADAL" clId="{19863CAD-0D14-43EF-923A-22504234A9E7}" dt="2021-06-05T11:01:52.204" v="6322" actId="20577"/>
          <ac:spMkLst>
            <pc:docMk/>
            <pc:sldMk cId="602113441" sldId="347"/>
            <ac:spMk id="3" creationId="{00000000-0000-0000-0000-000000000000}"/>
          </ac:spMkLst>
        </pc:spChg>
      </pc:sldChg>
      <pc:sldChg chg="add del">
        <pc:chgData name="Zambotti Stefano" userId="73026545-5bdf-4813-955c-38242cfad114" providerId="ADAL" clId="{19863CAD-0D14-43EF-923A-22504234A9E7}" dt="2021-06-01T21:19:00.192" v="873" actId="2696"/>
        <pc:sldMkLst>
          <pc:docMk/>
          <pc:sldMk cId="1424930426" sldId="347"/>
        </pc:sldMkLst>
      </pc:sldChg>
      <pc:sldChg chg="addSp delSp modSp add mod ord">
        <pc:chgData name="Zambotti Stefano" userId="73026545-5bdf-4813-955c-38242cfad114" providerId="ADAL" clId="{19863CAD-0D14-43EF-923A-22504234A9E7}" dt="2021-06-05T11:30:33.157" v="6451" actId="1076"/>
        <pc:sldMkLst>
          <pc:docMk/>
          <pc:sldMk cId="2940761055" sldId="348"/>
        </pc:sldMkLst>
        <pc:spChg chg="mod">
          <ac:chgData name="Zambotti Stefano" userId="73026545-5bdf-4813-955c-38242cfad114" providerId="ADAL" clId="{19863CAD-0D14-43EF-923A-22504234A9E7}" dt="2021-06-03T11:39:33.726" v="947" actId="20577"/>
          <ac:spMkLst>
            <pc:docMk/>
            <pc:sldMk cId="2940761055" sldId="348"/>
            <ac:spMk id="3" creationId="{00000000-0000-0000-0000-000000000000}"/>
          </ac:spMkLst>
        </pc:spChg>
        <pc:picChg chg="add del mod">
          <ac:chgData name="Zambotti Stefano" userId="73026545-5bdf-4813-955c-38242cfad114" providerId="ADAL" clId="{19863CAD-0D14-43EF-923A-22504234A9E7}" dt="2021-06-03T09:35:48.054" v="915" actId="478"/>
          <ac:picMkLst>
            <pc:docMk/>
            <pc:sldMk cId="2940761055" sldId="348"/>
            <ac:picMk id="4" creationId="{D01DEB53-B55D-4EE9-BA2C-450F682C1889}"/>
          </ac:picMkLst>
        </pc:picChg>
        <pc:picChg chg="add del mod">
          <ac:chgData name="Zambotti Stefano" userId="73026545-5bdf-4813-955c-38242cfad114" providerId="ADAL" clId="{19863CAD-0D14-43EF-923A-22504234A9E7}" dt="2021-06-03T11:38:23.937" v="923" actId="478"/>
          <ac:picMkLst>
            <pc:docMk/>
            <pc:sldMk cId="2940761055" sldId="348"/>
            <ac:picMk id="6" creationId="{6A4CD662-59AE-4D42-ACF1-F5BFB232F887}"/>
          </ac:picMkLst>
        </pc:picChg>
        <pc:picChg chg="del">
          <ac:chgData name="Zambotti Stefano" userId="73026545-5bdf-4813-955c-38242cfad114" providerId="ADAL" clId="{19863CAD-0D14-43EF-923A-22504234A9E7}" dt="2021-06-02T14:59:51.454" v="903" actId="478"/>
          <ac:picMkLst>
            <pc:docMk/>
            <pc:sldMk cId="2940761055" sldId="348"/>
            <ac:picMk id="8" creationId="{59729730-C96F-4519-AE78-6750AC851770}"/>
          </ac:picMkLst>
        </pc:picChg>
        <pc:picChg chg="add del mod">
          <ac:chgData name="Zambotti Stefano" userId="73026545-5bdf-4813-955c-38242cfad114" providerId="ADAL" clId="{19863CAD-0D14-43EF-923A-22504234A9E7}" dt="2021-06-03T11:40:22.301" v="948" actId="478"/>
          <ac:picMkLst>
            <pc:docMk/>
            <pc:sldMk cId="2940761055" sldId="348"/>
            <ac:picMk id="9" creationId="{35A04A30-22A2-42EA-96EA-4A5B88B50044}"/>
          </ac:picMkLst>
        </pc:picChg>
        <pc:picChg chg="add del mod">
          <ac:chgData name="Zambotti Stefano" userId="73026545-5bdf-4813-955c-38242cfad114" providerId="ADAL" clId="{19863CAD-0D14-43EF-923A-22504234A9E7}" dt="2021-06-03T11:41:09.121" v="953" actId="478"/>
          <ac:picMkLst>
            <pc:docMk/>
            <pc:sldMk cId="2940761055" sldId="348"/>
            <ac:picMk id="11" creationId="{E7FF2BA2-0476-46BC-AF13-5B21A8FB9E37}"/>
          </ac:picMkLst>
        </pc:picChg>
        <pc:picChg chg="add del mod">
          <ac:chgData name="Zambotti Stefano" userId="73026545-5bdf-4813-955c-38242cfad114" providerId="ADAL" clId="{19863CAD-0D14-43EF-923A-22504234A9E7}" dt="2021-06-05T11:19:07.381" v="6361" actId="478"/>
          <ac:picMkLst>
            <pc:docMk/>
            <pc:sldMk cId="2940761055" sldId="348"/>
            <ac:picMk id="13" creationId="{915D3E70-E226-4353-BE01-1D22E43AD491}"/>
          </ac:picMkLst>
        </pc:picChg>
        <pc:picChg chg="add del mod">
          <ac:chgData name="Zambotti Stefano" userId="73026545-5bdf-4813-955c-38242cfad114" providerId="ADAL" clId="{19863CAD-0D14-43EF-923A-22504234A9E7}" dt="2021-06-05T11:30:12.264" v="6444" actId="478"/>
          <ac:picMkLst>
            <pc:docMk/>
            <pc:sldMk cId="2940761055" sldId="348"/>
            <ac:picMk id="15" creationId="{1C8D3FD5-DF7D-4753-9FCC-ECC24FFDD1EE}"/>
          </ac:picMkLst>
        </pc:picChg>
        <pc:picChg chg="add mod">
          <ac:chgData name="Zambotti Stefano" userId="73026545-5bdf-4813-955c-38242cfad114" providerId="ADAL" clId="{19863CAD-0D14-43EF-923A-22504234A9E7}" dt="2021-06-05T11:30:33.157" v="6451" actId="1076"/>
          <ac:picMkLst>
            <pc:docMk/>
            <pc:sldMk cId="2940761055" sldId="348"/>
            <ac:picMk id="17" creationId="{4D3436B1-A381-40C5-B651-50375D32EFD0}"/>
          </ac:picMkLst>
        </pc:picChg>
      </pc:sldChg>
      <pc:sldChg chg="addSp delSp modSp add mod ord">
        <pc:chgData name="Zambotti Stefano" userId="73026545-5bdf-4813-955c-38242cfad114" providerId="ADAL" clId="{19863CAD-0D14-43EF-923A-22504234A9E7}" dt="2021-06-05T09:38:51.265" v="4748"/>
        <pc:sldMkLst>
          <pc:docMk/>
          <pc:sldMk cId="157055582" sldId="349"/>
        </pc:sldMkLst>
        <pc:spChg chg="add del mod">
          <ac:chgData name="Zambotti Stefano" userId="73026545-5bdf-4813-955c-38242cfad114" providerId="ADAL" clId="{19863CAD-0D14-43EF-923A-22504234A9E7}" dt="2021-06-04T13:41:02.164" v="3764" actId="478"/>
          <ac:spMkLst>
            <pc:docMk/>
            <pc:sldMk cId="157055582" sldId="349"/>
            <ac:spMk id="2" creationId="{3AB72096-45EB-42EB-B372-537D4881EE73}"/>
          </ac:spMkLst>
        </pc:spChg>
        <pc:spChg chg="mod">
          <ac:chgData name="Zambotti Stefano" userId="73026545-5bdf-4813-955c-38242cfad114" providerId="ADAL" clId="{19863CAD-0D14-43EF-923A-22504234A9E7}" dt="2021-06-03T20:08:07.924" v="2987" actId="20577"/>
          <ac:spMkLst>
            <pc:docMk/>
            <pc:sldMk cId="157055582" sldId="349"/>
            <ac:spMk id="3" creationId="{00000000-0000-0000-0000-000000000000}"/>
          </ac:spMkLst>
        </pc:spChg>
        <pc:spChg chg="del">
          <ac:chgData name="Zambotti Stefano" userId="73026545-5bdf-4813-955c-38242cfad114" providerId="ADAL" clId="{19863CAD-0D14-43EF-923A-22504234A9E7}" dt="2021-06-03T19:56:16.060" v="2855" actId="478"/>
          <ac:spMkLst>
            <pc:docMk/>
            <pc:sldMk cId="157055582" sldId="349"/>
            <ac:spMk id="4" creationId="{4E24E1CB-9929-4CD9-A844-299A78320725}"/>
          </ac:spMkLst>
        </pc:spChg>
        <pc:spChg chg="add del mod">
          <ac:chgData name="Zambotti Stefano" userId="73026545-5bdf-4813-955c-38242cfad114" providerId="ADAL" clId="{19863CAD-0D14-43EF-923A-22504234A9E7}" dt="2021-06-04T13:43:02.550" v="3875" actId="478"/>
          <ac:spMkLst>
            <pc:docMk/>
            <pc:sldMk cId="157055582" sldId="349"/>
            <ac:spMk id="7" creationId="{375B3A64-691A-4581-9DF1-CC75FD14D2EE}"/>
          </ac:spMkLst>
        </pc:spChg>
        <pc:spChg chg="add mod">
          <ac:chgData name="Zambotti Stefano" userId="73026545-5bdf-4813-955c-38242cfad114" providerId="ADAL" clId="{19863CAD-0D14-43EF-923A-22504234A9E7}" dt="2021-06-05T09:38:34.981" v="4746" actId="1076"/>
          <ac:spMkLst>
            <pc:docMk/>
            <pc:sldMk cId="157055582" sldId="349"/>
            <ac:spMk id="8" creationId="{FCFC9DCB-DF11-4C95-A502-98FAFDB849F6}"/>
          </ac:spMkLst>
        </pc:spChg>
        <pc:spChg chg="add mod">
          <ac:chgData name="Zambotti Stefano" userId="73026545-5bdf-4813-955c-38242cfad114" providerId="ADAL" clId="{19863CAD-0D14-43EF-923A-22504234A9E7}" dt="2021-06-05T09:38:30.360" v="4745" actId="1076"/>
          <ac:spMkLst>
            <pc:docMk/>
            <pc:sldMk cId="157055582" sldId="349"/>
            <ac:spMk id="9" creationId="{0972330D-19B3-43C8-AD96-B7E9ABEAF5CE}"/>
          </ac:spMkLst>
        </pc:spChg>
        <pc:spChg chg="add del mod">
          <ac:chgData name="Zambotti Stefano" userId="73026545-5bdf-4813-955c-38242cfad114" providerId="ADAL" clId="{19863CAD-0D14-43EF-923A-22504234A9E7}" dt="2021-06-04T13:38:19.337" v="3762" actId="478"/>
          <ac:spMkLst>
            <pc:docMk/>
            <pc:sldMk cId="157055582" sldId="349"/>
            <ac:spMk id="10" creationId="{4C390E41-2919-404F-A1D2-8591C2A4840C}"/>
          </ac:spMkLst>
        </pc:spChg>
        <pc:graphicFrameChg chg="mod">
          <ac:chgData name="Zambotti Stefano" userId="73026545-5bdf-4813-955c-38242cfad114" providerId="ADAL" clId="{19863CAD-0D14-43EF-923A-22504234A9E7}" dt="2021-06-04T13:41:05.600" v="3765" actId="1076"/>
          <ac:graphicFrameMkLst>
            <pc:docMk/>
            <pc:sldMk cId="157055582" sldId="349"/>
            <ac:graphicFrameMk id="5" creationId="{CBCE828E-A9D7-4009-AFD1-5F830914CFDE}"/>
          </ac:graphicFrameMkLst>
        </pc:graphicFrameChg>
        <pc:graphicFrameChg chg="mod">
          <ac:chgData name="Zambotti Stefano" userId="73026545-5bdf-4813-955c-38242cfad114" providerId="ADAL" clId="{19863CAD-0D14-43EF-923A-22504234A9E7}" dt="2021-06-04T13:41:09.529" v="3766" actId="1076"/>
          <ac:graphicFrameMkLst>
            <pc:docMk/>
            <pc:sldMk cId="157055582" sldId="349"/>
            <ac:graphicFrameMk id="6" creationId="{3BAD63D1-32F5-440D-A4E4-EC65B3BA5804}"/>
          </ac:graphicFrameMkLst>
        </pc:graphicFrameChg>
      </pc:sldChg>
      <pc:sldChg chg="addSp delSp modSp add del mod">
        <pc:chgData name="Zambotti Stefano" userId="73026545-5bdf-4813-955c-38242cfad114" providerId="ADAL" clId="{19863CAD-0D14-43EF-923A-22504234A9E7}" dt="2021-06-03T18:56:56.766" v="2316" actId="2696"/>
        <pc:sldMkLst>
          <pc:docMk/>
          <pc:sldMk cId="832473392" sldId="350"/>
        </pc:sldMkLst>
        <pc:graphicFrameChg chg="add del mod">
          <ac:chgData name="Zambotti Stefano" userId="73026545-5bdf-4813-955c-38242cfad114" providerId="ADAL" clId="{19863CAD-0D14-43EF-923A-22504234A9E7}" dt="2021-06-03T14:43:44.057" v="1615" actId="478"/>
          <ac:graphicFrameMkLst>
            <pc:docMk/>
            <pc:sldMk cId="832473392" sldId="350"/>
            <ac:graphicFrameMk id="4" creationId="{48A2ED8C-7370-4164-9087-110649F9701A}"/>
          </ac:graphicFrameMkLst>
        </pc:graphicFrameChg>
        <pc:graphicFrameChg chg="add mod">
          <ac:chgData name="Zambotti Stefano" userId="73026545-5bdf-4813-955c-38242cfad114" providerId="ADAL" clId="{19863CAD-0D14-43EF-923A-22504234A9E7}" dt="2021-06-03T14:50:12.772" v="1670" actId="255"/>
          <ac:graphicFrameMkLst>
            <pc:docMk/>
            <pc:sldMk cId="832473392" sldId="350"/>
            <ac:graphicFrameMk id="5" creationId="{48A2ED8C-7370-4164-9087-110649F9701A}"/>
          </ac:graphicFrameMkLst>
        </pc:graphicFrameChg>
        <pc:graphicFrameChg chg="del">
          <ac:chgData name="Zambotti Stefano" userId="73026545-5bdf-4813-955c-38242cfad114" providerId="ADAL" clId="{19863CAD-0D14-43EF-923A-22504234A9E7}" dt="2021-06-03T14:13:42.953" v="1590" actId="478"/>
          <ac:graphicFrameMkLst>
            <pc:docMk/>
            <pc:sldMk cId="832473392" sldId="350"/>
            <ac:graphicFrameMk id="10" creationId="{2B8D3AA7-180C-4089-A1F5-E12D19B3A7D0}"/>
          </ac:graphicFrameMkLst>
        </pc:graphicFrameChg>
      </pc:sldChg>
      <pc:sldChg chg="addSp delSp modSp add mod ord">
        <pc:chgData name="Zambotti Stefano" userId="73026545-5bdf-4813-955c-38242cfad114" providerId="ADAL" clId="{19863CAD-0D14-43EF-923A-22504234A9E7}" dt="2021-06-05T10:52:32.728" v="6052" actId="20577"/>
        <pc:sldMkLst>
          <pc:docMk/>
          <pc:sldMk cId="3792761202" sldId="351"/>
        </pc:sldMkLst>
        <pc:spChg chg="del">
          <ac:chgData name="Zambotti Stefano" userId="73026545-5bdf-4813-955c-38242cfad114" providerId="ADAL" clId="{19863CAD-0D14-43EF-923A-22504234A9E7}" dt="2021-06-03T14:47:35.253" v="1633" actId="478"/>
          <ac:spMkLst>
            <pc:docMk/>
            <pc:sldMk cId="3792761202" sldId="351"/>
            <ac:spMk id="2" creationId="{5C81066C-0CDE-4A97-905F-2FD261787894}"/>
          </ac:spMkLst>
        </pc:spChg>
        <pc:spChg chg="mod">
          <ac:chgData name="Zambotti Stefano" userId="73026545-5bdf-4813-955c-38242cfad114" providerId="ADAL" clId="{19863CAD-0D14-43EF-923A-22504234A9E7}" dt="2021-06-05T09:44:28.109" v="4783" actId="20577"/>
          <ac:spMkLst>
            <pc:docMk/>
            <pc:sldMk cId="3792761202" sldId="351"/>
            <ac:spMk id="3" creationId="{00000000-0000-0000-0000-000000000000}"/>
          </ac:spMkLst>
        </pc:spChg>
        <pc:spChg chg="del">
          <ac:chgData name="Zambotti Stefano" userId="73026545-5bdf-4813-955c-38242cfad114" providerId="ADAL" clId="{19863CAD-0D14-43EF-923A-22504234A9E7}" dt="2021-06-03T20:07:18.279" v="2920" actId="478"/>
          <ac:spMkLst>
            <pc:docMk/>
            <pc:sldMk cId="3792761202" sldId="351"/>
            <ac:spMk id="4" creationId="{4E24E1CB-9929-4CD9-A844-299A78320725}"/>
          </ac:spMkLst>
        </pc:spChg>
        <pc:spChg chg="add del mod">
          <ac:chgData name="Zambotti Stefano" userId="73026545-5bdf-4813-955c-38242cfad114" providerId="ADAL" clId="{19863CAD-0D14-43EF-923A-22504234A9E7}" dt="2021-06-05T10:52:32.728" v="6052" actId="20577"/>
          <ac:spMkLst>
            <pc:docMk/>
            <pc:sldMk cId="3792761202" sldId="351"/>
            <ac:spMk id="5" creationId="{3BD716F2-0FBD-4C7D-B4C4-64A199C4910B}"/>
          </ac:spMkLst>
        </pc:spChg>
        <pc:spChg chg="add del mod">
          <ac:chgData name="Zambotti Stefano" userId="73026545-5bdf-4813-955c-38242cfad114" providerId="ADAL" clId="{19863CAD-0D14-43EF-923A-22504234A9E7}" dt="2021-06-05T09:44:13.598" v="4755" actId="478"/>
          <ac:spMkLst>
            <pc:docMk/>
            <pc:sldMk cId="3792761202" sldId="351"/>
            <ac:spMk id="15" creationId="{C657AE19-8E19-4D6C-BA42-EB1F413A4BFF}"/>
          </ac:spMkLst>
        </pc:spChg>
        <pc:spChg chg="add del mod">
          <ac:chgData name="Zambotti Stefano" userId="73026545-5bdf-4813-955c-38242cfad114" providerId="ADAL" clId="{19863CAD-0D14-43EF-923A-22504234A9E7}" dt="2021-06-05T09:44:17.303" v="4757" actId="478"/>
          <ac:spMkLst>
            <pc:docMk/>
            <pc:sldMk cId="3792761202" sldId="351"/>
            <ac:spMk id="16" creationId="{D57AC416-A8FE-4F17-AEC8-13C75034FD89}"/>
          </ac:spMkLst>
        </pc:spChg>
        <pc:spChg chg="add mod">
          <ac:chgData name="Zambotti Stefano" userId="73026545-5bdf-4813-955c-38242cfad114" providerId="ADAL" clId="{19863CAD-0D14-43EF-923A-22504234A9E7}" dt="2021-06-05T10:40:39.087" v="5829" actId="20577"/>
          <ac:spMkLst>
            <pc:docMk/>
            <pc:sldMk cId="3792761202" sldId="351"/>
            <ac:spMk id="17" creationId="{F05B1FB8-6B7F-4910-987F-15FD5D3AF99D}"/>
          </ac:spMkLst>
        </pc:spChg>
        <pc:spChg chg="add del mod">
          <ac:chgData name="Zambotti Stefano" userId="73026545-5bdf-4813-955c-38242cfad114" providerId="ADAL" clId="{19863CAD-0D14-43EF-923A-22504234A9E7}" dt="2021-06-05T09:54:20.903" v="4905" actId="478"/>
          <ac:spMkLst>
            <pc:docMk/>
            <pc:sldMk cId="3792761202" sldId="351"/>
            <ac:spMk id="18" creationId="{F58280AE-8F4F-47F7-A5A9-C2076097C938}"/>
          </ac:spMkLst>
        </pc:spChg>
        <pc:spChg chg="add del mod">
          <ac:chgData name="Zambotti Stefano" userId="73026545-5bdf-4813-955c-38242cfad114" providerId="ADAL" clId="{19863CAD-0D14-43EF-923A-22504234A9E7}" dt="2021-06-04T13:34:34.662" v="3727" actId="478"/>
          <ac:spMkLst>
            <pc:docMk/>
            <pc:sldMk cId="3792761202" sldId="351"/>
            <ac:spMk id="19" creationId="{40C71EE4-6E8D-4A85-82FE-AF82D3B552D9}"/>
          </ac:spMkLst>
        </pc:spChg>
        <pc:spChg chg="add mod">
          <ac:chgData name="Zambotti Stefano" userId="73026545-5bdf-4813-955c-38242cfad114" providerId="ADAL" clId="{19863CAD-0D14-43EF-923A-22504234A9E7}" dt="2021-06-05T10:39:04.287" v="5705" actId="14100"/>
          <ac:spMkLst>
            <pc:docMk/>
            <pc:sldMk cId="3792761202" sldId="351"/>
            <ac:spMk id="21" creationId="{8C37DBCB-0F7B-48F4-8848-0631D7A291E8}"/>
          </ac:spMkLst>
        </pc:spChg>
        <pc:graphicFrameChg chg="add del mod">
          <ac:chgData name="Zambotti Stefano" userId="73026545-5bdf-4813-955c-38242cfad114" providerId="ADAL" clId="{19863CAD-0D14-43EF-923A-22504234A9E7}" dt="2021-06-03T18:38:35.379" v="2085" actId="478"/>
          <ac:graphicFrameMkLst>
            <pc:docMk/>
            <pc:sldMk cId="3792761202" sldId="351"/>
            <ac:graphicFrameMk id="6" creationId="{48A2ED8C-7370-4164-9087-110649F9701A}"/>
          </ac:graphicFrameMkLst>
        </pc:graphicFrameChg>
        <pc:graphicFrameChg chg="add del mod">
          <ac:chgData name="Zambotti Stefano" userId="73026545-5bdf-4813-955c-38242cfad114" providerId="ADAL" clId="{19863CAD-0D14-43EF-923A-22504234A9E7}" dt="2021-06-04T13:05:30.507" v="3375" actId="478"/>
          <ac:graphicFrameMkLst>
            <pc:docMk/>
            <pc:sldMk cId="3792761202" sldId="351"/>
            <ac:graphicFrameMk id="7" creationId="{48A2ED8C-7370-4164-9087-110649F9701A}"/>
          </ac:graphicFrameMkLst>
        </pc:graphicFrameChg>
        <pc:graphicFrameChg chg="add del mod">
          <ac:chgData name="Zambotti Stefano" userId="73026545-5bdf-4813-955c-38242cfad114" providerId="ADAL" clId="{19863CAD-0D14-43EF-923A-22504234A9E7}" dt="2021-06-04T13:05:43.047" v="3376" actId="478"/>
          <ac:graphicFrameMkLst>
            <pc:docMk/>
            <pc:sldMk cId="3792761202" sldId="351"/>
            <ac:graphicFrameMk id="8" creationId="{48A2ED8C-7370-4164-9087-110649F9701A}"/>
          </ac:graphicFrameMkLst>
        </pc:graphicFrameChg>
        <pc:graphicFrameChg chg="add del mod">
          <ac:chgData name="Zambotti Stefano" userId="73026545-5bdf-4813-955c-38242cfad114" providerId="ADAL" clId="{19863CAD-0D14-43EF-923A-22504234A9E7}" dt="2021-06-05T09:44:12.012" v="4754" actId="478"/>
          <ac:graphicFrameMkLst>
            <pc:docMk/>
            <pc:sldMk cId="3792761202" sldId="351"/>
            <ac:graphicFrameMk id="10" creationId="{D5F5597B-F1DF-4D38-BC00-5885B69FB096}"/>
          </ac:graphicFrameMkLst>
        </pc:graphicFrameChg>
        <pc:graphicFrameChg chg="del">
          <ac:chgData name="Zambotti Stefano" userId="73026545-5bdf-4813-955c-38242cfad114" providerId="ADAL" clId="{19863CAD-0D14-43EF-923A-22504234A9E7}" dt="2021-06-03T14:47:36.920" v="1634" actId="478"/>
          <ac:graphicFrameMkLst>
            <pc:docMk/>
            <pc:sldMk cId="3792761202" sldId="351"/>
            <ac:graphicFrameMk id="11" creationId="{749B7072-68A6-42C7-8A19-DCF90362CA11}"/>
          </ac:graphicFrameMkLst>
        </pc:graphicFrameChg>
        <pc:graphicFrameChg chg="add del mod">
          <ac:chgData name="Zambotti Stefano" userId="73026545-5bdf-4813-955c-38242cfad114" providerId="ADAL" clId="{19863CAD-0D14-43EF-923A-22504234A9E7}" dt="2021-06-05T09:44:15.363" v="4756" actId="478"/>
          <ac:graphicFrameMkLst>
            <pc:docMk/>
            <pc:sldMk cId="3792761202" sldId="351"/>
            <ac:graphicFrameMk id="12" creationId="{8D8B7B00-1FD4-4337-8C3D-983885B5BA77}"/>
          </ac:graphicFrameMkLst>
        </pc:graphicFrameChg>
        <pc:graphicFrameChg chg="add mod">
          <ac:chgData name="Zambotti Stefano" userId="73026545-5bdf-4813-955c-38242cfad114" providerId="ADAL" clId="{19863CAD-0D14-43EF-923A-22504234A9E7}" dt="2021-06-05T09:55:33.458" v="4937" actId="20577"/>
          <ac:graphicFrameMkLst>
            <pc:docMk/>
            <pc:sldMk cId="3792761202" sldId="351"/>
            <ac:graphicFrameMk id="20" creationId="{2BB68F86-DFDB-41A2-8939-A6FF594F823E}"/>
          </ac:graphicFrameMkLst>
        </pc:graphicFrameChg>
        <pc:cxnChg chg="add del mod">
          <ac:chgData name="Zambotti Stefano" userId="73026545-5bdf-4813-955c-38242cfad114" providerId="ADAL" clId="{19863CAD-0D14-43EF-923A-22504234A9E7}" dt="2021-06-04T13:29:58.057" v="3464" actId="478"/>
          <ac:cxnSpMkLst>
            <pc:docMk/>
            <pc:sldMk cId="3792761202" sldId="351"/>
            <ac:cxnSpMk id="13" creationId="{B6069B46-CA26-47EA-BBA1-4609B3D9D981}"/>
          </ac:cxnSpMkLst>
        </pc:cxnChg>
        <pc:cxnChg chg="add del mod">
          <ac:chgData name="Zambotti Stefano" userId="73026545-5bdf-4813-955c-38242cfad114" providerId="ADAL" clId="{19863CAD-0D14-43EF-923A-22504234A9E7}" dt="2021-06-04T13:30:12.315" v="3468" actId="478"/>
          <ac:cxnSpMkLst>
            <pc:docMk/>
            <pc:sldMk cId="3792761202" sldId="351"/>
            <ac:cxnSpMk id="14" creationId="{3BF018DF-EA9F-4F45-9957-E96B15F51B34}"/>
          </ac:cxnSpMkLst>
        </pc:cxnChg>
      </pc:sldChg>
      <pc:sldChg chg="addSp delSp modSp add mod ord">
        <pc:chgData name="Zambotti Stefano" userId="73026545-5bdf-4813-955c-38242cfad114" providerId="ADAL" clId="{19863CAD-0D14-43EF-923A-22504234A9E7}" dt="2021-06-05T10:53:22.359" v="6054"/>
        <pc:sldMkLst>
          <pc:docMk/>
          <pc:sldMk cId="1528400316" sldId="352"/>
        </pc:sldMkLst>
        <pc:spChg chg="del mod">
          <ac:chgData name="Zambotti Stefano" userId="73026545-5bdf-4813-955c-38242cfad114" providerId="ADAL" clId="{19863CAD-0D14-43EF-923A-22504234A9E7}" dt="2021-06-04T13:57:34.681" v="4091" actId="21"/>
          <ac:spMkLst>
            <pc:docMk/>
            <pc:sldMk cId="1528400316" sldId="352"/>
            <ac:spMk id="2" creationId="{5C81066C-0CDE-4A97-905F-2FD261787894}"/>
          </ac:spMkLst>
        </pc:spChg>
        <pc:spChg chg="mod">
          <ac:chgData name="Zambotti Stefano" userId="73026545-5bdf-4813-955c-38242cfad114" providerId="ADAL" clId="{19863CAD-0D14-43EF-923A-22504234A9E7}" dt="2021-06-05T10:33:01.778" v="5528" actId="20577"/>
          <ac:spMkLst>
            <pc:docMk/>
            <pc:sldMk cId="1528400316" sldId="352"/>
            <ac:spMk id="3" creationId="{00000000-0000-0000-0000-000000000000}"/>
          </ac:spMkLst>
        </pc:spChg>
        <pc:spChg chg="del">
          <ac:chgData name="Zambotti Stefano" userId="73026545-5bdf-4813-955c-38242cfad114" providerId="ADAL" clId="{19863CAD-0D14-43EF-923A-22504234A9E7}" dt="2021-06-03T20:08:51.949" v="2992" actId="478"/>
          <ac:spMkLst>
            <pc:docMk/>
            <pc:sldMk cId="1528400316" sldId="352"/>
            <ac:spMk id="4" creationId="{4E24E1CB-9929-4CD9-A844-299A78320725}"/>
          </ac:spMkLst>
        </pc:spChg>
        <pc:spChg chg="add del mod">
          <ac:chgData name="Zambotti Stefano" userId="73026545-5bdf-4813-955c-38242cfad114" providerId="ADAL" clId="{19863CAD-0D14-43EF-923A-22504234A9E7}" dt="2021-06-03T14:52:21.332" v="1754" actId="21"/>
          <ac:spMkLst>
            <pc:docMk/>
            <pc:sldMk cId="1528400316" sldId="352"/>
            <ac:spMk id="5" creationId="{CFB04869-19D5-412A-A8ED-1C1E11A4C4B2}"/>
          </ac:spMkLst>
        </pc:spChg>
        <pc:spChg chg="add mod">
          <ac:chgData name="Zambotti Stefano" userId="73026545-5bdf-4813-955c-38242cfad114" providerId="ADAL" clId="{19863CAD-0D14-43EF-923A-22504234A9E7}" dt="2021-06-04T14:24:55.960" v="4737" actId="20577"/>
          <ac:spMkLst>
            <pc:docMk/>
            <pc:sldMk cId="1528400316" sldId="352"/>
            <ac:spMk id="7" creationId="{22B751F1-F9BC-4A4E-A6EB-6B38D40B628A}"/>
          </ac:spMkLst>
        </pc:spChg>
        <pc:graphicFrameChg chg="del">
          <ac:chgData name="Zambotti Stefano" userId="73026545-5bdf-4813-955c-38242cfad114" providerId="ADAL" clId="{19863CAD-0D14-43EF-923A-22504234A9E7}" dt="2021-06-03T14:47:30.591" v="1631" actId="478"/>
          <ac:graphicFrameMkLst>
            <pc:docMk/>
            <pc:sldMk cId="1528400316" sldId="352"/>
            <ac:graphicFrameMk id="11" creationId="{749B7072-68A6-42C7-8A19-DCF90362CA11}"/>
          </ac:graphicFrameMkLst>
        </pc:graphicFrameChg>
      </pc:sldChg>
      <pc:sldChg chg="modSp add mod">
        <pc:chgData name="Zambotti Stefano" userId="73026545-5bdf-4813-955c-38242cfad114" providerId="ADAL" clId="{19863CAD-0D14-43EF-923A-22504234A9E7}" dt="2021-06-05T11:35:14.906" v="6527" actId="20577"/>
        <pc:sldMkLst>
          <pc:docMk/>
          <pc:sldMk cId="3123305644" sldId="353"/>
        </pc:sldMkLst>
        <pc:spChg chg="mod">
          <ac:chgData name="Zambotti Stefano" userId="73026545-5bdf-4813-955c-38242cfad114" providerId="ADAL" clId="{19863CAD-0D14-43EF-923A-22504234A9E7}" dt="2021-06-05T11:35:14.906" v="6527" actId="20577"/>
          <ac:spMkLst>
            <pc:docMk/>
            <pc:sldMk cId="3123305644" sldId="353"/>
            <ac:spMk id="2" creationId="{00000000-0000-0000-0000-000000000000}"/>
          </ac:spMkLst>
        </pc:spChg>
      </pc:sldChg>
      <pc:sldChg chg="addSp delSp modSp add mod">
        <pc:chgData name="Zambotti Stefano" userId="73026545-5bdf-4813-955c-38242cfad114" providerId="ADAL" clId="{19863CAD-0D14-43EF-923A-22504234A9E7}" dt="2021-06-05T11:56:47.738" v="7281" actId="115"/>
        <pc:sldMkLst>
          <pc:docMk/>
          <pc:sldMk cId="3073801848" sldId="354"/>
        </pc:sldMkLst>
        <pc:spChg chg="add del mod">
          <ac:chgData name="Zambotti Stefano" userId="73026545-5bdf-4813-955c-38242cfad114" providerId="ADAL" clId="{19863CAD-0D14-43EF-923A-22504234A9E7}" dt="2021-06-04T14:26:44.695" v="4744"/>
          <ac:spMkLst>
            <pc:docMk/>
            <pc:sldMk cId="3073801848" sldId="354"/>
            <ac:spMk id="2" creationId="{E39610CB-0174-4E97-B5B9-682E6C05D2B5}"/>
          </ac:spMkLst>
        </pc:spChg>
        <pc:spChg chg="mod">
          <ac:chgData name="Zambotti Stefano" userId="73026545-5bdf-4813-955c-38242cfad114" providerId="ADAL" clId="{19863CAD-0D14-43EF-923A-22504234A9E7}" dt="2021-06-05T11:41:04.917" v="6529" actId="1076"/>
          <ac:spMkLst>
            <pc:docMk/>
            <pc:sldMk cId="3073801848" sldId="354"/>
            <ac:spMk id="3" creationId="{00000000-0000-0000-0000-000000000000}"/>
          </ac:spMkLst>
        </pc:spChg>
        <pc:spChg chg="add del mod">
          <ac:chgData name="Zambotti Stefano" userId="73026545-5bdf-4813-955c-38242cfad114" providerId="ADAL" clId="{19863CAD-0D14-43EF-923A-22504234A9E7}" dt="2021-06-05T11:33:47.729" v="6489"/>
          <ac:spMkLst>
            <pc:docMk/>
            <pc:sldMk cId="3073801848" sldId="354"/>
            <ac:spMk id="4" creationId="{8D6319B0-B0CE-4BCC-9AC8-93D86C60788B}"/>
          </ac:spMkLst>
        </pc:spChg>
        <pc:spChg chg="del">
          <ac:chgData name="Zambotti Stefano" userId="73026545-5bdf-4813-955c-38242cfad114" providerId="ADAL" clId="{19863CAD-0D14-43EF-923A-22504234A9E7}" dt="2021-06-03T20:47:20.993" v="3313" actId="478"/>
          <ac:spMkLst>
            <pc:docMk/>
            <pc:sldMk cId="3073801848" sldId="354"/>
            <ac:spMk id="5" creationId="{E35C1D19-19A7-4A8F-AA1A-265D7880567E}"/>
          </ac:spMkLst>
        </pc:spChg>
        <pc:spChg chg="add mod">
          <ac:chgData name="Zambotti Stefano" userId="73026545-5bdf-4813-955c-38242cfad114" providerId="ADAL" clId="{19863CAD-0D14-43EF-923A-22504234A9E7}" dt="2021-06-05T11:56:47.738" v="7281" actId="115"/>
          <ac:spMkLst>
            <pc:docMk/>
            <pc:sldMk cId="3073801848" sldId="354"/>
            <ac:spMk id="6" creationId="{7CBBD381-F9A2-46EA-9481-40FA51F9F68D}"/>
          </ac:spMkLst>
        </pc:spChg>
      </pc:sldChg>
      <pc:sldChg chg="delSp add mod">
        <pc:chgData name="Zambotti Stefano" userId="73026545-5bdf-4813-955c-38242cfad114" providerId="ADAL" clId="{19863CAD-0D14-43EF-923A-22504234A9E7}" dt="2021-06-04T14:26:10.185" v="4741" actId="478"/>
        <pc:sldMkLst>
          <pc:docMk/>
          <pc:sldMk cId="96919720" sldId="355"/>
        </pc:sldMkLst>
        <pc:spChg chg="del">
          <ac:chgData name="Zambotti Stefano" userId="73026545-5bdf-4813-955c-38242cfad114" providerId="ADAL" clId="{19863CAD-0D14-43EF-923A-22504234A9E7}" dt="2021-06-04T14:26:10.185" v="4741" actId="478"/>
          <ac:spMkLst>
            <pc:docMk/>
            <pc:sldMk cId="96919720" sldId="355"/>
            <ac:spMk id="2" creationId="{C7DB0866-A271-434C-8141-BC452CE392ED}"/>
          </ac:spMkLst>
        </pc:spChg>
      </pc:sldChg>
      <pc:sldChg chg="add ord">
        <pc:chgData name="Zambotti Stefano" userId="73026545-5bdf-4813-955c-38242cfad114" providerId="ADAL" clId="{19863CAD-0D14-43EF-923A-22504234A9E7}" dt="2021-06-05T09:41:29.855" v="4753"/>
        <pc:sldMkLst>
          <pc:docMk/>
          <pc:sldMk cId="1140179708" sldId="356"/>
        </pc:sldMkLst>
      </pc:sldChg>
      <pc:sldChg chg="addSp delSp modSp add mod">
        <pc:chgData name="Zambotti Stefano" userId="73026545-5bdf-4813-955c-38242cfad114" providerId="ADAL" clId="{19863CAD-0D14-43EF-923A-22504234A9E7}" dt="2021-06-05T10:36:53.986" v="5694" actId="6549"/>
        <pc:sldMkLst>
          <pc:docMk/>
          <pc:sldMk cId="441636724" sldId="357"/>
        </pc:sldMkLst>
        <pc:spChg chg="mod">
          <ac:chgData name="Zambotti Stefano" userId="73026545-5bdf-4813-955c-38242cfad114" providerId="ADAL" clId="{19863CAD-0D14-43EF-923A-22504234A9E7}" dt="2021-06-05T09:47:00.739" v="4838" actId="20577"/>
          <ac:spMkLst>
            <pc:docMk/>
            <pc:sldMk cId="441636724" sldId="357"/>
            <ac:spMk id="3" creationId="{00000000-0000-0000-0000-000000000000}"/>
          </ac:spMkLst>
        </pc:spChg>
        <pc:spChg chg="mod">
          <ac:chgData name="Zambotti Stefano" userId="73026545-5bdf-4813-955c-38242cfad114" providerId="ADAL" clId="{19863CAD-0D14-43EF-923A-22504234A9E7}" dt="2021-06-05T10:36:53.986" v="5694" actId="6549"/>
          <ac:spMkLst>
            <pc:docMk/>
            <pc:sldMk cId="441636724" sldId="357"/>
            <ac:spMk id="5" creationId="{3BD716F2-0FBD-4C7D-B4C4-64A199C4910B}"/>
          </ac:spMkLst>
        </pc:spChg>
        <pc:spChg chg="add mod">
          <ac:chgData name="Zambotti Stefano" userId="73026545-5bdf-4813-955c-38242cfad114" providerId="ADAL" clId="{19863CAD-0D14-43EF-923A-22504234A9E7}" dt="2021-06-05T10:30:55.668" v="5518" actId="255"/>
          <ac:spMkLst>
            <pc:docMk/>
            <pc:sldMk cId="441636724" sldId="357"/>
            <ac:spMk id="9" creationId="{3B7AE94F-84B9-471B-9ECC-B5729B4D3C5F}"/>
          </ac:spMkLst>
        </pc:spChg>
        <pc:spChg chg="add mod">
          <ac:chgData name="Zambotti Stefano" userId="73026545-5bdf-4813-955c-38242cfad114" providerId="ADAL" clId="{19863CAD-0D14-43EF-923A-22504234A9E7}" dt="2021-06-05T10:32:06.941" v="5522" actId="113"/>
          <ac:spMkLst>
            <pc:docMk/>
            <pc:sldMk cId="441636724" sldId="357"/>
            <ac:spMk id="10" creationId="{A57128C1-0803-4D8B-91B6-78116539F9E0}"/>
          </ac:spMkLst>
        </pc:spChg>
        <pc:spChg chg="mod">
          <ac:chgData name="Zambotti Stefano" userId="73026545-5bdf-4813-955c-38242cfad114" providerId="ADAL" clId="{19863CAD-0D14-43EF-923A-22504234A9E7}" dt="2021-06-05T10:36:49.952" v="5693" actId="20577"/>
          <ac:spMkLst>
            <pc:docMk/>
            <pc:sldMk cId="441636724" sldId="357"/>
            <ac:spMk id="17" creationId="{F05B1FB8-6B7F-4910-987F-15FD5D3AF99D}"/>
          </ac:spMkLst>
        </pc:spChg>
        <pc:spChg chg="del">
          <ac:chgData name="Zambotti Stefano" userId="73026545-5bdf-4813-955c-38242cfad114" providerId="ADAL" clId="{19863CAD-0D14-43EF-923A-22504234A9E7}" dt="2021-06-05T09:53:05.258" v="4876" actId="478"/>
          <ac:spMkLst>
            <pc:docMk/>
            <pc:sldMk cId="441636724" sldId="357"/>
            <ac:spMk id="18" creationId="{F58280AE-8F4F-47F7-A5A9-C2076097C938}"/>
          </ac:spMkLst>
        </pc:spChg>
        <pc:graphicFrameChg chg="add mod">
          <ac:chgData name="Zambotti Stefano" userId="73026545-5bdf-4813-955c-38242cfad114" providerId="ADAL" clId="{19863CAD-0D14-43EF-923A-22504234A9E7}" dt="2021-06-05T10:01:57.121" v="4988" actId="20577"/>
          <ac:graphicFrameMkLst>
            <pc:docMk/>
            <pc:sldMk cId="441636724" sldId="357"/>
            <ac:graphicFrameMk id="7" creationId="{FFBADBDC-AD1D-4A73-9A51-ED3C757DCD9C}"/>
          </ac:graphicFrameMkLst>
        </pc:graphicFrameChg>
        <pc:graphicFrameChg chg="add mod">
          <ac:chgData name="Zambotti Stefano" userId="73026545-5bdf-4813-955c-38242cfad114" providerId="ADAL" clId="{19863CAD-0D14-43EF-923A-22504234A9E7}" dt="2021-06-05T10:02:01.775" v="4994" actId="20577"/>
          <ac:graphicFrameMkLst>
            <pc:docMk/>
            <pc:sldMk cId="441636724" sldId="357"/>
            <ac:graphicFrameMk id="8" creationId="{0B0496DF-A640-45E3-81CD-E044BC8FFF7D}"/>
          </ac:graphicFrameMkLst>
        </pc:graphicFrameChg>
        <pc:graphicFrameChg chg="del">
          <ac:chgData name="Zambotti Stefano" userId="73026545-5bdf-4813-955c-38242cfad114" providerId="ADAL" clId="{19863CAD-0D14-43EF-923A-22504234A9E7}" dt="2021-06-05T09:46:42.432" v="4797" actId="478"/>
          <ac:graphicFrameMkLst>
            <pc:docMk/>
            <pc:sldMk cId="441636724" sldId="357"/>
            <ac:graphicFrameMk id="20" creationId="{2BB68F86-DFDB-41A2-8939-A6FF594F823E}"/>
          </ac:graphicFrameMkLst>
        </pc:graphicFrameChg>
      </pc:sldChg>
    </pc:docChg>
  </pc:docChgLst>
  <pc:docChgLst>
    <pc:chgData name="Zambotti Stefano" userId="73026545-5bdf-4813-955c-38242cfad114" providerId="ADAL" clId="{1441F206-676A-4849-B7BC-FD654837C2D7}"/>
    <pc:docChg chg="undo custSel addSld delSld modSld sldOrd">
      <pc:chgData name="Zambotti Stefano" userId="73026545-5bdf-4813-955c-38242cfad114" providerId="ADAL" clId="{1441F206-676A-4849-B7BC-FD654837C2D7}" dt="2021-06-06T20:02:59.534" v="2997" actId="14100"/>
      <pc:docMkLst>
        <pc:docMk/>
      </pc:docMkLst>
      <pc:sldChg chg="addSp modSp mod">
        <pc:chgData name="Zambotti Stefano" userId="73026545-5bdf-4813-955c-38242cfad114" providerId="ADAL" clId="{1441F206-676A-4849-B7BC-FD654837C2D7}" dt="2021-06-06T17:11:30.274" v="875" actId="207"/>
        <pc:sldMkLst>
          <pc:docMk/>
          <pc:sldMk cId="3570264360" sldId="312"/>
        </pc:sldMkLst>
        <pc:spChg chg="add mod">
          <ac:chgData name="Zambotti Stefano" userId="73026545-5bdf-4813-955c-38242cfad114" providerId="ADAL" clId="{1441F206-676A-4849-B7BC-FD654837C2D7}" dt="2021-06-06T17:11:30.274" v="875" actId="207"/>
          <ac:spMkLst>
            <pc:docMk/>
            <pc:sldMk cId="3570264360" sldId="312"/>
            <ac:spMk id="5" creationId="{BD6270CD-EDC5-461C-8368-4CD40B68B193}"/>
          </ac:spMkLst>
        </pc:spChg>
      </pc:sldChg>
      <pc:sldChg chg="modSp mod modNotes">
        <pc:chgData name="Zambotti Stefano" userId="73026545-5bdf-4813-955c-38242cfad114" providerId="ADAL" clId="{1441F206-676A-4849-B7BC-FD654837C2D7}" dt="2021-06-06T18:54:45.630" v="2616" actId="20577"/>
        <pc:sldMkLst>
          <pc:docMk/>
          <pc:sldMk cId="1547432709" sldId="327"/>
        </pc:sldMkLst>
        <pc:spChg chg="mod">
          <ac:chgData name="Zambotti Stefano" userId="73026545-5bdf-4813-955c-38242cfad114" providerId="ADAL" clId="{1441F206-676A-4849-B7BC-FD654837C2D7}" dt="2021-06-06T18:54:45.630" v="2616" actId="20577"/>
          <ac:spMkLst>
            <pc:docMk/>
            <pc:sldMk cId="1547432709" sldId="327"/>
            <ac:spMk id="2" creationId="{00000000-0000-0000-0000-000000000000}"/>
          </ac:spMkLst>
        </pc:spChg>
      </pc:sldChg>
      <pc:sldChg chg="del">
        <pc:chgData name="Zambotti Stefano" userId="73026545-5bdf-4813-955c-38242cfad114" providerId="ADAL" clId="{1441F206-676A-4849-B7BC-FD654837C2D7}" dt="2021-06-05T11:59:16.045" v="0" actId="2696"/>
        <pc:sldMkLst>
          <pc:docMk/>
          <pc:sldMk cId="408044459" sldId="336"/>
        </pc:sldMkLst>
      </pc:sldChg>
      <pc:sldChg chg="addSp delSp modSp mod modNotes">
        <pc:chgData name="Zambotti Stefano" userId="73026545-5bdf-4813-955c-38242cfad114" providerId="ADAL" clId="{1441F206-676A-4849-B7BC-FD654837C2D7}" dt="2021-06-05T12:11:42.137" v="17" actId="962"/>
        <pc:sldMkLst>
          <pc:docMk/>
          <pc:sldMk cId="2608354222" sldId="337"/>
        </pc:sldMkLst>
        <pc:picChg chg="add mod">
          <ac:chgData name="Zambotti Stefano" userId="73026545-5bdf-4813-955c-38242cfad114" providerId="ADAL" clId="{1441F206-676A-4849-B7BC-FD654837C2D7}" dt="2021-06-05T12:11:42.137" v="17" actId="962"/>
          <ac:picMkLst>
            <pc:docMk/>
            <pc:sldMk cId="2608354222" sldId="337"/>
            <ac:picMk id="4" creationId="{6CE85F9A-5802-4042-BC82-50AF70043DE3}"/>
          </ac:picMkLst>
        </pc:picChg>
        <pc:picChg chg="del">
          <ac:chgData name="Zambotti Stefano" userId="73026545-5bdf-4813-955c-38242cfad114" providerId="ADAL" clId="{1441F206-676A-4849-B7BC-FD654837C2D7}" dt="2021-06-05T12:11:26.583" v="13" actId="478"/>
          <ac:picMkLst>
            <pc:docMk/>
            <pc:sldMk cId="2608354222" sldId="337"/>
            <ac:picMk id="18" creationId="{C0882B34-D014-4C6A-8E6D-EA308CA54D50}"/>
          </ac:picMkLst>
        </pc:picChg>
      </pc:sldChg>
      <pc:sldChg chg="modSp mod">
        <pc:chgData name="Zambotti Stefano" userId="73026545-5bdf-4813-955c-38242cfad114" providerId="ADAL" clId="{1441F206-676A-4849-B7BC-FD654837C2D7}" dt="2021-06-06T19:22:21.734" v="2836" actId="20577"/>
        <pc:sldMkLst>
          <pc:docMk/>
          <pc:sldMk cId="3985726961" sldId="339"/>
        </pc:sldMkLst>
        <pc:spChg chg="mod">
          <ac:chgData name="Zambotti Stefano" userId="73026545-5bdf-4813-955c-38242cfad114" providerId="ADAL" clId="{1441F206-676A-4849-B7BC-FD654837C2D7}" dt="2021-06-06T19:22:21.734" v="2836" actId="20577"/>
          <ac:spMkLst>
            <pc:docMk/>
            <pc:sldMk cId="3985726961" sldId="339"/>
            <ac:spMk id="2" creationId="{00000000-0000-0000-0000-000000000000}"/>
          </ac:spMkLst>
        </pc:spChg>
        <pc:spChg chg="mod">
          <ac:chgData name="Zambotti Stefano" userId="73026545-5bdf-4813-955c-38242cfad114" providerId="ADAL" clId="{1441F206-676A-4849-B7BC-FD654837C2D7}" dt="2021-06-06T16:55:24.930" v="567" actId="6549"/>
          <ac:spMkLst>
            <pc:docMk/>
            <pc:sldMk cId="3985726961" sldId="339"/>
            <ac:spMk id="3" creationId="{00000000-0000-0000-0000-000000000000}"/>
          </ac:spMkLst>
        </pc:spChg>
      </pc:sldChg>
      <pc:sldChg chg="del">
        <pc:chgData name="Zambotti Stefano" userId="73026545-5bdf-4813-955c-38242cfad114" providerId="ADAL" clId="{1441F206-676A-4849-B7BC-FD654837C2D7}" dt="2021-06-05T11:59:16.045" v="0" actId="2696"/>
        <pc:sldMkLst>
          <pc:docMk/>
          <pc:sldMk cId="2230022369" sldId="340"/>
        </pc:sldMkLst>
      </pc:sldChg>
      <pc:sldChg chg="modSp mod modNotes">
        <pc:chgData name="Zambotti Stefano" userId="73026545-5bdf-4813-955c-38242cfad114" providerId="ADAL" clId="{1441F206-676A-4849-B7BC-FD654837C2D7}" dt="2021-06-06T19:55:46.366" v="2981" actId="115"/>
        <pc:sldMkLst>
          <pc:docMk/>
          <pc:sldMk cId="843699542" sldId="342"/>
        </pc:sldMkLst>
        <pc:spChg chg="mod">
          <ac:chgData name="Zambotti Stefano" userId="73026545-5bdf-4813-955c-38242cfad114" providerId="ADAL" clId="{1441F206-676A-4849-B7BC-FD654837C2D7}" dt="2021-06-06T19:55:46.366" v="2981" actId="115"/>
          <ac:spMkLst>
            <pc:docMk/>
            <pc:sldMk cId="843699542" sldId="342"/>
            <ac:spMk id="2" creationId="{00000000-0000-0000-0000-000000000000}"/>
          </ac:spMkLst>
        </pc:spChg>
      </pc:sldChg>
      <pc:sldChg chg="del">
        <pc:chgData name="Zambotti Stefano" userId="73026545-5bdf-4813-955c-38242cfad114" providerId="ADAL" clId="{1441F206-676A-4849-B7BC-FD654837C2D7}" dt="2021-06-05T11:59:16.045" v="0" actId="2696"/>
        <pc:sldMkLst>
          <pc:docMk/>
          <pc:sldMk cId="1378597632" sldId="343"/>
        </pc:sldMkLst>
      </pc:sldChg>
      <pc:sldChg chg="modSp mod">
        <pc:chgData name="Zambotti Stefano" userId="73026545-5bdf-4813-955c-38242cfad114" providerId="ADAL" clId="{1441F206-676A-4849-B7BC-FD654837C2D7}" dt="2021-06-06T19:55:02.969" v="2979" actId="20577"/>
        <pc:sldMkLst>
          <pc:docMk/>
          <pc:sldMk cId="2425730232" sldId="344"/>
        </pc:sldMkLst>
        <pc:spChg chg="mod">
          <ac:chgData name="Zambotti Stefano" userId="73026545-5bdf-4813-955c-38242cfad114" providerId="ADAL" clId="{1441F206-676A-4849-B7BC-FD654837C2D7}" dt="2021-06-06T19:55:02.969" v="2979" actId="20577"/>
          <ac:spMkLst>
            <pc:docMk/>
            <pc:sldMk cId="2425730232" sldId="344"/>
            <ac:spMk id="2" creationId="{00000000-0000-0000-0000-000000000000}"/>
          </ac:spMkLst>
        </pc:spChg>
      </pc:sldChg>
      <pc:sldChg chg="del">
        <pc:chgData name="Zambotti Stefano" userId="73026545-5bdf-4813-955c-38242cfad114" providerId="ADAL" clId="{1441F206-676A-4849-B7BC-FD654837C2D7}" dt="2021-06-05T11:59:16.045" v="0" actId="2696"/>
        <pc:sldMkLst>
          <pc:docMk/>
          <pc:sldMk cId="2175256614" sldId="345"/>
        </pc:sldMkLst>
      </pc:sldChg>
      <pc:sldChg chg="modNotes">
        <pc:chgData name="Zambotti Stefano" userId="73026545-5bdf-4813-955c-38242cfad114" providerId="ADAL" clId="{1441F206-676A-4849-B7BC-FD654837C2D7}" dt="2021-06-05T12:01:55.381" v="2" actId="368"/>
        <pc:sldMkLst>
          <pc:docMk/>
          <pc:sldMk cId="3830622864" sldId="346"/>
        </pc:sldMkLst>
      </pc:sldChg>
      <pc:sldChg chg="modNotes">
        <pc:chgData name="Zambotti Stefano" userId="73026545-5bdf-4813-955c-38242cfad114" providerId="ADAL" clId="{1441F206-676A-4849-B7BC-FD654837C2D7}" dt="2021-06-05T12:01:55.467" v="12" actId="368"/>
        <pc:sldMkLst>
          <pc:docMk/>
          <pc:sldMk cId="2940761055" sldId="348"/>
        </pc:sldMkLst>
      </pc:sldChg>
      <pc:sldChg chg="del">
        <pc:chgData name="Zambotti Stefano" userId="73026545-5bdf-4813-955c-38242cfad114" providerId="ADAL" clId="{1441F206-676A-4849-B7BC-FD654837C2D7}" dt="2021-06-05T11:59:16.045" v="0" actId="2696"/>
        <pc:sldMkLst>
          <pc:docMk/>
          <pc:sldMk cId="157055582" sldId="349"/>
        </pc:sldMkLst>
      </pc:sldChg>
      <pc:sldChg chg="addSp delSp modSp mod ord">
        <pc:chgData name="Zambotti Stefano" userId="73026545-5bdf-4813-955c-38242cfad114" providerId="ADAL" clId="{1441F206-676A-4849-B7BC-FD654837C2D7}" dt="2021-06-06T19:45:33.199" v="2909"/>
        <pc:sldMkLst>
          <pc:docMk/>
          <pc:sldMk cId="3792761202" sldId="351"/>
        </pc:sldMkLst>
        <pc:spChg chg="mod">
          <ac:chgData name="Zambotti Stefano" userId="73026545-5bdf-4813-955c-38242cfad114" providerId="ADAL" clId="{1441F206-676A-4849-B7BC-FD654837C2D7}" dt="2021-06-06T17:02:32.623" v="680" actId="14100"/>
          <ac:spMkLst>
            <pc:docMk/>
            <pc:sldMk cId="3792761202" sldId="351"/>
            <ac:spMk id="5" creationId="{3BD716F2-0FBD-4C7D-B4C4-64A199C4910B}"/>
          </ac:spMkLst>
        </pc:spChg>
        <pc:spChg chg="add mod">
          <ac:chgData name="Zambotti Stefano" userId="73026545-5bdf-4813-955c-38242cfad114" providerId="ADAL" clId="{1441F206-676A-4849-B7BC-FD654837C2D7}" dt="2021-06-06T17:07:12.696" v="812" actId="20577"/>
          <ac:spMkLst>
            <pc:docMk/>
            <pc:sldMk cId="3792761202" sldId="351"/>
            <ac:spMk id="8" creationId="{4646DE9D-CCAD-4DD2-A9F2-2C9340055E06}"/>
          </ac:spMkLst>
        </pc:spChg>
        <pc:spChg chg="mod">
          <ac:chgData name="Zambotti Stefano" userId="73026545-5bdf-4813-955c-38242cfad114" providerId="ADAL" clId="{1441F206-676A-4849-B7BC-FD654837C2D7}" dt="2021-06-06T17:02:22.603" v="678" actId="14100"/>
          <ac:spMkLst>
            <pc:docMk/>
            <pc:sldMk cId="3792761202" sldId="351"/>
            <ac:spMk id="17" creationId="{F05B1FB8-6B7F-4910-987F-15FD5D3AF99D}"/>
          </ac:spMkLst>
        </pc:spChg>
        <pc:spChg chg="mod">
          <ac:chgData name="Zambotti Stefano" userId="73026545-5bdf-4813-955c-38242cfad114" providerId="ADAL" clId="{1441F206-676A-4849-B7BC-FD654837C2D7}" dt="2021-06-06T17:02:18.234" v="676" actId="14100"/>
          <ac:spMkLst>
            <pc:docMk/>
            <pc:sldMk cId="3792761202" sldId="351"/>
            <ac:spMk id="21" creationId="{8C37DBCB-0F7B-48F4-8848-0631D7A291E8}"/>
          </ac:spMkLst>
        </pc:spChg>
        <pc:graphicFrameChg chg="add del mod">
          <ac:chgData name="Zambotti Stefano" userId="73026545-5bdf-4813-955c-38242cfad114" providerId="ADAL" clId="{1441F206-676A-4849-B7BC-FD654837C2D7}" dt="2021-06-06T17:01:39.892" v="665" actId="478"/>
          <ac:graphicFrameMkLst>
            <pc:docMk/>
            <pc:sldMk cId="3792761202" sldId="351"/>
            <ac:graphicFrameMk id="7" creationId="{2BB68F86-DFDB-41A2-8939-A6FF594F823E}"/>
          </ac:graphicFrameMkLst>
        </pc:graphicFrameChg>
        <pc:graphicFrameChg chg="add del mod">
          <ac:chgData name="Zambotti Stefano" userId="73026545-5bdf-4813-955c-38242cfad114" providerId="ADAL" clId="{1441F206-676A-4849-B7BC-FD654837C2D7}" dt="2021-06-06T17:01:46.816" v="668" actId="478"/>
          <ac:graphicFrameMkLst>
            <pc:docMk/>
            <pc:sldMk cId="3792761202" sldId="351"/>
            <ac:graphicFrameMk id="9" creationId="{2BB68F86-DFDB-41A2-8939-A6FF594F823E}"/>
          </ac:graphicFrameMkLst>
        </pc:graphicFrameChg>
        <pc:graphicFrameChg chg="add mod">
          <ac:chgData name="Zambotti Stefano" userId="73026545-5bdf-4813-955c-38242cfad114" providerId="ADAL" clId="{1441F206-676A-4849-B7BC-FD654837C2D7}" dt="2021-06-06T17:02:10.091" v="674" actId="1076"/>
          <ac:graphicFrameMkLst>
            <pc:docMk/>
            <pc:sldMk cId="3792761202" sldId="351"/>
            <ac:graphicFrameMk id="10" creationId="{2BB68F86-DFDB-41A2-8939-A6FF594F823E}"/>
          </ac:graphicFrameMkLst>
        </pc:graphicFrameChg>
        <pc:graphicFrameChg chg="del">
          <ac:chgData name="Zambotti Stefano" userId="73026545-5bdf-4813-955c-38242cfad114" providerId="ADAL" clId="{1441F206-676A-4849-B7BC-FD654837C2D7}" dt="2021-06-06T16:58:56.976" v="645" actId="478"/>
          <ac:graphicFrameMkLst>
            <pc:docMk/>
            <pc:sldMk cId="3792761202" sldId="351"/>
            <ac:graphicFrameMk id="20" creationId="{2BB68F86-DFDB-41A2-8939-A6FF594F823E}"/>
          </ac:graphicFrameMkLst>
        </pc:graphicFrameChg>
      </pc:sldChg>
      <pc:sldChg chg="del">
        <pc:chgData name="Zambotti Stefano" userId="73026545-5bdf-4813-955c-38242cfad114" providerId="ADAL" clId="{1441F206-676A-4849-B7BC-FD654837C2D7}" dt="2021-06-05T11:59:16.045" v="0" actId="2696"/>
        <pc:sldMkLst>
          <pc:docMk/>
          <pc:sldMk cId="1528400316" sldId="352"/>
        </pc:sldMkLst>
      </pc:sldChg>
      <pc:sldChg chg="modSp mod modNotes">
        <pc:chgData name="Zambotti Stefano" userId="73026545-5bdf-4813-955c-38242cfad114" providerId="ADAL" clId="{1441F206-676A-4849-B7BC-FD654837C2D7}" dt="2021-06-06T18:54:14.084" v="2608" actId="20577"/>
        <pc:sldMkLst>
          <pc:docMk/>
          <pc:sldMk cId="3123305644" sldId="353"/>
        </pc:sldMkLst>
        <pc:spChg chg="mod">
          <ac:chgData name="Zambotti Stefano" userId="73026545-5bdf-4813-955c-38242cfad114" providerId="ADAL" clId="{1441F206-676A-4849-B7BC-FD654837C2D7}" dt="2021-06-06T18:54:14.084" v="2608" actId="20577"/>
          <ac:spMkLst>
            <pc:docMk/>
            <pc:sldMk cId="3123305644" sldId="353"/>
            <ac:spMk id="2" creationId="{00000000-0000-0000-0000-000000000000}"/>
          </ac:spMkLst>
        </pc:spChg>
      </pc:sldChg>
      <pc:sldChg chg="modSp mod">
        <pc:chgData name="Zambotti Stefano" userId="73026545-5bdf-4813-955c-38242cfad114" providerId="ADAL" clId="{1441F206-676A-4849-B7BC-FD654837C2D7}" dt="2021-06-06T19:03:36.856" v="2821" actId="20577"/>
        <pc:sldMkLst>
          <pc:docMk/>
          <pc:sldMk cId="3073801848" sldId="354"/>
        </pc:sldMkLst>
        <pc:spChg chg="mod">
          <ac:chgData name="Zambotti Stefano" userId="73026545-5bdf-4813-955c-38242cfad114" providerId="ADAL" clId="{1441F206-676A-4849-B7BC-FD654837C2D7}" dt="2021-06-06T19:03:36.856" v="2821" actId="20577"/>
          <ac:spMkLst>
            <pc:docMk/>
            <pc:sldMk cId="3073801848" sldId="354"/>
            <ac:spMk id="6" creationId="{7CBBD381-F9A2-46EA-9481-40FA51F9F68D}"/>
          </ac:spMkLst>
        </pc:spChg>
      </pc:sldChg>
      <pc:sldChg chg="del">
        <pc:chgData name="Zambotti Stefano" userId="73026545-5bdf-4813-955c-38242cfad114" providerId="ADAL" clId="{1441F206-676A-4849-B7BC-FD654837C2D7}" dt="2021-06-05T11:59:16.045" v="0" actId="2696"/>
        <pc:sldMkLst>
          <pc:docMk/>
          <pc:sldMk cId="96919720" sldId="355"/>
        </pc:sldMkLst>
      </pc:sldChg>
      <pc:sldChg chg="del">
        <pc:chgData name="Zambotti Stefano" userId="73026545-5bdf-4813-955c-38242cfad114" providerId="ADAL" clId="{1441F206-676A-4849-B7BC-FD654837C2D7}" dt="2021-06-05T11:59:16.045" v="0" actId="2696"/>
        <pc:sldMkLst>
          <pc:docMk/>
          <pc:sldMk cId="1140179708" sldId="356"/>
        </pc:sldMkLst>
      </pc:sldChg>
      <pc:sldChg chg="addSp delSp modSp mod">
        <pc:chgData name="Zambotti Stefano" userId="73026545-5bdf-4813-955c-38242cfad114" providerId="ADAL" clId="{1441F206-676A-4849-B7BC-FD654837C2D7}" dt="2021-06-06T20:01:10.513" v="2994" actId="1076"/>
        <pc:sldMkLst>
          <pc:docMk/>
          <pc:sldMk cId="441636724" sldId="357"/>
        </pc:sldMkLst>
        <pc:spChg chg="mod">
          <ac:chgData name="Zambotti Stefano" userId="73026545-5bdf-4813-955c-38242cfad114" providerId="ADAL" clId="{1441F206-676A-4849-B7BC-FD654837C2D7}" dt="2021-06-06T19:56:47.939" v="2983" actId="20577"/>
          <ac:spMkLst>
            <pc:docMk/>
            <pc:sldMk cId="441636724" sldId="357"/>
            <ac:spMk id="3" creationId="{00000000-0000-0000-0000-000000000000}"/>
          </ac:spMkLst>
        </pc:spChg>
        <pc:spChg chg="del mod">
          <ac:chgData name="Zambotti Stefano" userId="73026545-5bdf-4813-955c-38242cfad114" providerId="ADAL" clId="{1441F206-676A-4849-B7BC-FD654837C2D7}" dt="2021-06-06T19:27:29.377" v="2845" actId="478"/>
          <ac:spMkLst>
            <pc:docMk/>
            <pc:sldMk cId="441636724" sldId="357"/>
            <ac:spMk id="5" creationId="{3BD716F2-0FBD-4C7D-B4C4-64A199C4910B}"/>
          </ac:spMkLst>
        </pc:spChg>
        <pc:spChg chg="del mod">
          <ac:chgData name="Zambotti Stefano" userId="73026545-5bdf-4813-955c-38242cfad114" providerId="ADAL" clId="{1441F206-676A-4849-B7BC-FD654837C2D7}" dt="2021-06-06T19:27:27.233" v="2844" actId="478"/>
          <ac:spMkLst>
            <pc:docMk/>
            <pc:sldMk cId="441636724" sldId="357"/>
            <ac:spMk id="9" creationId="{3B7AE94F-84B9-471B-9ECC-B5729B4D3C5F}"/>
          </ac:spMkLst>
        </pc:spChg>
        <pc:spChg chg="del mod">
          <ac:chgData name="Zambotti Stefano" userId="73026545-5bdf-4813-955c-38242cfad114" providerId="ADAL" clId="{1441F206-676A-4849-B7BC-FD654837C2D7}" dt="2021-06-06T19:27:25.563" v="2842" actId="478"/>
          <ac:spMkLst>
            <pc:docMk/>
            <pc:sldMk cId="441636724" sldId="357"/>
            <ac:spMk id="10" creationId="{A57128C1-0803-4D8B-91B6-78116539F9E0}"/>
          </ac:spMkLst>
        </pc:spChg>
        <pc:spChg chg="add del mod">
          <ac:chgData name="Zambotti Stefano" userId="73026545-5bdf-4813-955c-38242cfad114" providerId="ADAL" clId="{1441F206-676A-4849-B7BC-FD654837C2D7}" dt="2021-06-06T19:27:30.339" v="2846" actId="478"/>
          <ac:spMkLst>
            <pc:docMk/>
            <pc:sldMk cId="441636724" sldId="357"/>
            <ac:spMk id="13" creationId="{6E9CF0C5-904E-4F1C-B389-0203375312C3}"/>
          </ac:spMkLst>
        </pc:spChg>
        <pc:spChg chg="del mod">
          <ac:chgData name="Zambotti Stefano" userId="73026545-5bdf-4813-955c-38242cfad114" providerId="ADAL" clId="{1441F206-676A-4849-B7BC-FD654837C2D7}" dt="2021-06-06T19:27:26.219" v="2843" actId="478"/>
          <ac:spMkLst>
            <pc:docMk/>
            <pc:sldMk cId="441636724" sldId="357"/>
            <ac:spMk id="17" creationId="{F05B1FB8-6B7F-4910-987F-15FD5D3AF99D}"/>
          </ac:spMkLst>
        </pc:spChg>
        <pc:spChg chg="add del mod">
          <ac:chgData name="Zambotti Stefano" userId="73026545-5bdf-4813-955c-38242cfad114" providerId="ADAL" clId="{1441F206-676A-4849-B7BC-FD654837C2D7}" dt="2021-06-06T19:44:18.773" v="2902" actId="478"/>
          <ac:spMkLst>
            <pc:docMk/>
            <pc:sldMk cId="441636724" sldId="357"/>
            <ac:spMk id="19" creationId="{635F9071-66A7-4B11-B28A-0C6A84C6E1E7}"/>
          </ac:spMkLst>
        </pc:spChg>
        <pc:spChg chg="add del mod">
          <ac:chgData name="Zambotti Stefano" userId="73026545-5bdf-4813-955c-38242cfad114" providerId="ADAL" clId="{1441F206-676A-4849-B7BC-FD654837C2D7}" dt="2021-06-06T19:43:55.498" v="2899" actId="478"/>
          <ac:spMkLst>
            <pc:docMk/>
            <pc:sldMk cId="441636724" sldId="357"/>
            <ac:spMk id="20" creationId="{E9A54BB6-B86B-4B63-9EB6-EBB238856626}"/>
          </ac:spMkLst>
        </pc:spChg>
        <pc:spChg chg="add del mod">
          <ac:chgData name="Zambotti Stefano" userId="73026545-5bdf-4813-955c-38242cfad114" providerId="ADAL" clId="{1441F206-676A-4849-B7BC-FD654837C2D7}" dt="2021-06-06T19:43:58.289" v="2900" actId="478"/>
          <ac:spMkLst>
            <pc:docMk/>
            <pc:sldMk cId="441636724" sldId="357"/>
            <ac:spMk id="21" creationId="{C729FB4E-7A41-4659-BA2C-0B2BFB697D37}"/>
          </ac:spMkLst>
        </pc:spChg>
        <pc:spChg chg="add del mod">
          <ac:chgData name="Zambotti Stefano" userId="73026545-5bdf-4813-955c-38242cfad114" providerId="ADAL" clId="{1441F206-676A-4849-B7BC-FD654837C2D7}" dt="2021-06-06T19:43:55.498" v="2899" actId="478"/>
          <ac:spMkLst>
            <pc:docMk/>
            <pc:sldMk cId="441636724" sldId="357"/>
            <ac:spMk id="22" creationId="{5B699DCF-E346-4308-BAD4-FCADC788BF3E}"/>
          </ac:spMkLst>
        </pc:spChg>
        <pc:spChg chg="add del mod">
          <ac:chgData name="Zambotti Stefano" userId="73026545-5bdf-4813-955c-38242cfad114" providerId="ADAL" clId="{1441F206-676A-4849-B7BC-FD654837C2D7}" dt="2021-06-06T19:44:23.544" v="2903" actId="1076"/>
          <ac:spMkLst>
            <pc:docMk/>
            <pc:sldMk cId="441636724" sldId="357"/>
            <ac:spMk id="23" creationId="{24C78BCD-98EF-4827-8CF0-D6BFC67F9645}"/>
          </ac:spMkLst>
        </pc:spChg>
        <pc:graphicFrameChg chg="del">
          <ac:chgData name="Zambotti Stefano" userId="73026545-5bdf-4813-955c-38242cfad114" providerId="ADAL" clId="{1441F206-676A-4849-B7BC-FD654837C2D7}" dt="2021-06-06T16:50:04.388" v="494" actId="478"/>
          <ac:graphicFrameMkLst>
            <pc:docMk/>
            <pc:sldMk cId="441636724" sldId="357"/>
            <ac:graphicFrameMk id="7" creationId="{FFBADBDC-AD1D-4A73-9A51-ED3C757DCD9C}"/>
          </ac:graphicFrameMkLst>
        </pc:graphicFrameChg>
        <pc:graphicFrameChg chg="del">
          <ac:chgData name="Zambotti Stefano" userId="73026545-5bdf-4813-955c-38242cfad114" providerId="ADAL" clId="{1441F206-676A-4849-B7BC-FD654837C2D7}" dt="2021-06-06T16:50:06.241" v="495" actId="478"/>
          <ac:graphicFrameMkLst>
            <pc:docMk/>
            <pc:sldMk cId="441636724" sldId="357"/>
            <ac:graphicFrameMk id="8" creationId="{0B0496DF-A640-45E3-81CD-E044BC8FFF7D}"/>
          </ac:graphicFrameMkLst>
        </pc:graphicFrameChg>
        <pc:graphicFrameChg chg="add del mod">
          <ac:chgData name="Zambotti Stefano" userId="73026545-5bdf-4813-955c-38242cfad114" providerId="ADAL" clId="{1441F206-676A-4849-B7BC-FD654837C2D7}" dt="2021-06-06T19:27:21.884" v="2840" actId="478"/>
          <ac:graphicFrameMkLst>
            <pc:docMk/>
            <pc:sldMk cId="441636724" sldId="357"/>
            <ac:graphicFrameMk id="11" creationId="{FFBADBDC-AD1D-4A73-9A51-ED3C757DCD9C}"/>
          </ac:graphicFrameMkLst>
        </pc:graphicFrameChg>
        <pc:graphicFrameChg chg="add del mod">
          <ac:chgData name="Zambotti Stefano" userId="73026545-5bdf-4813-955c-38242cfad114" providerId="ADAL" clId="{1441F206-676A-4849-B7BC-FD654837C2D7}" dt="2021-06-06T19:27:24.008" v="2841" actId="478"/>
          <ac:graphicFrameMkLst>
            <pc:docMk/>
            <pc:sldMk cId="441636724" sldId="357"/>
            <ac:graphicFrameMk id="12" creationId="{0B0496DF-A640-45E3-81CD-E044BC8FFF7D}"/>
          </ac:graphicFrameMkLst>
        </pc:graphicFrameChg>
        <pc:graphicFrameChg chg="add del mod">
          <ac:chgData name="Zambotti Stefano" userId="73026545-5bdf-4813-955c-38242cfad114" providerId="ADAL" clId="{1441F206-676A-4849-B7BC-FD654837C2D7}" dt="2021-06-06T19:37:20.771" v="2853" actId="478"/>
          <ac:graphicFrameMkLst>
            <pc:docMk/>
            <pc:sldMk cId="441636724" sldId="357"/>
            <ac:graphicFrameMk id="14" creationId="{4CAB76DE-892B-409F-BC8C-C0F956A6988E}"/>
          </ac:graphicFrameMkLst>
        </pc:graphicFrameChg>
        <pc:graphicFrameChg chg="add del mod">
          <ac:chgData name="Zambotti Stefano" userId="73026545-5bdf-4813-955c-38242cfad114" providerId="ADAL" clId="{1441F206-676A-4849-B7BC-FD654837C2D7}" dt="2021-06-06T19:37:23.184" v="2854" actId="478"/>
          <ac:graphicFrameMkLst>
            <pc:docMk/>
            <pc:sldMk cId="441636724" sldId="357"/>
            <ac:graphicFrameMk id="15" creationId="{4125AF48-9C76-4789-9087-C14503AD0D59}"/>
          </ac:graphicFrameMkLst>
        </pc:graphicFrameChg>
        <pc:graphicFrameChg chg="add mod">
          <ac:chgData name="Zambotti Stefano" userId="73026545-5bdf-4813-955c-38242cfad114" providerId="ADAL" clId="{1441F206-676A-4849-B7BC-FD654837C2D7}" dt="2021-06-06T20:01:10.513" v="2994" actId="1076"/>
          <ac:graphicFrameMkLst>
            <pc:docMk/>
            <pc:sldMk cId="441636724" sldId="357"/>
            <ac:graphicFrameMk id="16" creationId="{90C03C5F-1A27-4C0B-96EC-EE6C2352F475}"/>
          </ac:graphicFrameMkLst>
        </pc:graphicFrameChg>
        <pc:graphicFrameChg chg="add mod">
          <ac:chgData name="Zambotti Stefano" userId="73026545-5bdf-4813-955c-38242cfad114" providerId="ADAL" clId="{1441F206-676A-4849-B7BC-FD654837C2D7}" dt="2021-06-06T20:01:10.513" v="2994" actId="1076"/>
          <ac:graphicFrameMkLst>
            <pc:docMk/>
            <pc:sldMk cId="441636724" sldId="357"/>
            <ac:graphicFrameMk id="18" creationId="{CB5E321A-B557-4B85-A024-C7F2DD9D3C59}"/>
          </ac:graphicFrameMkLst>
        </pc:graphicFrameChg>
        <pc:picChg chg="add del mod">
          <ac:chgData name="Zambotti Stefano" userId="73026545-5bdf-4813-955c-38242cfad114" providerId="ADAL" clId="{1441F206-676A-4849-B7BC-FD654837C2D7}" dt="2021-06-06T19:43:43.762" v="2896" actId="478"/>
          <ac:picMkLst>
            <pc:docMk/>
            <pc:sldMk cId="441636724" sldId="357"/>
            <ac:picMk id="2" creationId="{16D5CE40-8821-4AE1-A55A-057F845F28FB}"/>
          </ac:picMkLst>
        </pc:picChg>
      </pc:sldChg>
      <pc:sldChg chg="modSp add mod">
        <pc:chgData name="Zambotti Stefano" userId="73026545-5bdf-4813-955c-38242cfad114" providerId="ADAL" clId="{1441F206-676A-4849-B7BC-FD654837C2D7}" dt="2021-06-06T20:02:59.534" v="2997" actId="14100"/>
        <pc:sldMkLst>
          <pc:docMk/>
          <pc:sldMk cId="1250245887" sldId="358"/>
        </pc:sldMkLst>
        <pc:spChg chg="mod">
          <ac:chgData name="Zambotti Stefano" userId="73026545-5bdf-4813-955c-38242cfad114" providerId="ADAL" clId="{1441F206-676A-4849-B7BC-FD654837C2D7}" dt="2021-06-06T19:51:16.659" v="2919" actId="1076"/>
          <ac:spMkLst>
            <pc:docMk/>
            <pc:sldMk cId="1250245887" sldId="358"/>
            <ac:spMk id="5" creationId="{3BD716F2-0FBD-4C7D-B4C4-64A199C4910B}"/>
          </ac:spMkLst>
        </pc:spChg>
        <pc:spChg chg="mod">
          <ac:chgData name="Zambotti Stefano" userId="73026545-5bdf-4813-955c-38242cfad114" providerId="ADAL" clId="{1441F206-676A-4849-B7BC-FD654837C2D7}" dt="2021-06-06T20:02:59.534" v="2997" actId="14100"/>
          <ac:spMkLst>
            <pc:docMk/>
            <pc:sldMk cId="1250245887" sldId="358"/>
            <ac:spMk id="9" creationId="{3B7AE94F-84B9-471B-9ECC-B5729B4D3C5F}"/>
          </ac:spMkLst>
        </pc:spChg>
        <pc:spChg chg="mod">
          <ac:chgData name="Zambotti Stefano" userId="73026545-5bdf-4813-955c-38242cfad114" providerId="ADAL" clId="{1441F206-676A-4849-B7BC-FD654837C2D7}" dt="2021-06-06T19:51:18.899" v="2920" actId="1076"/>
          <ac:spMkLst>
            <pc:docMk/>
            <pc:sldMk cId="1250245887" sldId="358"/>
            <ac:spMk id="13" creationId="{6E9CF0C5-904E-4F1C-B389-0203375312C3}"/>
          </ac:spMkLst>
        </pc:spChg>
        <pc:graphicFrameChg chg="mod">
          <ac:chgData name="Zambotti Stefano" userId="73026545-5bdf-4813-955c-38242cfad114" providerId="ADAL" clId="{1441F206-676A-4849-B7BC-FD654837C2D7}" dt="2021-06-06T19:43:14.672" v="2893" actId="1076"/>
          <ac:graphicFrameMkLst>
            <pc:docMk/>
            <pc:sldMk cId="1250245887" sldId="358"/>
            <ac:graphicFrameMk id="12" creationId="{0B0496DF-A640-45E3-81CD-E044BC8FFF7D}"/>
          </ac:graphicFrameMkLst>
        </pc:graphicFrameChg>
      </pc:sldChg>
      <pc:sldChg chg="addSp delSp modSp add mod">
        <pc:chgData name="Zambotti Stefano" userId="73026545-5bdf-4813-955c-38242cfad114" providerId="ADAL" clId="{1441F206-676A-4849-B7BC-FD654837C2D7}" dt="2021-06-06T19:57:51.758" v="2988" actId="20577"/>
        <pc:sldMkLst>
          <pc:docMk/>
          <pc:sldMk cId="1377333081" sldId="359"/>
        </pc:sldMkLst>
        <pc:spChg chg="add mod">
          <ac:chgData name="Zambotti Stefano" userId="73026545-5bdf-4813-955c-38242cfad114" providerId="ADAL" clId="{1441F206-676A-4849-B7BC-FD654837C2D7}" dt="2021-06-06T19:51:49.978" v="2922"/>
          <ac:spMkLst>
            <pc:docMk/>
            <pc:sldMk cId="1377333081" sldId="359"/>
            <ac:spMk id="7" creationId="{A9CB6DD7-0FF5-4F17-8774-0D8CEE9EB56E}"/>
          </ac:spMkLst>
        </pc:spChg>
        <pc:spChg chg="add mod">
          <ac:chgData name="Zambotti Stefano" userId="73026545-5bdf-4813-955c-38242cfad114" providerId="ADAL" clId="{1441F206-676A-4849-B7BC-FD654837C2D7}" dt="2021-06-06T19:51:49.978" v="2922"/>
          <ac:spMkLst>
            <pc:docMk/>
            <pc:sldMk cId="1377333081" sldId="359"/>
            <ac:spMk id="8" creationId="{902955B3-485C-47BF-ADE5-879EEBD3CAC8}"/>
          </ac:spMkLst>
        </pc:spChg>
        <pc:spChg chg="add mod">
          <ac:chgData name="Zambotti Stefano" userId="73026545-5bdf-4813-955c-38242cfad114" providerId="ADAL" clId="{1441F206-676A-4849-B7BC-FD654837C2D7}" dt="2021-06-06T19:51:49.978" v="2922"/>
          <ac:spMkLst>
            <pc:docMk/>
            <pc:sldMk cId="1377333081" sldId="359"/>
            <ac:spMk id="9" creationId="{83093641-EE2C-42B9-A6F8-0545A6C5BC2A}"/>
          </ac:spMkLst>
        </pc:spChg>
        <pc:spChg chg="add mod">
          <ac:chgData name="Zambotti Stefano" userId="73026545-5bdf-4813-955c-38242cfad114" providerId="ADAL" clId="{1441F206-676A-4849-B7BC-FD654837C2D7}" dt="2021-06-06T19:57:51.758" v="2988" actId="20577"/>
          <ac:spMkLst>
            <pc:docMk/>
            <pc:sldMk cId="1377333081" sldId="359"/>
            <ac:spMk id="11" creationId="{830D6CA8-8630-4DB1-8FC9-D4A7EDBB3E51}"/>
          </ac:spMkLst>
        </pc:spChg>
        <pc:graphicFrameChg chg="add del mod">
          <ac:chgData name="Zambotti Stefano" userId="73026545-5bdf-4813-955c-38242cfad114" providerId="ADAL" clId="{1441F206-676A-4849-B7BC-FD654837C2D7}" dt="2021-06-06T19:52:13.725" v="2923" actId="478"/>
          <ac:graphicFrameMkLst>
            <pc:docMk/>
            <pc:sldMk cId="1377333081" sldId="359"/>
            <ac:graphicFrameMk id="10" creationId="{B3A80013-5A56-4CA0-BD01-7570D819FD5A}"/>
          </ac:graphicFrameMkLst>
        </pc:graphicFrameChg>
        <pc:graphicFrameChg chg="mod">
          <ac:chgData name="Zambotti Stefano" userId="73026545-5bdf-4813-955c-38242cfad114" providerId="ADAL" clId="{1441F206-676A-4849-B7BC-FD654837C2D7}" dt="2021-06-06T19:52:25.411" v="2924" actId="1076"/>
          <ac:graphicFrameMkLst>
            <pc:docMk/>
            <pc:sldMk cId="1377333081" sldId="359"/>
            <ac:graphicFrameMk id="14" creationId="{4CAB76DE-892B-409F-BC8C-C0F956A6988E}"/>
          </ac:graphicFrameMkLst>
        </pc:graphicFrameChg>
        <pc:graphicFrameChg chg="mod">
          <ac:chgData name="Zambotti Stefano" userId="73026545-5bdf-4813-955c-38242cfad114" providerId="ADAL" clId="{1441F206-676A-4849-B7BC-FD654837C2D7}" dt="2021-06-06T19:52:31.761" v="2925" actId="1076"/>
          <ac:graphicFrameMkLst>
            <pc:docMk/>
            <pc:sldMk cId="1377333081" sldId="359"/>
            <ac:graphicFrameMk id="15" creationId="{4125AF48-9C76-4789-9087-C14503AD0D59}"/>
          </ac:graphicFrameMkLst>
        </pc:graphicFrameChg>
        <pc:graphicFrameChg chg="del">
          <ac:chgData name="Zambotti Stefano" userId="73026545-5bdf-4813-955c-38242cfad114" providerId="ADAL" clId="{1441F206-676A-4849-B7BC-FD654837C2D7}" dt="2021-06-06T19:39:04.416" v="2876" actId="478"/>
          <ac:graphicFrameMkLst>
            <pc:docMk/>
            <pc:sldMk cId="1377333081" sldId="359"/>
            <ac:graphicFrameMk id="16" creationId="{90C03C5F-1A27-4C0B-96EC-EE6C2352F475}"/>
          </ac:graphicFrameMkLst>
        </pc:graphicFrameChg>
        <pc:graphicFrameChg chg="del">
          <ac:chgData name="Zambotti Stefano" userId="73026545-5bdf-4813-955c-38242cfad114" providerId="ADAL" clId="{1441F206-676A-4849-B7BC-FD654837C2D7}" dt="2021-06-06T19:39:05.774" v="2877" actId="478"/>
          <ac:graphicFrameMkLst>
            <pc:docMk/>
            <pc:sldMk cId="1377333081" sldId="359"/>
            <ac:graphicFrameMk id="18" creationId="{CB5E321A-B557-4B85-A024-C7F2DD9D3C59}"/>
          </ac:graphicFrameMkLst>
        </pc:graphicFrameChg>
      </pc:sldChg>
    </pc:docChg>
  </pc:docChgLst>
  <pc:docChgLst>
    <pc:chgData name="Zambotti Stefano" userId="73026545-5bdf-4813-955c-38242cfad114" providerId="ADAL" clId="{4F6CE256-C6F0-486E-A817-678E8281E93D}"/>
    <pc:docChg chg="undo custSel modSld modMainMaster">
      <pc:chgData name="Zambotti Stefano" userId="73026545-5bdf-4813-955c-38242cfad114" providerId="ADAL" clId="{4F6CE256-C6F0-486E-A817-678E8281E93D}" dt="2021-06-07T14:32:57.088" v="334" actId="20577"/>
      <pc:docMkLst>
        <pc:docMk/>
      </pc:docMkLst>
      <pc:sldChg chg="addSp modSp mod">
        <pc:chgData name="Zambotti Stefano" userId="73026545-5bdf-4813-955c-38242cfad114" providerId="ADAL" clId="{4F6CE256-C6F0-486E-A817-678E8281E93D}" dt="2021-06-07T14:31:20.774" v="300" actId="1076"/>
        <pc:sldMkLst>
          <pc:docMk/>
          <pc:sldMk cId="1547432709" sldId="327"/>
        </pc:sldMkLst>
        <pc:spChg chg="mod">
          <ac:chgData name="Zambotti Stefano" userId="73026545-5bdf-4813-955c-38242cfad114" providerId="ADAL" clId="{4F6CE256-C6F0-486E-A817-678E8281E93D}" dt="2021-06-07T13:41:41.305" v="96" actId="15"/>
          <ac:spMkLst>
            <pc:docMk/>
            <pc:sldMk cId="1547432709" sldId="327"/>
            <ac:spMk id="2" creationId="{00000000-0000-0000-0000-000000000000}"/>
          </ac:spMkLst>
        </pc:spChg>
        <pc:spChg chg="add mod">
          <ac:chgData name="Zambotti Stefano" userId="73026545-5bdf-4813-955c-38242cfad114" providerId="ADAL" clId="{4F6CE256-C6F0-486E-A817-678E8281E93D}" dt="2021-06-07T14:31:20.774" v="300" actId="1076"/>
          <ac:spMkLst>
            <pc:docMk/>
            <pc:sldMk cId="1547432709" sldId="327"/>
            <ac:spMk id="4" creationId="{E1DEFB39-2B9B-47BC-987B-F572C6BEA8BD}"/>
          </ac:spMkLst>
        </pc:spChg>
      </pc:sldChg>
      <pc:sldChg chg="addSp modSp mod">
        <pc:chgData name="Zambotti Stefano" userId="73026545-5bdf-4813-955c-38242cfad114" providerId="ADAL" clId="{4F6CE256-C6F0-486E-A817-678E8281E93D}" dt="2021-06-07T14:31:52.270" v="311" actId="20577"/>
        <pc:sldMkLst>
          <pc:docMk/>
          <pc:sldMk cId="2608354222" sldId="337"/>
        </pc:sldMkLst>
        <pc:spChg chg="add mod">
          <ac:chgData name="Zambotti Stefano" userId="73026545-5bdf-4813-955c-38242cfad114" providerId="ADAL" clId="{4F6CE256-C6F0-486E-A817-678E8281E93D}" dt="2021-06-07T14:31:52.270" v="311" actId="20577"/>
          <ac:spMkLst>
            <pc:docMk/>
            <pc:sldMk cId="2608354222" sldId="337"/>
            <ac:spMk id="5" creationId="{4EE6A08C-2450-417E-AD37-06BB24E89474}"/>
          </ac:spMkLst>
        </pc:spChg>
      </pc:sldChg>
      <pc:sldChg chg="addSp modSp mod">
        <pc:chgData name="Zambotti Stefano" userId="73026545-5bdf-4813-955c-38242cfad114" providerId="ADAL" clId="{4F6CE256-C6F0-486E-A817-678E8281E93D}" dt="2021-06-07T14:31:57.826" v="314" actId="20577"/>
        <pc:sldMkLst>
          <pc:docMk/>
          <pc:sldMk cId="2858439015" sldId="338"/>
        </pc:sldMkLst>
        <pc:spChg chg="add mod">
          <ac:chgData name="Zambotti Stefano" userId="73026545-5bdf-4813-955c-38242cfad114" providerId="ADAL" clId="{4F6CE256-C6F0-486E-A817-678E8281E93D}" dt="2021-06-07T14:31:57.826" v="314" actId="20577"/>
          <ac:spMkLst>
            <pc:docMk/>
            <pc:sldMk cId="2858439015" sldId="338"/>
            <ac:spMk id="4" creationId="{B482C47A-CBB6-41A5-9BAD-50750C1E03D9}"/>
          </ac:spMkLst>
        </pc:spChg>
      </pc:sldChg>
      <pc:sldChg chg="addSp modSp mod">
        <pc:chgData name="Zambotti Stefano" userId="73026545-5bdf-4813-955c-38242cfad114" providerId="ADAL" clId="{4F6CE256-C6F0-486E-A817-678E8281E93D}" dt="2021-06-07T14:32:18.382" v="323" actId="20577"/>
        <pc:sldMkLst>
          <pc:docMk/>
          <pc:sldMk cId="3985726961" sldId="339"/>
        </pc:sldMkLst>
        <pc:spChg chg="add mod">
          <ac:chgData name="Zambotti Stefano" userId="73026545-5bdf-4813-955c-38242cfad114" providerId="ADAL" clId="{4F6CE256-C6F0-486E-A817-678E8281E93D}" dt="2021-06-07T14:32:18.382" v="323" actId="20577"/>
          <ac:spMkLst>
            <pc:docMk/>
            <pc:sldMk cId="3985726961" sldId="339"/>
            <ac:spMk id="4" creationId="{715DD841-E7F0-4677-B3E0-C50061037447}"/>
          </ac:spMkLst>
        </pc:spChg>
      </pc:sldChg>
      <pc:sldChg chg="addSp modSp mod">
        <pc:chgData name="Zambotti Stefano" userId="73026545-5bdf-4813-955c-38242cfad114" providerId="ADAL" clId="{4F6CE256-C6F0-486E-A817-678E8281E93D}" dt="2021-06-07T14:31:46.037" v="308" actId="20577"/>
        <pc:sldMkLst>
          <pc:docMk/>
          <pc:sldMk cId="843699542" sldId="342"/>
        </pc:sldMkLst>
        <pc:spChg chg="mod">
          <ac:chgData name="Zambotti Stefano" userId="73026545-5bdf-4813-955c-38242cfad114" providerId="ADAL" clId="{4F6CE256-C6F0-486E-A817-678E8281E93D}" dt="2021-06-07T13:43:07.160" v="102" actId="15"/>
          <ac:spMkLst>
            <pc:docMk/>
            <pc:sldMk cId="843699542" sldId="342"/>
            <ac:spMk id="2" creationId="{00000000-0000-0000-0000-000000000000}"/>
          </ac:spMkLst>
        </pc:spChg>
        <pc:spChg chg="add mod">
          <ac:chgData name="Zambotti Stefano" userId="73026545-5bdf-4813-955c-38242cfad114" providerId="ADAL" clId="{4F6CE256-C6F0-486E-A817-678E8281E93D}" dt="2021-06-07T14:31:46.037" v="308" actId="20577"/>
          <ac:spMkLst>
            <pc:docMk/>
            <pc:sldMk cId="843699542" sldId="342"/>
            <ac:spMk id="5" creationId="{E7F66073-F596-479B-A794-38FC465FE3DC}"/>
          </ac:spMkLst>
        </pc:spChg>
      </pc:sldChg>
      <pc:sldChg chg="addSp modSp mod">
        <pc:chgData name="Zambotti Stefano" userId="73026545-5bdf-4813-955c-38242cfad114" providerId="ADAL" clId="{4F6CE256-C6F0-486E-A817-678E8281E93D}" dt="2021-06-07T14:31:39.615" v="305" actId="20577"/>
        <pc:sldMkLst>
          <pc:docMk/>
          <pc:sldMk cId="2425730232" sldId="344"/>
        </pc:sldMkLst>
        <pc:spChg chg="mod">
          <ac:chgData name="Zambotti Stefano" userId="73026545-5bdf-4813-955c-38242cfad114" providerId="ADAL" clId="{4F6CE256-C6F0-486E-A817-678E8281E93D}" dt="2021-06-07T13:48:09.162" v="125" actId="20577"/>
          <ac:spMkLst>
            <pc:docMk/>
            <pc:sldMk cId="2425730232" sldId="344"/>
            <ac:spMk id="2" creationId="{00000000-0000-0000-0000-000000000000}"/>
          </ac:spMkLst>
        </pc:spChg>
        <pc:spChg chg="add mod">
          <ac:chgData name="Zambotti Stefano" userId="73026545-5bdf-4813-955c-38242cfad114" providerId="ADAL" clId="{4F6CE256-C6F0-486E-A817-678E8281E93D}" dt="2021-06-07T14:31:39.615" v="305" actId="20577"/>
          <ac:spMkLst>
            <pc:docMk/>
            <pc:sldMk cId="2425730232" sldId="344"/>
            <ac:spMk id="6" creationId="{E6C385D3-8342-41F8-AE5E-CDF695D3F63C}"/>
          </ac:spMkLst>
        </pc:spChg>
        <pc:picChg chg="add mod">
          <ac:chgData name="Zambotti Stefano" userId="73026545-5bdf-4813-955c-38242cfad114" providerId="ADAL" clId="{4F6CE256-C6F0-486E-A817-678E8281E93D}" dt="2021-06-07T13:47:04.602" v="110" actId="1076"/>
          <ac:picMkLst>
            <pc:docMk/>
            <pc:sldMk cId="2425730232" sldId="344"/>
            <ac:picMk id="4" creationId="{22418492-F580-4764-88E8-A8A420F9CCA3}"/>
          </ac:picMkLst>
        </pc:picChg>
        <pc:picChg chg="add mod">
          <ac:chgData name="Zambotti Stefano" userId="73026545-5bdf-4813-955c-38242cfad114" providerId="ADAL" clId="{4F6CE256-C6F0-486E-A817-678E8281E93D}" dt="2021-06-07T13:47:04.602" v="110" actId="1076"/>
          <ac:picMkLst>
            <pc:docMk/>
            <pc:sldMk cId="2425730232" sldId="344"/>
            <ac:picMk id="5" creationId="{F35FD7CB-FC2D-416E-8BF9-79F50887732E}"/>
          </ac:picMkLst>
        </pc:picChg>
      </pc:sldChg>
      <pc:sldChg chg="addSp modSp mod">
        <pc:chgData name="Zambotti Stefano" userId="73026545-5bdf-4813-955c-38242cfad114" providerId="ADAL" clId="{4F6CE256-C6F0-486E-A817-678E8281E93D}" dt="2021-06-07T14:32:09.779" v="320" actId="20577"/>
        <pc:sldMkLst>
          <pc:docMk/>
          <pc:sldMk cId="602113441" sldId="347"/>
        </pc:sldMkLst>
        <pc:spChg chg="add mod">
          <ac:chgData name="Zambotti Stefano" userId="73026545-5bdf-4813-955c-38242cfad114" providerId="ADAL" clId="{4F6CE256-C6F0-486E-A817-678E8281E93D}" dt="2021-06-07T14:32:09.779" v="320" actId="20577"/>
          <ac:spMkLst>
            <pc:docMk/>
            <pc:sldMk cId="602113441" sldId="347"/>
            <ac:spMk id="4" creationId="{6B923313-5445-4380-B6B9-2AAB9A20AA52}"/>
          </ac:spMkLst>
        </pc:spChg>
      </pc:sldChg>
      <pc:sldChg chg="addSp modSp mod">
        <pc:chgData name="Zambotti Stefano" userId="73026545-5bdf-4813-955c-38242cfad114" providerId="ADAL" clId="{4F6CE256-C6F0-486E-A817-678E8281E93D}" dt="2021-06-07T14:32:03.794" v="317" actId="20577"/>
        <pc:sldMkLst>
          <pc:docMk/>
          <pc:sldMk cId="2940761055" sldId="348"/>
        </pc:sldMkLst>
        <pc:spChg chg="add mod">
          <ac:chgData name="Zambotti Stefano" userId="73026545-5bdf-4813-955c-38242cfad114" providerId="ADAL" clId="{4F6CE256-C6F0-486E-A817-678E8281E93D}" dt="2021-06-07T14:32:03.794" v="317" actId="20577"/>
          <ac:spMkLst>
            <pc:docMk/>
            <pc:sldMk cId="2940761055" sldId="348"/>
            <ac:spMk id="4" creationId="{B0A7BC79-6324-4E4C-9A0D-7F55E0EAC2F2}"/>
          </ac:spMkLst>
        </pc:spChg>
      </pc:sldChg>
      <pc:sldChg chg="addSp modSp mod">
        <pc:chgData name="Zambotti Stefano" userId="73026545-5bdf-4813-955c-38242cfad114" providerId="ADAL" clId="{4F6CE256-C6F0-486E-A817-678E8281E93D}" dt="2021-06-07T14:32:24.759" v="325" actId="20577"/>
        <pc:sldMkLst>
          <pc:docMk/>
          <pc:sldMk cId="3792761202" sldId="351"/>
        </pc:sldMkLst>
        <pc:spChg chg="add mod">
          <ac:chgData name="Zambotti Stefano" userId="73026545-5bdf-4813-955c-38242cfad114" providerId="ADAL" clId="{4F6CE256-C6F0-486E-A817-678E8281E93D}" dt="2021-06-07T14:32:24.759" v="325" actId="20577"/>
          <ac:spMkLst>
            <pc:docMk/>
            <pc:sldMk cId="3792761202" sldId="351"/>
            <ac:spMk id="9" creationId="{C3DF787E-50BE-44D9-A267-81E4479E1AA9}"/>
          </ac:spMkLst>
        </pc:spChg>
      </pc:sldChg>
      <pc:sldChg chg="addSp modSp mod">
        <pc:chgData name="Zambotti Stefano" userId="73026545-5bdf-4813-955c-38242cfad114" providerId="ADAL" clId="{4F6CE256-C6F0-486E-A817-678E8281E93D}" dt="2021-06-07T14:31:29.894" v="302" actId="20577"/>
        <pc:sldMkLst>
          <pc:docMk/>
          <pc:sldMk cId="3123305644" sldId="353"/>
        </pc:sldMkLst>
        <pc:spChg chg="mod">
          <ac:chgData name="Zambotti Stefano" userId="73026545-5bdf-4813-955c-38242cfad114" providerId="ADAL" clId="{4F6CE256-C6F0-486E-A817-678E8281E93D}" dt="2021-06-07T07:15:17.057" v="5" actId="6549"/>
          <ac:spMkLst>
            <pc:docMk/>
            <pc:sldMk cId="3123305644" sldId="353"/>
            <ac:spMk id="2" creationId="{00000000-0000-0000-0000-000000000000}"/>
          </ac:spMkLst>
        </pc:spChg>
        <pc:spChg chg="add mod">
          <ac:chgData name="Zambotti Stefano" userId="73026545-5bdf-4813-955c-38242cfad114" providerId="ADAL" clId="{4F6CE256-C6F0-486E-A817-678E8281E93D}" dt="2021-06-07T14:31:29.894" v="302" actId="20577"/>
          <ac:spMkLst>
            <pc:docMk/>
            <pc:sldMk cId="3123305644" sldId="353"/>
            <ac:spMk id="4" creationId="{75EAC2BC-F779-474E-9CA5-0666A3F55A9E}"/>
          </ac:spMkLst>
        </pc:spChg>
      </pc:sldChg>
      <pc:sldChg chg="addSp modSp mod">
        <pc:chgData name="Zambotti Stefano" userId="73026545-5bdf-4813-955c-38242cfad114" providerId="ADAL" clId="{4F6CE256-C6F0-486E-A817-678E8281E93D}" dt="2021-06-07T14:32:57.088" v="334" actId="20577"/>
        <pc:sldMkLst>
          <pc:docMk/>
          <pc:sldMk cId="3073801848" sldId="354"/>
        </pc:sldMkLst>
        <pc:spChg chg="add mod">
          <ac:chgData name="Zambotti Stefano" userId="73026545-5bdf-4813-955c-38242cfad114" providerId="ADAL" clId="{4F6CE256-C6F0-486E-A817-678E8281E93D}" dt="2021-06-07T14:32:57.088" v="334" actId="20577"/>
          <ac:spMkLst>
            <pc:docMk/>
            <pc:sldMk cId="3073801848" sldId="354"/>
            <ac:spMk id="4" creationId="{5DA3EAAE-19D8-4E07-B948-D7FFDA94D523}"/>
          </ac:spMkLst>
        </pc:spChg>
        <pc:spChg chg="mod">
          <ac:chgData name="Zambotti Stefano" userId="73026545-5bdf-4813-955c-38242cfad114" providerId="ADAL" clId="{4F6CE256-C6F0-486E-A817-678E8281E93D}" dt="2021-06-07T14:30:59.467" v="297" actId="20577"/>
          <ac:spMkLst>
            <pc:docMk/>
            <pc:sldMk cId="3073801848" sldId="354"/>
            <ac:spMk id="6" creationId="{7CBBD381-F9A2-46EA-9481-40FA51F9F68D}"/>
          </ac:spMkLst>
        </pc:spChg>
      </pc:sldChg>
      <pc:sldChg chg="addSp modSp mod">
        <pc:chgData name="Zambotti Stefano" userId="73026545-5bdf-4813-955c-38242cfad114" providerId="ADAL" clId="{4F6CE256-C6F0-486E-A817-678E8281E93D}" dt="2021-06-07T14:32:29.785" v="327" actId="20577"/>
        <pc:sldMkLst>
          <pc:docMk/>
          <pc:sldMk cId="441636724" sldId="357"/>
        </pc:sldMkLst>
        <pc:spChg chg="add mod">
          <ac:chgData name="Zambotti Stefano" userId="73026545-5bdf-4813-955c-38242cfad114" providerId="ADAL" clId="{4F6CE256-C6F0-486E-A817-678E8281E93D}" dt="2021-06-07T14:32:29.785" v="327" actId="20577"/>
          <ac:spMkLst>
            <pc:docMk/>
            <pc:sldMk cId="441636724" sldId="357"/>
            <ac:spMk id="8" creationId="{51F48570-3205-4898-80B9-5BE75183F053}"/>
          </ac:spMkLst>
        </pc:spChg>
        <pc:spChg chg="mod">
          <ac:chgData name="Zambotti Stefano" userId="73026545-5bdf-4813-955c-38242cfad114" providerId="ADAL" clId="{4F6CE256-C6F0-486E-A817-678E8281E93D}" dt="2021-06-07T08:50:35.210" v="37" actId="20577"/>
          <ac:spMkLst>
            <pc:docMk/>
            <pc:sldMk cId="441636724" sldId="357"/>
            <ac:spMk id="20" creationId="{E9A54BB6-B86B-4B63-9EB6-EBB238856626}"/>
          </ac:spMkLst>
        </pc:spChg>
      </pc:sldChg>
      <pc:sldChg chg="addSp modSp mod">
        <pc:chgData name="Zambotti Stefano" userId="73026545-5bdf-4813-955c-38242cfad114" providerId="ADAL" clId="{4F6CE256-C6F0-486E-A817-678E8281E93D}" dt="2021-06-07T14:32:51.231" v="332" actId="1076"/>
        <pc:sldMkLst>
          <pc:docMk/>
          <pc:sldMk cId="1250245887" sldId="358"/>
        </pc:sldMkLst>
        <pc:spChg chg="add mod">
          <ac:chgData name="Zambotti Stefano" userId="73026545-5bdf-4813-955c-38242cfad114" providerId="ADAL" clId="{4F6CE256-C6F0-486E-A817-678E8281E93D}" dt="2021-06-07T14:32:51.231" v="332" actId="1076"/>
          <ac:spMkLst>
            <pc:docMk/>
            <pc:sldMk cId="1250245887" sldId="358"/>
            <ac:spMk id="14" creationId="{828457C2-97A3-4681-A6C5-CF0E7EF37882}"/>
          </ac:spMkLst>
        </pc:spChg>
      </pc:sldChg>
      <pc:sldChg chg="addSp modSp mod">
        <pc:chgData name="Zambotti Stefano" userId="73026545-5bdf-4813-955c-38242cfad114" providerId="ADAL" clId="{4F6CE256-C6F0-486E-A817-678E8281E93D}" dt="2021-06-07T14:32:34.924" v="329" actId="20577"/>
        <pc:sldMkLst>
          <pc:docMk/>
          <pc:sldMk cId="1377333081" sldId="359"/>
        </pc:sldMkLst>
        <pc:spChg chg="add mod">
          <ac:chgData name="Zambotti Stefano" userId="73026545-5bdf-4813-955c-38242cfad114" providerId="ADAL" clId="{4F6CE256-C6F0-486E-A817-678E8281E93D}" dt="2021-06-07T14:32:34.924" v="329" actId="20577"/>
          <ac:spMkLst>
            <pc:docMk/>
            <pc:sldMk cId="1377333081" sldId="359"/>
            <ac:spMk id="10" creationId="{5E1FC3F0-2260-4809-9CE9-3EB9CE8374AD}"/>
          </ac:spMkLst>
        </pc:spChg>
      </pc:sldChg>
      <pc:sldMasterChg chg="modSldLayout">
        <pc:chgData name="Zambotti Stefano" userId="73026545-5bdf-4813-955c-38242cfad114" providerId="ADAL" clId="{4F6CE256-C6F0-486E-A817-678E8281E93D}" dt="2021-06-07T14:30:58.199" v="296"/>
        <pc:sldMasterMkLst>
          <pc:docMk/>
          <pc:sldMasterMk cId="3733961100" sldId="2147483648"/>
        </pc:sldMasterMkLst>
        <pc:sldLayoutChg chg="addSp delSp modSp mod">
          <pc:chgData name="Zambotti Stefano" userId="73026545-5bdf-4813-955c-38242cfad114" providerId="ADAL" clId="{4F6CE256-C6F0-486E-A817-678E8281E93D}" dt="2021-06-07T14:30:58.199" v="296"/>
          <pc:sldLayoutMkLst>
            <pc:docMk/>
            <pc:sldMasterMk cId="3733961100" sldId="2147483648"/>
            <pc:sldLayoutMk cId="524848891" sldId="2147483649"/>
          </pc:sldLayoutMkLst>
          <pc:graphicFrameChg chg="add del mod">
            <ac:chgData name="Zambotti Stefano" userId="73026545-5bdf-4813-955c-38242cfad114" providerId="ADAL" clId="{4F6CE256-C6F0-486E-A817-678E8281E93D}" dt="2021-06-07T08:49:38.093" v="32"/>
            <ac:graphicFrameMkLst>
              <pc:docMk/>
              <pc:sldMasterMk cId="3733961100" sldId="2147483648"/>
              <pc:sldLayoutMk cId="524848891" sldId="2147483649"/>
              <ac:graphicFrameMk id="2" creationId="{6C9D00D8-B7B4-4519-8C08-22190C71FF74}"/>
            </ac:graphicFrameMkLst>
          </pc:graphicFrameChg>
          <pc:graphicFrameChg chg="add del mod">
            <ac:chgData name="Zambotti Stefano" userId="73026545-5bdf-4813-955c-38242cfad114" providerId="ADAL" clId="{4F6CE256-C6F0-486E-A817-678E8281E93D}" dt="2021-06-07T08:50:34.486" v="36"/>
            <ac:graphicFrameMkLst>
              <pc:docMk/>
              <pc:sldMasterMk cId="3733961100" sldId="2147483648"/>
              <pc:sldLayoutMk cId="524848891" sldId="2147483649"/>
              <ac:graphicFrameMk id="3" creationId="{F704AB57-8EF3-4AA8-B85F-C75C4062738A}"/>
            </ac:graphicFrameMkLst>
          </pc:graphicFrameChg>
          <pc:picChg chg="add del mod">
            <ac:chgData name="Zambotti Stefano" userId="73026545-5bdf-4813-955c-38242cfad114" providerId="ADAL" clId="{4F6CE256-C6F0-486E-A817-678E8281E93D}" dt="2021-06-07T14:30:58.199" v="296"/>
            <ac:picMkLst>
              <pc:docMk/>
              <pc:sldMasterMk cId="3733961100" sldId="2147483648"/>
              <pc:sldLayoutMk cId="524848891" sldId="2147483649"/>
              <ac:picMk id="4" creationId="{281F3086-1046-4141-89C6-BD55DBFC3B6F}"/>
            </ac:picMkLst>
          </pc:picChg>
          <pc:picChg chg="add del mod">
            <ac:chgData name="Zambotti Stefano" userId="73026545-5bdf-4813-955c-38242cfad114" providerId="ADAL" clId="{4F6CE256-C6F0-486E-A817-678E8281E93D}" dt="2021-06-07T14:30:58.199" v="296"/>
            <ac:picMkLst>
              <pc:docMk/>
              <pc:sldMasterMk cId="3733961100" sldId="2147483648"/>
              <pc:sldLayoutMk cId="524848891" sldId="2147483649"/>
              <ac:picMk id="5" creationId="{9DB63D6F-C4A5-4E9F-9FF9-3839A77FAD40}"/>
            </ac:picMkLst>
          </pc:picChg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https://scientificnet-my.sharepoint.com/personal/szambotti_eurac_edu/Documents/DUEBE%20shared/P1-%20FIT%20and%20Metering%20modes/Results/P1_sd01_n1_v2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https://scientificnet-my.sharepoint.com/personal/szambotti_eurac_edu/Documents/DUEBE%20shared/P1-%20FIT%20and%20Metering%20modes/Results/P1_sd01_n1_v2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https://scientificnet-my.sharepoint.com/personal/szambotti_eurac_edu/Documents/DUEBE%20shared/P1-%20FIT%20and%20Metering%20modes/Results/P1_sd01_n1_v2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https://scientificnet-my.sharepoint.com/personal/szambotti_eurac_edu/Documents/DUEBE%20shared/P1-%20FIT%20and%20Metering%20modes/Results/P1_sd01_n1_v2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https://scientificnet-my.sharepoint.com/personal/szambotti_eurac_edu/Documents/DUEBE%20shared/P1-%20FIT%20and%20Metering%20modes/Results/P1_sd01_n1_v2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scientificnet-my.sharepoint.com/personal/szambotti_eurac_edu/Documents/DUEBE%20shared/P1-%20FIT%20and%20Metering%20modes/Results/P1_sd01_n1_v2.xlsx" TargetMode="Externa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1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scientificnet-my.sharepoint.com/personal/szambotti_eurac_edu/Documents/DUEBE%20shared/P1-%20FIT%20and%20Metering%20modes/Results/P1_sd01_n1_v2.xlsx" TargetMode="Externa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Sheet1!$B$3</c:f>
              <c:strCache>
                <c:ptCount val="1"/>
                <c:pt idx="0">
                  <c:v>FLAT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Sheet1!$A$4:$A$170</c:f>
              <c:numCache>
                <c:formatCode>h:mm;@</c:formatCode>
                <c:ptCount val="167"/>
                <c:pt idx="0">
                  <c:v>0</c:v>
                </c:pt>
                <c:pt idx="1">
                  <c:v>4.1666666666666664E-2</c:v>
                </c:pt>
                <c:pt idx="2">
                  <c:v>8.3333333333333301E-2</c:v>
                </c:pt>
                <c:pt idx="3">
                  <c:v>0.125</c:v>
                </c:pt>
                <c:pt idx="4">
                  <c:v>0.16666666666666699</c:v>
                </c:pt>
                <c:pt idx="5">
                  <c:v>0.20833333333333301</c:v>
                </c:pt>
                <c:pt idx="6">
                  <c:v>0.25</c:v>
                </c:pt>
                <c:pt idx="7">
                  <c:v>0.29166666666666702</c:v>
                </c:pt>
                <c:pt idx="8">
                  <c:v>0.33333333333333298</c:v>
                </c:pt>
                <c:pt idx="9">
                  <c:v>0.375</c:v>
                </c:pt>
                <c:pt idx="10">
                  <c:v>0.41666666666666702</c:v>
                </c:pt>
                <c:pt idx="11">
                  <c:v>0.45833333333333298</c:v>
                </c:pt>
                <c:pt idx="12">
                  <c:v>0.5</c:v>
                </c:pt>
                <c:pt idx="13">
                  <c:v>0.54166666666666696</c:v>
                </c:pt>
                <c:pt idx="14">
                  <c:v>0.58333333333333304</c:v>
                </c:pt>
                <c:pt idx="15">
                  <c:v>0.625</c:v>
                </c:pt>
                <c:pt idx="16">
                  <c:v>0.66666666666666696</c:v>
                </c:pt>
                <c:pt idx="17">
                  <c:v>0.70833333333333304</c:v>
                </c:pt>
                <c:pt idx="18">
                  <c:v>0.75</c:v>
                </c:pt>
                <c:pt idx="19">
                  <c:v>0.79166666666666696</c:v>
                </c:pt>
                <c:pt idx="20">
                  <c:v>0.83333333333333304</c:v>
                </c:pt>
                <c:pt idx="21">
                  <c:v>0.875</c:v>
                </c:pt>
                <c:pt idx="22">
                  <c:v>0.91666666666666696</c:v>
                </c:pt>
                <c:pt idx="23">
                  <c:v>0.95833333333333304</c:v>
                </c:pt>
                <c:pt idx="24">
                  <c:v>1</c:v>
                </c:pt>
                <c:pt idx="25">
                  <c:v>1.0416666666666701</c:v>
                </c:pt>
                <c:pt idx="26">
                  <c:v>1.0833333333333299</c:v>
                </c:pt>
                <c:pt idx="27">
                  <c:v>1.125</c:v>
                </c:pt>
                <c:pt idx="28">
                  <c:v>1.1666666666666701</c:v>
                </c:pt>
                <c:pt idx="29">
                  <c:v>1.2083333333333299</c:v>
                </c:pt>
                <c:pt idx="30">
                  <c:v>1.25</c:v>
                </c:pt>
                <c:pt idx="31">
                  <c:v>1.2916666666666701</c:v>
                </c:pt>
                <c:pt idx="32">
                  <c:v>1.3333333333333299</c:v>
                </c:pt>
                <c:pt idx="33">
                  <c:v>1.375</c:v>
                </c:pt>
                <c:pt idx="34">
                  <c:v>1.4166666666666701</c:v>
                </c:pt>
                <c:pt idx="35">
                  <c:v>1.4583333333333299</c:v>
                </c:pt>
                <c:pt idx="36">
                  <c:v>1.5</c:v>
                </c:pt>
                <c:pt idx="37">
                  <c:v>1.5416666666666701</c:v>
                </c:pt>
                <c:pt idx="38">
                  <c:v>1.5833333333333299</c:v>
                </c:pt>
                <c:pt idx="39">
                  <c:v>1.625</c:v>
                </c:pt>
                <c:pt idx="40">
                  <c:v>1.6666666666666701</c:v>
                </c:pt>
                <c:pt idx="41">
                  <c:v>1.7083333333333299</c:v>
                </c:pt>
                <c:pt idx="42">
                  <c:v>1.75</c:v>
                </c:pt>
                <c:pt idx="43">
                  <c:v>1.7916666666666701</c:v>
                </c:pt>
                <c:pt idx="44">
                  <c:v>1.8333333333333299</c:v>
                </c:pt>
                <c:pt idx="45">
                  <c:v>1.875</c:v>
                </c:pt>
                <c:pt idx="46">
                  <c:v>1.9166666666666701</c:v>
                </c:pt>
                <c:pt idx="47">
                  <c:v>1.9583333333333299</c:v>
                </c:pt>
                <c:pt idx="48">
                  <c:v>2</c:v>
                </c:pt>
                <c:pt idx="49">
                  <c:v>2.0416666666666701</c:v>
                </c:pt>
                <c:pt idx="50">
                  <c:v>2.0833333333333299</c:v>
                </c:pt>
                <c:pt idx="51">
                  <c:v>2.125</c:v>
                </c:pt>
                <c:pt idx="52">
                  <c:v>2.1666666666666701</c:v>
                </c:pt>
                <c:pt idx="53">
                  <c:v>2.2083333333333299</c:v>
                </c:pt>
                <c:pt idx="54">
                  <c:v>2.25</c:v>
                </c:pt>
                <c:pt idx="55">
                  <c:v>2.2916666666666701</c:v>
                </c:pt>
                <c:pt idx="56">
                  <c:v>2.3333333333333299</c:v>
                </c:pt>
                <c:pt idx="57">
                  <c:v>2.375</c:v>
                </c:pt>
                <c:pt idx="58">
                  <c:v>2.4166666666666701</c:v>
                </c:pt>
                <c:pt idx="59">
                  <c:v>2.4583333333333299</c:v>
                </c:pt>
                <c:pt idx="60">
                  <c:v>2.5</c:v>
                </c:pt>
                <c:pt idx="61">
                  <c:v>2.5416666666666701</c:v>
                </c:pt>
                <c:pt idx="62">
                  <c:v>2.5833333333333299</c:v>
                </c:pt>
                <c:pt idx="63">
                  <c:v>2.625</c:v>
                </c:pt>
                <c:pt idx="64">
                  <c:v>2.6666666666666701</c:v>
                </c:pt>
                <c:pt idx="65">
                  <c:v>2.7083333333333299</c:v>
                </c:pt>
                <c:pt idx="66">
                  <c:v>2.75</c:v>
                </c:pt>
                <c:pt idx="67">
                  <c:v>2.7916666666666701</c:v>
                </c:pt>
                <c:pt idx="68">
                  <c:v>2.8333333333333299</c:v>
                </c:pt>
                <c:pt idx="69">
                  <c:v>2.875</c:v>
                </c:pt>
                <c:pt idx="70">
                  <c:v>2.9166666666666701</c:v>
                </c:pt>
                <c:pt idx="71">
                  <c:v>2.9583333333333299</c:v>
                </c:pt>
                <c:pt idx="72">
                  <c:v>3</c:v>
                </c:pt>
                <c:pt idx="73">
                  <c:v>3.0416666666666701</c:v>
                </c:pt>
                <c:pt idx="74">
                  <c:v>3.0833333333333299</c:v>
                </c:pt>
                <c:pt idx="75">
                  <c:v>3.125</c:v>
                </c:pt>
                <c:pt idx="76">
                  <c:v>3.1666666666666701</c:v>
                </c:pt>
                <c:pt idx="77">
                  <c:v>3.2083333333333299</c:v>
                </c:pt>
                <c:pt idx="78">
                  <c:v>3.25</c:v>
                </c:pt>
                <c:pt idx="79">
                  <c:v>3.2916666666666701</c:v>
                </c:pt>
                <c:pt idx="80">
                  <c:v>3.3333333333333299</c:v>
                </c:pt>
                <c:pt idx="81">
                  <c:v>3.375</c:v>
                </c:pt>
                <c:pt idx="82">
                  <c:v>3.4166666666666701</c:v>
                </c:pt>
                <c:pt idx="83">
                  <c:v>3.4583333333333299</c:v>
                </c:pt>
                <c:pt idx="84">
                  <c:v>3.5</c:v>
                </c:pt>
                <c:pt idx="85">
                  <c:v>3.5416666666666701</c:v>
                </c:pt>
                <c:pt idx="86">
                  <c:v>3.5833333333333299</c:v>
                </c:pt>
                <c:pt idx="87">
                  <c:v>3.625</c:v>
                </c:pt>
                <c:pt idx="88">
                  <c:v>3.6666666666666701</c:v>
                </c:pt>
                <c:pt idx="89">
                  <c:v>3.7083333333333299</c:v>
                </c:pt>
                <c:pt idx="90">
                  <c:v>3.75</c:v>
                </c:pt>
                <c:pt idx="91">
                  <c:v>3.7916666666666701</c:v>
                </c:pt>
                <c:pt idx="92">
                  <c:v>3.8333333333333299</c:v>
                </c:pt>
                <c:pt idx="93">
                  <c:v>3.875</c:v>
                </c:pt>
                <c:pt idx="94">
                  <c:v>3.9166666666666701</c:v>
                </c:pt>
                <c:pt idx="95">
                  <c:v>3.9583333333333299</c:v>
                </c:pt>
                <c:pt idx="96">
                  <c:v>4</c:v>
                </c:pt>
                <c:pt idx="97">
                  <c:v>4.0416666666666696</c:v>
                </c:pt>
                <c:pt idx="98">
                  <c:v>4.0833333333333304</c:v>
                </c:pt>
                <c:pt idx="99">
                  <c:v>4.125</c:v>
                </c:pt>
                <c:pt idx="100">
                  <c:v>4.1666666666666696</c:v>
                </c:pt>
                <c:pt idx="101">
                  <c:v>4.2083333333333304</c:v>
                </c:pt>
                <c:pt idx="102">
                  <c:v>4.25</c:v>
                </c:pt>
                <c:pt idx="103">
                  <c:v>4.2916666666666696</c:v>
                </c:pt>
                <c:pt idx="104">
                  <c:v>4.3333333333333304</c:v>
                </c:pt>
                <c:pt idx="105">
                  <c:v>4.375</c:v>
                </c:pt>
                <c:pt idx="106">
                  <c:v>4.4166666666666696</c:v>
                </c:pt>
                <c:pt idx="107">
                  <c:v>4.4583333333333304</c:v>
                </c:pt>
                <c:pt idx="108">
                  <c:v>4.5</c:v>
                </c:pt>
                <c:pt idx="109">
                  <c:v>4.5416666666666696</c:v>
                </c:pt>
                <c:pt idx="110">
                  <c:v>4.5833333333333304</c:v>
                </c:pt>
                <c:pt idx="111">
                  <c:v>4.625</c:v>
                </c:pt>
                <c:pt idx="112">
                  <c:v>4.6666666666666696</c:v>
                </c:pt>
                <c:pt idx="113">
                  <c:v>4.7083333333333304</c:v>
                </c:pt>
                <c:pt idx="114">
                  <c:v>4.75</c:v>
                </c:pt>
                <c:pt idx="115">
                  <c:v>4.7916666666666696</c:v>
                </c:pt>
                <c:pt idx="116">
                  <c:v>4.8333333333333304</c:v>
                </c:pt>
                <c:pt idx="117">
                  <c:v>4.875</c:v>
                </c:pt>
                <c:pt idx="118">
                  <c:v>4.9166666666666696</c:v>
                </c:pt>
                <c:pt idx="119">
                  <c:v>4.9583333333333304</c:v>
                </c:pt>
                <c:pt idx="120">
                  <c:v>5</c:v>
                </c:pt>
                <c:pt idx="121">
                  <c:v>5.0416666666666696</c:v>
                </c:pt>
                <c:pt idx="122">
                  <c:v>5.0833333333333304</c:v>
                </c:pt>
                <c:pt idx="123">
                  <c:v>5.125</c:v>
                </c:pt>
                <c:pt idx="124">
                  <c:v>5.1666666666666696</c:v>
                </c:pt>
                <c:pt idx="125">
                  <c:v>5.2083333333333304</c:v>
                </c:pt>
                <c:pt idx="126">
                  <c:v>5.25</c:v>
                </c:pt>
                <c:pt idx="127">
                  <c:v>5.2916666666666696</c:v>
                </c:pt>
                <c:pt idx="128">
                  <c:v>5.3333333333333304</c:v>
                </c:pt>
                <c:pt idx="129">
                  <c:v>5.375</c:v>
                </c:pt>
                <c:pt idx="130">
                  <c:v>5.4166666666666696</c:v>
                </c:pt>
                <c:pt idx="131">
                  <c:v>5.4583333333333304</c:v>
                </c:pt>
                <c:pt idx="132">
                  <c:v>5.5</c:v>
                </c:pt>
                <c:pt idx="133">
                  <c:v>5.5416666666666696</c:v>
                </c:pt>
                <c:pt idx="134">
                  <c:v>5.5833333333333304</c:v>
                </c:pt>
                <c:pt idx="135">
                  <c:v>5.625</c:v>
                </c:pt>
                <c:pt idx="136">
                  <c:v>5.6666666666666696</c:v>
                </c:pt>
                <c:pt idx="137">
                  <c:v>5.7083333333333304</c:v>
                </c:pt>
                <c:pt idx="138">
                  <c:v>5.75</c:v>
                </c:pt>
                <c:pt idx="139">
                  <c:v>5.7916666666666696</c:v>
                </c:pt>
                <c:pt idx="140">
                  <c:v>5.8333333333333304</c:v>
                </c:pt>
                <c:pt idx="141">
                  <c:v>5.875</c:v>
                </c:pt>
                <c:pt idx="142">
                  <c:v>5.9166666666666696</c:v>
                </c:pt>
                <c:pt idx="143">
                  <c:v>5.9583333333333304</c:v>
                </c:pt>
                <c:pt idx="144">
                  <c:v>6</c:v>
                </c:pt>
                <c:pt idx="145">
                  <c:v>6.0416666666666696</c:v>
                </c:pt>
                <c:pt idx="146">
                  <c:v>6.0833333333333304</c:v>
                </c:pt>
                <c:pt idx="147">
                  <c:v>6.125</c:v>
                </c:pt>
                <c:pt idx="148">
                  <c:v>6.1666666666666696</c:v>
                </c:pt>
                <c:pt idx="149">
                  <c:v>6.2083333333333304</c:v>
                </c:pt>
                <c:pt idx="150">
                  <c:v>6.25</c:v>
                </c:pt>
                <c:pt idx="151">
                  <c:v>6.2916666666666696</c:v>
                </c:pt>
                <c:pt idx="152">
                  <c:v>6.3333333333333304</c:v>
                </c:pt>
                <c:pt idx="153">
                  <c:v>6.375</c:v>
                </c:pt>
                <c:pt idx="154">
                  <c:v>6.4166666666666696</c:v>
                </c:pt>
                <c:pt idx="155">
                  <c:v>6.4583333333333304</c:v>
                </c:pt>
                <c:pt idx="156">
                  <c:v>6.5</c:v>
                </c:pt>
                <c:pt idx="157">
                  <c:v>6.5416666666666696</c:v>
                </c:pt>
                <c:pt idx="158">
                  <c:v>6.5833333333333304</c:v>
                </c:pt>
                <c:pt idx="159">
                  <c:v>6.625</c:v>
                </c:pt>
                <c:pt idx="160">
                  <c:v>6.6666666666666696</c:v>
                </c:pt>
                <c:pt idx="161">
                  <c:v>6.7083333333333304</c:v>
                </c:pt>
                <c:pt idx="162">
                  <c:v>6.75</c:v>
                </c:pt>
                <c:pt idx="163">
                  <c:v>6.7916666666666696</c:v>
                </c:pt>
                <c:pt idx="164">
                  <c:v>6.8333333333333304</c:v>
                </c:pt>
                <c:pt idx="165">
                  <c:v>6.875</c:v>
                </c:pt>
                <c:pt idx="166">
                  <c:v>6.9166666666666696</c:v>
                </c:pt>
              </c:numCache>
            </c:numRef>
          </c:cat>
          <c:val>
            <c:numRef>
              <c:f>Sheet1!$B$4:$B$170</c:f>
              <c:numCache>
                <c:formatCode>General</c:formatCode>
                <c:ptCount val="167"/>
                <c:pt idx="0">
                  <c:v>0.2</c:v>
                </c:pt>
                <c:pt idx="1">
                  <c:v>0.2</c:v>
                </c:pt>
                <c:pt idx="2">
                  <c:v>0.2</c:v>
                </c:pt>
                <c:pt idx="3">
                  <c:v>0.2</c:v>
                </c:pt>
                <c:pt idx="4">
                  <c:v>0.2</c:v>
                </c:pt>
                <c:pt idx="5">
                  <c:v>0.2</c:v>
                </c:pt>
                <c:pt idx="6">
                  <c:v>0.2</c:v>
                </c:pt>
                <c:pt idx="7">
                  <c:v>0.2</c:v>
                </c:pt>
                <c:pt idx="8">
                  <c:v>0.2</c:v>
                </c:pt>
                <c:pt idx="9">
                  <c:v>0.2</c:v>
                </c:pt>
                <c:pt idx="10">
                  <c:v>0.2</c:v>
                </c:pt>
                <c:pt idx="11">
                  <c:v>0.2</c:v>
                </c:pt>
                <c:pt idx="12">
                  <c:v>0.2</c:v>
                </c:pt>
                <c:pt idx="13">
                  <c:v>0.2</c:v>
                </c:pt>
                <c:pt idx="14">
                  <c:v>0.2</c:v>
                </c:pt>
                <c:pt idx="15">
                  <c:v>0.2</c:v>
                </c:pt>
                <c:pt idx="16">
                  <c:v>0.2</c:v>
                </c:pt>
                <c:pt idx="17">
                  <c:v>0.2</c:v>
                </c:pt>
                <c:pt idx="18">
                  <c:v>0.2</c:v>
                </c:pt>
                <c:pt idx="19">
                  <c:v>0.2</c:v>
                </c:pt>
                <c:pt idx="20">
                  <c:v>0.2</c:v>
                </c:pt>
                <c:pt idx="21">
                  <c:v>0.2</c:v>
                </c:pt>
                <c:pt idx="22">
                  <c:v>0.2</c:v>
                </c:pt>
                <c:pt idx="23">
                  <c:v>0.2</c:v>
                </c:pt>
                <c:pt idx="24">
                  <c:v>0.2</c:v>
                </c:pt>
                <c:pt idx="25">
                  <c:v>0.2</c:v>
                </c:pt>
                <c:pt idx="26">
                  <c:v>0.2</c:v>
                </c:pt>
                <c:pt idx="27">
                  <c:v>0.2</c:v>
                </c:pt>
                <c:pt idx="28">
                  <c:v>0.2</c:v>
                </c:pt>
                <c:pt idx="29">
                  <c:v>0.2</c:v>
                </c:pt>
                <c:pt idx="30">
                  <c:v>0.2</c:v>
                </c:pt>
                <c:pt idx="31">
                  <c:v>0.2</c:v>
                </c:pt>
                <c:pt idx="32">
                  <c:v>0.2</c:v>
                </c:pt>
                <c:pt idx="33">
                  <c:v>0.2</c:v>
                </c:pt>
                <c:pt idx="34">
                  <c:v>0.2</c:v>
                </c:pt>
                <c:pt idx="35">
                  <c:v>0.2</c:v>
                </c:pt>
                <c:pt idx="36">
                  <c:v>0.2</c:v>
                </c:pt>
                <c:pt idx="37">
                  <c:v>0.2</c:v>
                </c:pt>
                <c:pt idx="38">
                  <c:v>0.2</c:v>
                </c:pt>
                <c:pt idx="39">
                  <c:v>0.2</c:v>
                </c:pt>
                <c:pt idx="40">
                  <c:v>0.2</c:v>
                </c:pt>
                <c:pt idx="41">
                  <c:v>0.2</c:v>
                </c:pt>
                <c:pt idx="42">
                  <c:v>0.2</c:v>
                </c:pt>
                <c:pt idx="43">
                  <c:v>0.2</c:v>
                </c:pt>
                <c:pt idx="44">
                  <c:v>0.2</c:v>
                </c:pt>
                <c:pt idx="45">
                  <c:v>0.2</c:v>
                </c:pt>
                <c:pt idx="46">
                  <c:v>0.2</c:v>
                </c:pt>
                <c:pt idx="47">
                  <c:v>0.2</c:v>
                </c:pt>
                <c:pt idx="48">
                  <c:v>0.2</c:v>
                </c:pt>
                <c:pt idx="49">
                  <c:v>0.2</c:v>
                </c:pt>
                <c:pt idx="50">
                  <c:v>0.2</c:v>
                </c:pt>
                <c:pt idx="51">
                  <c:v>0.2</c:v>
                </c:pt>
                <c:pt idx="52">
                  <c:v>0.2</c:v>
                </c:pt>
                <c:pt idx="53">
                  <c:v>0.2</c:v>
                </c:pt>
                <c:pt idx="54">
                  <c:v>0.2</c:v>
                </c:pt>
                <c:pt idx="55">
                  <c:v>0.2</c:v>
                </c:pt>
                <c:pt idx="56">
                  <c:v>0.2</c:v>
                </c:pt>
                <c:pt idx="57">
                  <c:v>0.2</c:v>
                </c:pt>
                <c:pt idx="58">
                  <c:v>0.2</c:v>
                </c:pt>
                <c:pt idx="59">
                  <c:v>0.2</c:v>
                </c:pt>
                <c:pt idx="60">
                  <c:v>0.2</c:v>
                </c:pt>
                <c:pt idx="61">
                  <c:v>0.2</c:v>
                </c:pt>
                <c:pt idx="62">
                  <c:v>0.2</c:v>
                </c:pt>
                <c:pt idx="63">
                  <c:v>0.2</c:v>
                </c:pt>
                <c:pt idx="64">
                  <c:v>0.2</c:v>
                </c:pt>
                <c:pt idx="65">
                  <c:v>0.2</c:v>
                </c:pt>
                <c:pt idx="66">
                  <c:v>0.2</c:v>
                </c:pt>
                <c:pt idx="67">
                  <c:v>0.2</c:v>
                </c:pt>
                <c:pt idx="68">
                  <c:v>0.2</c:v>
                </c:pt>
                <c:pt idx="69">
                  <c:v>0.2</c:v>
                </c:pt>
                <c:pt idx="70">
                  <c:v>0.2</c:v>
                </c:pt>
                <c:pt idx="71">
                  <c:v>0.2</c:v>
                </c:pt>
                <c:pt idx="72">
                  <c:v>0.2</c:v>
                </c:pt>
                <c:pt idx="73">
                  <c:v>0.2</c:v>
                </c:pt>
                <c:pt idx="74">
                  <c:v>0.2</c:v>
                </c:pt>
                <c:pt idx="75">
                  <c:v>0.2</c:v>
                </c:pt>
                <c:pt idx="76">
                  <c:v>0.2</c:v>
                </c:pt>
                <c:pt idx="77">
                  <c:v>0.2</c:v>
                </c:pt>
                <c:pt idx="78">
                  <c:v>0.2</c:v>
                </c:pt>
                <c:pt idx="79">
                  <c:v>0.2</c:v>
                </c:pt>
                <c:pt idx="80">
                  <c:v>0.2</c:v>
                </c:pt>
                <c:pt idx="81">
                  <c:v>0.2</c:v>
                </c:pt>
                <c:pt idx="82">
                  <c:v>0.2</c:v>
                </c:pt>
                <c:pt idx="83">
                  <c:v>0.2</c:v>
                </c:pt>
                <c:pt idx="84">
                  <c:v>0.2</c:v>
                </c:pt>
                <c:pt idx="85">
                  <c:v>0.2</c:v>
                </c:pt>
                <c:pt idx="86">
                  <c:v>0.2</c:v>
                </c:pt>
                <c:pt idx="87">
                  <c:v>0.2</c:v>
                </c:pt>
                <c:pt idx="88">
                  <c:v>0.2</c:v>
                </c:pt>
                <c:pt idx="89">
                  <c:v>0.2</c:v>
                </c:pt>
                <c:pt idx="90">
                  <c:v>0.2</c:v>
                </c:pt>
                <c:pt idx="91">
                  <c:v>0.2</c:v>
                </c:pt>
                <c:pt idx="92">
                  <c:v>0.2</c:v>
                </c:pt>
                <c:pt idx="93">
                  <c:v>0.2</c:v>
                </c:pt>
                <c:pt idx="94">
                  <c:v>0.2</c:v>
                </c:pt>
                <c:pt idx="95">
                  <c:v>0.2</c:v>
                </c:pt>
                <c:pt idx="96">
                  <c:v>0.2</c:v>
                </c:pt>
                <c:pt idx="97">
                  <c:v>0.2</c:v>
                </c:pt>
                <c:pt idx="98">
                  <c:v>0.2</c:v>
                </c:pt>
                <c:pt idx="99">
                  <c:v>0.2</c:v>
                </c:pt>
                <c:pt idx="100">
                  <c:v>0.2</c:v>
                </c:pt>
                <c:pt idx="101">
                  <c:v>0.2</c:v>
                </c:pt>
                <c:pt idx="102">
                  <c:v>0.2</c:v>
                </c:pt>
                <c:pt idx="103">
                  <c:v>0.2</c:v>
                </c:pt>
                <c:pt idx="104">
                  <c:v>0.2</c:v>
                </c:pt>
                <c:pt idx="105">
                  <c:v>0.2</c:v>
                </c:pt>
                <c:pt idx="106">
                  <c:v>0.2</c:v>
                </c:pt>
                <c:pt idx="107">
                  <c:v>0.2</c:v>
                </c:pt>
                <c:pt idx="108">
                  <c:v>0.2</c:v>
                </c:pt>
                <c:pt idx="109">
                  <c:v>0.2</c:v>
                </c:pt>
                <c:pt idx="110">
                  <c:v>0.2</c:v>
                </c:pt>
                <c:pt idx="111">
                  <c:v>0.2</c:v>
                </c:pt>
                <c:pt idx="112">
                  <c:v>0.2</c:v>
                </c:pt>
                <c:pt idx="113">
                  <c:v>0.2</c:v>
                </c:pt>
                <c:pt idx="114">
                  <c:v>0.2</c:v>
                </c:pt>
                <c:pt idx="115">
                  <c:v>0.2</c:v>
                </c:pt>
                <c:pt idx="116">
                  <c:v>0.2</c:v>
                </c:pt>
                <c:pt idx="117">
                  <c:v>0.2</c:v>
                </c:pt>
                <c:pt idx="118">
                  <c:v>0.2</c:v>
                </c:pt>
                <c:pt idx="119">
                  <c:v>0.2</c:v>
                </c:pt>
                <c:pt idx="120">
                  <c:v>0.2</c:v>
                </c:pt>
                <c:pt idx="121">
                  <c:v>0.2</c:v>
                </c:pt>
                <c:pt idx="122">
                  <c:v>0.2</c:v>
                </c:pt>
                <c:pt idx="123">
                  <c:v>0.2</c:v>
                </c:pt>
                <c:pt idx="124">
                  <c:v>0.2</c:v>
                </c:pt>
                <c:pt idx="125">
                  <c:v>0.2</c:v>
                </c:pt>
                <c:pt idx="126">
                  <c:v>0.2</c:v>
                </c:pt>
                <c:pt idx="127">
                  <c:v>0.2</c:v>
                </c:pt>
                <c:pt idx="128">
                  <c:v>0.2</c:v>
                </c:pt>
                <c:pt idx="129">
                  <c:v>0.2</c:v>
                </c:pt>
                <c:pt idx="130">
                  <c:v>0.2</c:v>
                </c:pt>
                <c:pt idx="131">
                  <c:v>0.2</c:v>
                </c:pt>
                <c:pt idx="132">
                  <c:v>0.2</c:v>
                </c:pt>
                <c:pt idx="133">
                  <c:v>0.2</c:v>
                </c:pt>
                <c:pt idx="134">
                  <c:v>0.2</c:v>
                </c:pt>
                <c:pt idx="135">
                  <c:v>0.2</c:v>
                </c:pt>
                <c:pt idx="136">
                  <c:v>0.2</c:v>
                </c:pt>
                <c:pt idx="137">
                  <c:v>0.2</c:v>
                </c:pt>
                <c:pt idx="138">
                  <c:v>0.2</c:v>
                </c:pt>
                <c:pt idx="139">
                  <c:v>0.2</c:v>
                </c:pt>
                <c:pt idx="140">
                  <c:v>0.2</c:v>
                </c:pt>
                <c:pt idx="141">
                  <c:v>0.2</c:v>
                </c:pt>
                <c:pt idx="142">
                  <c:v>0.2</c:v>
                </c:pt>
                <c:pt idx="143">
                  <c:v>0.2</c:v>
                </c:pt>
                <c:pt idx="144">
                  <c:v>0.2</c:v>
                </c:pt>
                <c:pt idx="145">
                  <c:v>0.2</c:v>
                </c:pt>
                <c:pt idx="146">
                  <c:v>0.2</c:v>
                </c:pt>
                <c:pt idx="147">
                  <c:v>0.2</c:v>
                </c:pt>
                <c:pt idx="148">
                  <c:v>0.2</c:v>
                </c:pt>
                <c:pt idx="149">
                  <c:v>0.2</c:v>
                </c:pt>
                <c:pt idx="150">
                  <c:v>0.2</c:v>
                </c:pt>
                <c:pt idx="151">
                  <c:v>0.2</c:v>
                </c:pt>
                <c:pt idx="152">
                  <c:v>0.2</c:v>
                </c:pt>
                <c:pt idx="153">
                  <c:v>0.2</c:v>
                </c:pt>
                <c:pt idx="154">
                  <c:v>0.2</c:v>
                </c:pt>
                <c:pt idx="155">
                  <c:v>0.2</c:v>
                </c:pt>
                <c:pt idx="156">
                  <c:v>0.2</c:v>
                </c:pt>
                <c:pt idx="157">
                  <c:v>0.2</c:v>
                </c:pt>
                <c:pt idx="158">
                  <c:v>0.2</c:v>
                </c:pt>
                <c:pt idx="159">
                  <c:v>0.2</c:v>
                </c:pt>
                <c:pt idx="160">
                  <c:v>0.2</c:v>
                </c:pt>
                <c:pt idx="161">
                  <c:v>0.2</c:v>
                </c:pt>
                <c:pt idx="162">
                  <c:v>0.2</c:v>
                </c:pt>
                <c:pt idx="163">
                  <c:v>0.2</c:v>
                </c:pt>
                <c:pt idx="164">
                  <c:v>0.2</c:v>
                </c:pt>
                <c:pt idx="165">
                  <c:v>0.2</c:v>
                </c:pt>
                <c:pt idx="166">
                  <c:v>0.2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D3D-4841-B659-6978030A4AA9}"/>
            </c:ext>
          </c:extLst>
        </c:ser>
        <c:ser>
          <c:idx val="1"/>
          <c:order val="1"/>
          <c:tx>
            <c:strRef>
              <c:f>Sheet1!$C$3</c:f>
              <c:strCache>
                <c:ptCount val="1"/>
                <c:pt idx="0">
                  <c:v>ToU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Sheet1!$A$4:$A$170</c:f>
              <c:numCache>
                <c:formatCode>h:mm;@</c:formatCode>
                <c:ptCount val="167"/>
                <c:pt idx="0">
                  <c:v>0</c:v>
                </c:pt>
                <c:pt idx="1">
                  <c:v>4.1666666666666664E-2</c:v>
                </c:pt>
                <c:pt idx="2">
                  <c:v>8.3333333333333301E-2</c:v>
                </c:pt>
                <c:pt idx="3">
                  <c:v>0.125</c:v>
                </c:pt>
                <c:pt idx="4">
                  <c:v>0.16666666666666699</c:v>
                </c:pt>
                <c:pt idx="5">
                  <c:v>0.20833333333333301</c:v>
                </c:pt>
                <c:pt idx="6">
                  <c:v>0.25</c:v>
                </c:pt>
                <c:pt idx="7">
                  <c:v>0.29166666666666702</c:v>
                </c:pt>
                <c:pt idx="8">
                  <c:v>0.33333333333333298</c:v>
                </c:pt>
                <c:pt idx="9">
                  <c:v>0.375</c:v>
                </c:pt>
                <c:pt idx="10">
                  <c:v>0.41666666666666702</c:v>
                </c:pt>
                <c:pt idx="11">
                  <c:v>0.45833333333333298</c:v>
                </c:pt>
                <c:pt idx="12">
                  <c:v>0.5</c:v>
                </c:pt>
                <c:pt idx="13">
                  <c:v>0.54166666666666696</c:v>
                </c:pt>
                <c:pt idx="14">
                  <c:v>0.58333333333333304</c:v>
                </c:pt>
                <c:pt idx="15">
                  <c:v>0.625</c:v>
                </c:pt>
                <c:pt idx="16">
                  <c:v>0.66666666666666696</c:v>
                </c:pt>
                <c:pt idx="17">
                  <c:v>0.70833333333333304</c:v>
                </c:pt>
                <c:pt idx="18">
                  <c:v>0.75</c:v>
                </c:pt>
                <c:pt idx="19">
                  <c:v>0.79166666666666696</c:v>
                </c:pt>
                <c:pt idx="20">
                  <c:v>0.83333333333333304</c:v>
                </c:pt>
                <c:pt idx="21">
                  <c:v>0.875</c:v>
                </c:pt>
                <c:pt idx="22">
                  <c:v>0.91666666666666696</c:v>
                </c:pt>
                <c:pt idx="23">
                  <c:v>0.95833333333333304</c:v>
                </c:pt>
                <c:pt idx="24">
                  <c:v>1</c:v>
                </c:pt>
                <c:pt idx="25">
                  <c:v>1.0416666666666701</c:v>
                </c:pt>
                <c:pt idx="26">
                  <c:v>1.0833333333333299</c:v>
                </c:pt>
                <c:pt idx="27">
                  <c:v>1.125</c:v>
                </c:pt>
                <c:pt idx="28">
                  <c:v>1.1666666666666701</c:v>
                </c:pt>
                <c:pt idx="29">
                  <c:v>1.2083333333333299</c:v>
                </c:pt>
                <c:pt idx="30">
                  <c:v>1.25</c:v>
                </c:pt>
                <c:pt idx="31">
                  <c:v>1.2916666666666701</c:v>
                </c:pt>
                <c:pt idx="32">
                  <c:v>1.3333333333333299</c:v>
                </c:pt>
                <c:pt idx="33">
                  <c:v>1.375</c:v>
                </c:pt>
                <c:pt idx="34">
                  <c:v>1.4166666666666701</c:v>
                </c:pt>
                <c:pt idx="35">
                  <c:v>1.4583333333333299</c:v>
                </c:pt>
                <c:pt idx="36">
                  <c:v>1.5</c:v>
                </c:pt>
                <c:pt idx="37">
                  <c:v>1.5416666666666701</c:v>
                </c:pt>
                <c:pt idx="38">
                  <c:v>1.5833333333333299</c:v>
                </c:pt>
                <c:pt idx="39">
                  <c:v>1.625</c:v>
                </c:pt>
                <c:pt idx="40">
                  <c:v>1.6666666666666701</c:v>
                </c:pt>
                <c:pt idx="41">
                  <c:v>1.7083333333333299</c:v>
                </c:pt>
                <c:pt idx="42">
                  <c:v>1.75</c:v>
                </c:pt>
                <c:pt idx="43">
                  <c:v>1.7916666666666701</c:v>
                </c:pt>
                <c:pt idx="44">
                  <c:v>1.8333333333333299</c:v>
                </c:pt>
                <c:pt idx="45">
                  <c:v>1.875</c:v>
                </c:pt>
                <c:pt idx="46">
                  <c:v>1.9166666666666701</c:v>
                </c:pt>
                <c:pt idx="47">
                  <c:v>1.9583333333333299</c:v>
                </c:pt>
                <c:pt idx="48">
                  <c:v>2</c:v>
                </c:pt>
                <c:pt idx="49">
                  <c:v>2.0416666666666701</c:v>
                </c:pt>
                <c:pt idx="50">
                  <c:v>2.0833333333333299</c:v>
                </c:pt>
                <c:pt idx="51">
                  <c:v>2.125</c:v>
                </c:pt>
                <c:pt idx="52">
                  <c:v>2.1666666666666701</c:v>
                </c:pt>
                <c:pt idx="53">
                  <c:v>2.2083333333333299</c:v>
                </c:pt>
                <c:pt idx="54">
                  <c:v>2.25</c:v>
                </c:pt>
                <c:pt idx="55">
                  <c:v>2.2916666666666701</c:v>
                </c:pt>
                <c:pt idx="56">
                  <c:v>2.3333333333333299</c:v>
                </c:pt>
                <c:pt idx="57">
                  <c:v>2.375</c:v>
                </c:pt>
                <c:pt idx="58">
                  <c:v>2.4166666666666701</c:v>
                </c:pt>
                <c:pt idx="59">
                  <c:v>2.4583333333333299</c:v>
                </c:pt>
                <c:pt idx="60">
                  <c:v>2.5</c:v>
                </c:pt>
                <c:pt idx="61">
                  <c:v>2.5416666666666701</c:v>
                </c:pt>
                <c:pt idx="62">
                  <c:v>2.5833333333333299</c:v>
                </c:pt>
                <c:pt idx="63">
                  <c:v>2.625</c:v>
                </c:pt>
                <c:pt idx="64">
                  <c:v>2.6666666666666701</c:v>
                </c:pt>
                <c:pt idx="65">
                  <c:v>2.7083333333333299</c:v>
                </c:pt>
                <c:pt idx="66">
                  <c:v>2.75</c:v>
                </c:pt>
                <c:pt idx="67">
                  <c:v>2.7916666666666701</c:v>
                </c:pt>
                <c:pt idx="68">
                  <c:v>2.8333333333333299</c:v>
                </c:pt>
                <c:pt idx="69">
                  <c:v>2.875</c:v>
                </c:pt>
                <c:pt idx="70">
                  <c:v>2.9166666666666701</c:v>
                </c:pt>
                <c:pt idx="71">
                  <c:v>2.9583333333333299</c:v>
                </c:pt>
                <c:pt idx="72">
                  <c:v>3</c:v>
                </c:pt>
                <c:pt idx="73">
                  <c:v>3.0416666666666701</c:v>
                </c:pt>
                <c:pt idx="74">
                  <c:v>3.0833333333333299</c:v>
                </c:pt>
                <c:pt idx="75">
                  <c:v>3.125</c:v>
                </c:pt>
                <c:pt idx="76">
                  <c:v>3.1666666666666701</c:v>
                </c:pt>
                <c:pt idx="77">
                  <c:v>3.2083333333333299</c:v>
                </c:pt>
                <c:pt idx="78">
                  <c:v>3.25</c:v>
                </c:pt>
                <c:pt idx="79">
                  <c:v>3.2916666666666701</c:v>
                </c:pt>
                <c:pt idx="80">
                  <c:v>3.3333333333333299</c:v>
                </c:pt>
                <c:pt idx="81">
                  <c:v>3.375</c:v>
                </c:pt>
                <c:pt idx="82">
                  <c:v>3.4166666666666701</c:v>
                </c:pt>
                <c:pt idx="83">
                  <c:v>3.4583333333333299</c:v>
                </c:pt>
                <c:pt idx="84">
                  <c:v>3.5</c:v>
                </c:pt>
                <c:pt idx="85">
                  <c:v>3.5416666666666701</c:v>
                </c:pt>
                <c:pt idx="86">
                  <c:v>3.5833333333333299</c:v>
                </c:pt>
                <c:pt idx="87">
                  <c:v>3.625</c:v>
                </c:pt>
                <c:pt idx="88">
                  <c:v>3.6666666666666701</c:v>
                </c:pt>
                <c:pt idx="89">
                  <c:v>3.7083333333333299</c:v>
                </c:pt>
                <c:pt idx="90">
                  <c:v>3.75</c:v>
                </c:pt>
                <c:pt idx="91">
                  <c:v>3.7916666666666701</c:v>
                </c:pt>
                <c:pt idx="92">
                  <c:v>3.8333333333333299</c:v>
                </c:pt>
                <c:pt idx="93">
                  <c:v>3.875</c:v>
                </c:pt>
                <c:pt idx="94">
                  <c:v>3.9166666666666701</c:v>
                </c:pt>
                <c:pt idx="95">
                  <c:v>3.9583333333333299</c:v>
                </c:pt>
                <c:pt idx="96">
                  <c:v>4</c:v>
                </c:pt>
                <c:pt idx="97">
                  <c:v>4.0416666666666696</c:v>
                </c:pt>
                <c:pt idx="98">
                  <c:v>4.0833333333333304</c:v>
                </c:pt>
                <c:pt idx="99">
                  <c:v>4.125</c:v>
                </c:pt>
                <c:pt idx="100">
                  <c:v>4.1666666666666696</c:v>
                </c:pt>
                <c:pt idx="101">
                  <c:v>4.2083333333333304</c:v>
                </c:pt>
                <c:pt idx="102">
                  <c:v>4.25</c:v>
                </c:pt>
                <c:pt idx="103">
                  <c:v>4.2916666666666696</c:v>
                </c:pt>
                <c:pt idx="104">
                  <c:v>4.3333333333333304</c:v>
                </c:pt>
                <c:pt idx="105">
                  <c:v>4.375</c:v>
                </c:pt>
                <c:pt idx="106">
                  <c:v>4.4166666666666696</c:v>
                </c:pt>
                <c:pt idx="107">
                  <c:v>4.4583333333333304</c:v>
                </c:pt>
                <c:pt idx="108">
                  <c:v>4.5</c:v>
                </c:pt>
                <c:pt idx="109">
                  <c:v>4.5416666666666696</c:v>
                </c:pt>
                <c:pt idx="110">
                  <c:v>4.5833333333333304</c:v>
                </c:pt>
                <c:pt idx="111">
                  <c:v>4.625</c:v>
                </c:pt>
                <c:pt idx="112">
                  <c:v>4.6666666666666696</c:v>
                </c:pt>
                <c:pt idx="113">
                  <c:v>4.7083333333333304</c:v>
                </c:pt>
                <c:pt idx="114">
                  <c:v>4.75</c:v>
                </c:pt>
                <c:pt idx="115">
                  <c:v>4.7916666666666696</c:v>
                </c:pt>
                <c:pt idx="116">
                  <c:v>4.8333333333333304</c:v>
                </c:pt>
                <c:pt idx="117">
                  <c:v>4.875</c:v>
                </c:pt>
                <c:pt idx="118">
                  <c:v>4.9166666666666696</c:v>
                </c:pt>
                <c:pt idx="119">
                  <c:v>4.9583333333333304</c:v>
                </c:pt>
                <c:pt idx="120">
                  <c:v>5</c:v>
                </c:pt>
                <c:pt idx="121">
                  <c:v>5.0416666666666696</c:v>
                </c:pt>
                <c:pt idx="122">
                  <c:v>5.0833333333333304</c:v>
                </c:pt>
                <c:pt idx="123">
                  <c:v>5.125</c:v>
                </c:pt>
                <c:pt idx="124">
                  <c:v>5.1666666666666696</c:v>
                </c:pt>
                <c:pt idx="125">
                  <c:v>5.2083333333333304</c:v>
                </c:pt>
                <c:pt idx="126">
                  <c:v>5.25</c:v>
                </c:pt>
                <c:pt idx="127">
                  <c:v>5.2916666666666696</c:v>
                </c:pt>
                <c:pt idx="128">
                  <c:v>5.3333333333333304</c:v>
                </c:pt>
                <c:pt idx="129">
                  <c:v>5.375</c:v>
                </c:pt>
                <c:pt idx="130">
                  <c:v>5.4166666666666696</c:v>
                </c:pt>
                <c:pt idx="131">
                  <c:v>5.4583333333333304</c:v>
                </c:pt>
                <c:pt idx="132">
                  <c:v>5.5</c:v>
                </c:pt>
                <c:pt idx="133">
                  <c:v>5.5416666666666696</c:v>
                </c:pt>
                <c:pt idx="134">
                  <c:v>5.5833333333333304</c:v>
                </c:pt>
                <c:pt idx="135">
                  <c:v>5.625</c:v>
                </c:pt>
                <c:pt idx="136">
                  <c:v>5.6666666666666696</c:v>
                </c:pt>
                <c:pt idx="137">
                  <c:v>5.7083333333333304</c:v>
                </c:pt>
                <c:pt idx="138">
                  <c:v>5.75</c:v>
                </c:pt>
                <c:pt idx="139">
                  <c:v>5.7916666666666696</c:v>
                </c:pt>
                <c:pt idx="140">
                  <c:v>5.8333333333333304</c:v>
                </c:pt>
                <c:pt idx="141">
                  <c:v>5.875</c:v>
                </c:pt>
                <c:pt idx="142">
                  <c:v>5.9166666666666696</c:v>
                </c:pt>
                <c:pt idx="143">
                  <c:v>5.9583333333333304</c:v>
                </c:pt>
                <c:pt idx="144">
                  <c:v>6</c:v>
                </c:pt>
                <c:pt idx="145">
                  <c:v>6.0416666666666696</c:v>
                </c:pt>
                <c:pt idx="146">
                  <c:v>6.0833333333333304</c:v>
                </c:pt>
                <c:pt idx="147">
                  <c:v>6.125</c:v>
                </c:pt>
                <c:pt idx="148">
                  <c:v>6.1666666666666696</c:v>
                </c:pt>
                <c:pt idx="149">
                  <c:v>6.2083333333333304</c:v>
                </c:pt>
                <c:pt idx="150">
                  <c:v>6.25</c:v>
                </c:pt>
                <c:pt idx="151">
                  <c:v>6.2916666666666696</c:v>
                </c:pt>
                <c:pt idx="152">
                  <c:v>6.3333333333333304</c:v>
                </c:pt>
                <c:pt idx="153">
                  <c:v>6.375</c:v>
                </c:pt>
                <c:pt idx="154">
                  <c:v>6.4166666666666696</c:v>
                </c:pt>
                <c:pt idx="155">
                  <c:v>6.4583333333333304</c:v>
                </c:pt>
                <c:pt idx="156">
                  <c:v>6.5</c:v>
                </c:pt>
                <c:pt idx="157">
                  <c:v>6.5416666666666696</c:v>
                </c:pt>
                <c:pt idx="158">
                  <c:v>6.5833333333333304</c:v>
                </c:pt>
                <c:pt idx="159">
                  <c:v>6.625</c:v>
                </c:pt>
                <c:pt idx="160">
                  <c:v>6.6666666666666696</c:v>
                </c:pt>
                <c:pt idx="161">
                  <c:v>6.7083333333333304</c:v>
                </c:pt>
                <c:pt idx="162">
                  <c:v>6.75</c:v>
                </c:pt>
                <c:pt idx="163">
                  <c:v>6.7916666666666696</c:v>
                </c:pt>
                <c:pt idx="164">
                  <c:v>6.8333333333333304</c:v>
                </c:pt>
                <c:pt idx="165">
                  <c:v>6.875</c:v>
                </c:pt>
                <c:pt idx="166">
                  <c:v>6.9166666666666696</c:v>
                </c:pt>
              </c:numCache>
            </c:numRef>
          </c:cat>
          <c:val>
            <c:numRef>
              <c:f>Sheet1!$C$4:$C$170</c:f>
              <c:numCache>
                <c:formatCode>0.00</c:formatCode>
                <c:ptCount val="167"/>
                <c:pt idx="0">
                  <c:v>0.117521001</c:v>
                </c:pt>
                <c:pt idx="1">
                  <c:v>0.117521001</c:v>
                </c:pt>
                <c:pt idx="2">
                  <c:v>0.117521001</c:v>
                </c:pt>
                <c:pt idx="3">
                  <c:v>0.117521001</c:v>
                </c:pt>
                <c:pt idx="4">
                  <c:v>0.117521001</c:v>
                </c:pt>
                <c:pt idx="5">
                  <c:v>0.117521001</c:v>
                </c:pt>
                <c:pt idx="6">
                  <c:v>0.117521001</c:v>
                </c:pt>
                <c:pt idx="7">
                  <c:v>0.117521001</c:v>
                </c:pt>
                <c:pt idx="8">
                  <c:v>0.117521001</c:v>
                </c:pt>
                <c:pt idx="9">
                  <c:v>0.117521001</c:v>
                </c:pt>
                <c:pt idx="10">
                  <c:v>0.117521001</c:v>
                </c:pt>
                <c:pt idx="11">
                  <c:v>0.117521001</c:v>
                </c:pt>
                <c:pt idx="12">
                  <c:v>0.117521001</c:v>
                </c:pt>
                <c:pt idx="13">
                  <c:v>0.117521001</c:v>
                </c:pt>
                <c:pt idx="14">
                  <c:v>0.14754200100000001</c:v>
                </c:pt>
                <c:pt idx="15">
                  <c:v>0.14754200100000001</c:v>
                </c:pt>
                <c:pt idx="16">
                  <c:v>0.14754200100000001</c:v>
                </c:pt>
                <c:pt idx="17">
                  <c:v>0.117521001</c:v>
                </c:pt>
                <c:pt idx="18">
                  <c:v>0.117521001</c:v>
                </c:pt>
                <c:pt idx="19">
                  <c:v>0.117521001</c:v>
                </c:pt>
                <c:pt idx="20">
                  <c:v>0.117521001</c:v>
                </c:pt>
                <c:pt idx="21">
                  <c:v>0.117521001</c:v>
                </c:pt>
                <c:pt idx="22">
                  <c:v>0.117521001</c:v>
                </c:pt>
                <c:pt idx="23">
                  <c:v>0.117521001</c:v>
                </c:pt>
                <c:pt idx="24">
                  <c:v>0.117521001</c:v>
                </c:pt>
                <c:pt idx="25">
                  <c:v>0.117521001</c:v>
                </c:pt>
                <c:pt idx="26">
                  <c:v>0.117521001</c:v>
                </c:pt>
                <c:pt idx="27">
                  <c:v>0.117521001</c:v>
                </c:pt>
                <c:pt idx="28">
                  <c:v>0.117521001</c:v>
                </c:pt>
                <c:pt idx="29">
                  <c:v>0.117521001</c:v>
                </c:pt>
                <c:pt idx="30">
                  <c:v>0.117521001</c:v>
                </c:pt>
                <c:pt idx="31">
                  <c:v>0.117521001</c:v>
                </c:pt>
                <c:pt idx="32">
                  <c:v>0.117521001</c:v>
                </c:pt>
                <c:pt idx="33">
                  <c:v>0.117521001</c:v>
                </c:pt>
                <c:pt idx="34">
                  <c:v>0.117521001</c:v>
                </c:pt>
                <c:pt idx="35">
                  <c:v>0.117521001</c:v>
                </c:pt>
                <c:pt idx="36">
                  <c:v>0.117521001</c:v>
                </c:pt>
                <c:pt idx="37">
                  <c:v>0.117521001</c:v>
                </c:pt>
                <c:pt idx="38">
                  <c:v>0.14754200100000001</c:v>
                </c:pt>
                <c:pt idx="39">
                  <c:v>0.14754200100000001</c:v>
                </c:pt>
                <c:pt idx="40">
                  <c:v>0.14754200100000001</c:v>
                </c:pt>
                <c:pt idx="41">
                  <c:v>0.117521001</c:v>
                </c:pt>
                <c:pt idx="42">
                  <c:v>0.117521001</c:v>
                </c:pt>
                <c:pt idx="43">
                  <c:v>0.117521001</c:v>
                </c:pt>
                <c:pt idx="44">
                  <c:v>0.117521001</c:v>
                </c:pt>
                <c:pt idx="45">
                  <c:v>0.117521001</c:v>
                </c:pt>
                <c:pt idx="46">
                  <c:v>0.117521001</c:v>
                </c:pt>
                <c:pt idx="47">
                  <c:v>0.117521001</c:v>
                </c:pt>
                <c:pt idx="48">
                  <c:v>0.117521001</c:v>
                </c:pt>
                <c:pt idx="49">
                  <c:v>0.117521001</c:v>
                </c:pt>
                <c:pt idx="50">
                  <c:v>0.117521001</c:v>
                </c:pt>
                <c:pt idx="51">
                  <c:v>0.117521001</c:v>
                </c:pt>
                <c:pt idx="52">
                  <c:v>0.117521001</c:v>
                </c:pt>
                <c:pt idx="53">
                  <c:v>0.117521001</c:v>
                </c:pt>
                <c:pt idx="54">
                  <c:v>0.117521001</c:v>
                </c:pt>
                <c:pt idx="55">
                  <c:v>0.117521001</c:v>
                </c:pt>
                <c:pt idx="56">
                  <c:v>0.117521001</c:v>
                </c:pt>
                <c:pt idx="57">
                  <c:v>0.117521001</c:v>
                </c:pt>
                <c:pt idx="58">
                  <c:v>0.117521001</c:v>
                </c:pt>
                <c:pt idx="59">
                  <c:v>0.117521001</c:v>
                </c:pt>
                <c:pt idx="60">
                  <c:v>0.117521001</c:v>
                </c:pt>
                <c:pt idx="61">
                  <c:v>0.117521001</c:v>
                </c:pt>
                <c:pt idx="62">
                  <c:v>0.14754200100000001</c:v>
                </c:pt>
                <c:pt idx="63">
                  <c:v>0.14754200100000001</c:v>
                </c:pt>
                <c:pt idx="64">
                  <c:v>0.14754200100000001</c:v>
                </c:pt>
                <c:pt idx="65">
                  <c:v>0.117521001</c:v>
                </c:pt>
                <c:pt idx="66">
                  <c:v>0.117521001</c:v>
                </c:pt>
                <c:pt idx="67">
                  <c:v>0.117521001</c:v>
                </c:pt>
                <c:pt idx="68">
                  <c:v>0.117521001</c:v>
                </c:pt>
                <c:pt idx="69">
                  <c:v>0.117521001</c:v>
                </c:pt>
                <c:pt idx="70">
                  <c:v>0.117521001</c:v>
                </c:pt>
                <c:pt idx="71">
                  <c:v>0.117521001</c:v>
                </c:pt>
                <c:pt idx="72">
                  <c:v>0.117521001</c:v>
                </c:pt>
                <c:pt idx="73">
                  <c:v>0.117521001</c:v>
                </c:pt>
                <c:pt idx="74">
                  <c:v>0.117521001</c:v>
                </c:pt>
                <c:pt idx="75">
                  <c:v>0.117521001</c:v>
                </c:pt>
                <c:pt idx="76">
                  <c:v>0.117521001</c:v>
                </c:pt>
                <c:pt idx="77">
                  <c:v>0.117521001</c:v>
                </c:pt>
                <c:pt idx="78">
                  <c:v>0.117521001</c:v>
                </c:pt>
                <c:pt idx="79">
                  <c:v>0.117521001</c:v>
                </c:pt>
                <c:pt idx="80">
                  <c:v>0.117521001</c:v>
                </c:pt>
                <c:pt idx="81">
                  <c:v>0.117521001</c:v>
                </c:pt>
                <c:pt idx="82">
                  <c:v>0.117521001</c:v>
                </c:pt>
                <c:pt idx="83">
                  <c:v>0.117521001</c:v>
                </c:pt>
                <c:pt idx="84">
                  <c:v>0.117521001</c:v>
                </c:pt>
                <c:pt idx="85">
                  <c:v>0.117521001</c:v>
                </c:pt>
                <c:pt idx="86">
                  <c:v>0.14754200100000001</c:v>
                </c:pt>
                <c:pt idx="87">
                  <c:v>0.14754200100000001</c:v>
                </c:pt>
                <c:pt idx="88">
                  <c:v>0.14754200100000001</c:v>
                </c:pt>
                <c:pt idx="89">
                  <c:v>0.117521001</c:v>
                </c:pt>
                <c:pt idx="90">
                  <c:v>0.117521001</c:v>
                </c:pt>
                <c:pt idx="91">
                  <c:v>0.117521001</c:v>
                </c:pt>
                <c:pt idx="92">
                  <c:v>0.117521001</c:v>
                </c:pt>
                <c:pt idx="93">
                  <c:v>0.117521001</c:v>
                </c:pt>
                <c:pt idx="94">
                  <c:v>0.117521001</c:v>
                </c:pt>
                <c:pt idx="95">
                  <c:v>0.117521001</c:v>
                </c:pt>
                <c:pt idx="96">
                  <c:v>0.117521001</c:v>
                </c:pt>
                <c:pt idx="97">
                  <c:v>0.117521001</c:v>
                </c:pt>
                <c:pt idx="98">
                  <c:v>0.117521001</c:v>
                </c:pt>
                <c:pt idx="99">
                  <c:v>0.117521001</c:v>
                </c:pt>
                <c:pt idx="100">
                  <c:v>0.117521001</c:v>
                </c:pt>
                <c:pt idx="101">
                  <c:v>0.117521001</c:v>
                </c:pt>
                <c:pt idx="102">
                  <c:v>0.117521001</c:v>
                </c:pt>
                <c:pt idx="103">
                  <c:v>0.117521001</c:v>
                </c:pt>
                <c:pt idx="104">
                  <c:v>0.117521001</c:v>
                </c:pt>
                <c:pt idx="105">
                  <c:v>0.117521001</c:v>
                </c:pt>
                <c:pt idx="106">
                  <c:v>0.117521001</c:v>
                </c:pt>
                <c:pt idx="107">
                  <c:v>0.117521001</c:v>
                </c:pt>
                <c:pt idx="108">
                  <c:v>0.117521001</c:v>
                </c:pt>
                <c:pt idx="109">
                  <c:v>0.117521001</c:v>
                </c:pt>
                <c:pt idx="110">
                  <c:v>0.14754200100000001</c:v>
                </c:pt>
                <c:pt idx="111">
                  <c:v>0.14754200100000001</c:v>
                </c:pt>
                <c:pt idx="112">
                  <c:v>0.14754200100000001</c:v>
                </c:pt>
                <c:pt idx="113">
                  <c:v>0.117521001</c:v>
                </c:pt>
                <c:pt idx="114">
                  <c:v>0.117521001</c:v>
                </c:pt>
                <c:pt idx="115">
                  <c:v>0.117521001</c:v>
                </c:pt>
                <c:pt idx="116">
                  <c:v>0.117521001</c:v>
                </c:pt>
                <c:pt idx="117">
                  <c:v>0.117521001</c:v>
                </c:pt>
                <c:pt idx="118">
                  <c:v>0.117521001</c:v>
                </c:pt>
                <c:pt idx="119">
                  <c:v>0.117521001</c:v>
                </c:pt>
                <c:pt idx="120">
                  <c:v>0.117521001</c:v>
                </c:pt>
                <c:pt idx="121">
                  <c:v>0.117521001</c:v>
                </c:pt>
                <c:pt idx="122">
                  <c:v>0.117521001</c:v>
                </c:pt>
                <c:pt idx="123">
                  <c:v>0.117521001</c:v>
                </c:pt>
                <c:pt idx="124">
                  <c:v>0.117521001</c:v>
                </c:pt>
                <c:pt idx="125">
                  <c:v>0.117521001</c:v>
                </c:pt>
                <c:pt idx="126">
                  <c:v>0.117521001</c:v>
                </c:pt>
                <c:pt idx="127">
                  <c:v>0.117521001</c:v>
                </c:pt>
                <c:pt idx="128">
                  <c:v>0.117521001</c:v>
                </c:pt>
                <c:pt idx="129">
                  <c:v>0.117521001</c:v>
                </c:pt>
                <c:pt idx="130">
                  <c:v>0.117521001</c:v>
                </c:pt>
                <c:pt idx="131">
                  <c:v>0.117521001</c:v>
                </c:pt>
                <c:pt idx="132">
                  <c:v>0.117521001</c:v>
                </c:pt>
                <c:pt idx="133">
                  <c:v>0.117521001</c:v>
                </c:pt>
                <c:pt idx="134">
                  <c:v>0.117521001</c:v>
                </c:pt>
                <c:pt idx="135">
                  <c:v>0.117521001</c:v>
                </c:pt>
                <c:pt idx="136">
                  <c:v>0.117521001</c:v>
                </c:pt>
                <c:pt idx="137">
                  <c:v>0.117521001</c:v>
                </c:pt>
                <c:pt idx="138">
                  <c:v>0.117521001</c:v>
                </c:pt>
                <c:pt idx="139">
                  <c:v>0.117521001</c:v>
                </c:pt>
                <c:pt idx="140">
                  <c:v>0.117521001</c:v>
                </c:pt>
                <c:pt idx="141">
                  <c:v>0.117521001</c:v>
                </c:pt>
                <c:pt idx="142">
                  <c:v>0.117521001</c:v>
                </c:pt>
                <c:pt idx="143">
                  <c:v>0.117521001</c:v>
                </c:pt>
                <c:pt idx="144">
                  <c:v>0.117521001</c:v>
                </c:pt>
                <c:pt idx="145">
                  <c:v>0.117521001</c:v>
                </c:pt>
                <c:pt idx="146">
                  <c:v>0.117521001</c:v>
                </c:pt>
                <c:pt idx="147">
                  <c:v>0.117521001</c:v>
                </c:pt>
                <c:pt idx="148">
                  <c:v>0.117521001</c:v>
                </c:pt>
                <c:pt idx="149">
                  <c:v>0.117521001</c:v>
                </c:pt>
                <c:pt idx="150">
                  <c:v>0.117521001</c:v>
                </c:pt>
                <c:pt idx="151">
                  <c:v>0.117521001</c:v>
                </c:pt>
                <c:pt idx="152">
                  <c:v>0.117521001</c:v>
                </c:pt>
                <c:pt idx="153">
                  <c:v>0.117521001</c:v>
                </c:pt>
                <c:pt idx="154">
                  <c:v>0.117521001</c:v>
                </c:pt>
                <c:pt idx="155">
                  <c:v>0.117521001</c:v>
                </c:pt>
                <c:pt idx="156">
                  <c:v>0.117521001</c:v>
                </c:pt>
                <c:pt idx="157">
                  <c:v>0.117521001</c:v>
                </c:pt>
                <c:pt idx="158">
                  <c:v>0.117521001</c:v>
                </c:pt>
                <c:pt idx="159">
                  <c:v>0.117521001</c:v>
                </c:pt>
                <c:pt idx="160">
                  <c:v>0.117521001</c:v>
                </c:pt>
                <c:pt idx="161">
                  <c:v>0.117521001</c:v>
                </c:pt>
                <c:pt idx="162">
                  <c:v>0.117521001</c:v>
                </c:pt>
                <c:pt idx="163">
                  <c:v>0.117521001</c:v>
                </c:pt>
                <c:pt idx="164">
                  <c:v>0.117521001</c:v>
                </c:pt>
                <c:pt idx="165">
                  <c:v>0.117521001</c:v>
                </c:pt>
                <c:pt idx="166">
                  <c:v>0.117521001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D3D-4841-B659-6978030A4AA9}"/>
            </c:ext>
          </c:extLst>
        </c:ser>
        <c:ser>
          <c:idx val="2"/>
          <c:order val="2"/>
          <c:tx>
            <c:strRef>
              <c:f>Sheet1!$D$3</c:f>
              <c:strCache>
                <c:ptCount val="1"/>
                <c:pt idx="0">
                  <c:v>RTP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Sheet1!$A$4:$A$170</c:f>
              <c:numCache>
                <c:formatCode>h:mm;@</c:formatCode>
                <c:ptCount val="167"/>
                <c:pt idx="0">
                  <c:v>0</c:v>
                </c:pt>
                <c:pt idx="1">
                  <c:v>4.1666666666666664E-2</c:v>
                </c:pt>
                <c:pt idx="2">
                  <c:v>8.3333333333333301E-2</c:v>
                </c:pt>
                <c:pt idx="3">
                  <c:v>0.125</c:v>
                </c:pt>
                <c:pt idx="4">
                  <c:v>0.16666666666666699</c:v>
                </c:pt>
                <c:pt idx="5">
                  <c:v>0.20833333333333301</c:v>
                </c:pt>
                <c:pt idx="6">
                  <c:v>0.25</c:v>
                </c:pt>
                <c:pt idx="7">
                  <c:v>0.29166666666666702</c:v>
                </c:pt>
                <c:pt idx="8">
                  <c:v>0.33333333333333298</c:v>
                </c:pt>
                <c:pt idx="9">
                  <c:v>0.375</c:v>
                </c:pt>
                <c:pt idx="10">
                  <c:v>0.41666666666666702</c:v>
                </c:pt>
                <c:pt idx="11">
                  <c:v>0.45833333333333298</c:v>
                </c:pt>
                <c:pt idx="12">
                  <c:v>0.5</c:v>
                </c:pt>
                <c:pt idx="13">
                  <c:v>0.54166666666666696</c:v>
                </c:pt>
                <c:pt idx="14">
                  <c:v>0.58333333333333304</c:v>
                </c:pt>
                <c:pt idx="15">
                  <c:v>0.625</c:v>
                </c:pt>
                <c:pt idx="16">
                  <c:v>0.66666666666666696</c:v>
                </c:pt>
                <c:pt idx="17">
                  <c:v>0.70833333333333304</c:v>
                </c:pt>
                <c:pt idx="18">
                  <c:v>0.75</c:v>
                </c:pt>
                <c:pt idx="19">
                  <c:v>0.79166666666666696</c:v>
                </c:pt>
                <c:pt idx="20">
                  <c:v>0.83333333333333304</c:v>
                </c:pt>
                <c:pt idx="21">
                  <c:v>0.875</c:v>
                </c:pt>
                <c:pt idx="22">
                  <c:v>0.91666666666666696</c:v>
                </c:pt>
                <c:pt idx="23">
                  <c:v>0.95833333333333304</c:v>
                </c:pt>
                <c:pt idx="24">
                  <c:v>1</c:v>
                </c:pt>
                <c:pt idx="25">
                  <c:v>1.0416666666666701</c:v>
                </c:pt>
                <c:pt idx="26">
                  <c:v>1.0833333333333299</c:v>
                </c:pt>
                <c:pt idx="27">
                  <c:v>1.125</c:v>
                </c:pt>
                <c:pt idx="28">
                  <c:v>1.1666666666666701</c:v>
                </c:pt>
                <c:pt idx="29">
                  <c:v>1.2083333333333299</c:v>
                </c:pt>
                <c:pt idx="30">
                  <c:v>1.25</c:v>
                </c:pt>
                <c:pt idx="31">
                  <c:v>1.2916666666666701</c:v>
                </c:pt>
                <c:pt idx="32">
                  <c:v>1.3333333333333299</c:v>
                </c:pt>
                <c:pt idx="33">
                  <c:v>1.375</c:v>
                </c:pt>
                <c:pt idx="34">
                  <c:v>1.4166666666666701</c:v>
                </c:pt>
                <c:pt idx="35">
                  <c:v>1.4583333333333299</c:v>
                </c:pt>
                <c:pt idx="36">
                  <c:v>1.5</c:v>
                </c:pt>
                <c:pt idx="37">
                  <c:v>1.5416666666666701</c:v>
                </c:pt>
                <c:pt idx="38">
                  <c:v>1.5833333333333299</c:v>
                </c:pt>
                <c:pt idx="39">
                  <c:v>1.625</c:v>
                </c:pt>
                <c:pt idx="40">
                  <c:v>1.6666666666666701</c:v>
                </c:pt>
                <c:pt idx="41">
                  <c:v>1.7083333333333299</c:v>
                </c:pt>
                <c:pt idx="42">
                  <c:v>1.75</c:v>
                </c:pt>
                <c:pt idx="43">
                  <c:v>1.7916666666666701</c:v>
                </c:pt>
                <c:pt idx="44">
                  <c:v>1.8333333333333299</c:v>
                </c:pt>
                <c:pt idx="45">
                  <c:v>1.875</c:v>
                </c:pt>
                <c:pt idx="46">
                  <c:v>1.9166666666666701</c:v>
                </c:pt>
                <c:pt idx="47">
                  <c:v>1.9583333333333299</c:v>
                </c:pt>
                <c:pt idx="48">
                  <c:v>2</c:v>
                </c:pt>
                <c:pt idx="49">
                  <c:v>2.0416666666666701</c:v>
                </c:pt>
                <c:pt idx="50">
                  <c:v>2.0833333333333299</c:v>
                </c:pt>
                <c:pt idx="51">
                  <c:v>2.125</c:v>
                </c:pt>
                <c:pt idx="52">
                  <c:v>2.1666666666666701</c:v>
                </c:pt>
                <c:pt idx="53">
                  <c:v>2.2083333333333299</c:v>
                </c:pt>
                <c:pt idx="54">
                  <c:v>2.25</c:v>
                </c:pt>
                <c:pt idx="55">
                  <c:v>2.2916666666666701</c:v>
                </c:pt>
                <c:pt idx="56">
                  <c:v>2.3333333333333299</c:v>
                </c:pt>
                <c:pt idx="57">
                  <c:v>2.375</c:v>
                </c:pt>
                <c:pt idx="58">
                  <c:v>2.4166666666666701</c:v>
                </c:pt>
                <c:pt idx="59">
                  <c:v>2.4583333333333299</c:v>
                </c:pt>
                <c:pt idx="60">
                  <c:v>2.5</c:v>
                </c:pt>
                <c:pt idx="61">
                  <c:v>2.5416666666666701</c:v>
                </c:pt>
                <c:pt idx="62">
                  <c:v>2.5833333333333299</c:v>
                </c:pt>
                <c:pt idx="63">
                  <c:v>2.625</c:v>
                </c:pt>
                <c:pt idx="64">
                  <c:v>2.6666666666666701</c:v>
                </c:pt>
                <c:pt idx="65">
                  <c:v>2.7083333333333299</c:v>
                </c:pt>
                <c:pt idx="66">
                  <c:v>2.75</c:v>
                </c:pt>
                <c:pt idx="67">
                  <c:v>2.7916666666666701</c:v>
                </c:pt>
                <c:pt idx="68">
                  <c:v>2.8333333333333299</c:v>
                </c:pt>
                <c:pt idx="69">
                  <c:v>2.875</c:v>
                </c:pt>
                <c:pt idx="70">
                  <c:v>2.9166666666666701</c:v>
                </c:pt>
                <c:pt idx="71">
                  <c:v>2.9583333333333299</c:v>
                </c:pt>
                <c:pt idx="72">
                  <c:v>3</c:v>
                </c:pt>
                <c:pt idx="73">
                  <c:v>3.0416666666666701</c:v>
                </c:pt>
                <c:pt idx="74">
                  <c:v>3.0833333333333299</c:v>
                </c:pt>
                <c:pt idx="75">
                  <c:v>3.125</c:v>
                </c:pt>
                <c:pt idx="76">
                  <c:v>3.1666666666666701</c:v>
                </c:pt>
                <c:pt idx="77">
                  <c:v>3.2083333333333299</c:v>
                </c:pt>
                <c:pt idx="78">
                  <c:v>3.25</c:v>
                </c:pt>
                <c:pt idx="79">
                  <c:v>3.2916666666666701</c:v>
                </c:pt>
                <c:pt idx="80">
                  <c:v>3.3333333333333299</c:v>
                </c:pt>
                <c:pt idx="81">
                  <c:v>3.375</c:v>
                </c:pt>
                <c:pt idx="82">
                  <c:v>3.4166666666666701</c:v>
                </c:pt>
                <c:pt idx="83">
                  <c:v>3.4583333333333299</c:v>
                </c:pt>
                <c:pt idx="84">
                  <c:v>3.5</c:v>
                </c:pt>
                <c:pt idx="85">
                  <c:v>3.5416666666666701</c:v>
                </c:pt>
                <c:pt idx="86">
                  <c:v>3.5833333333333299</c:v>
                </c:pt>
                <c:pt idx="87">
                  <c:v>3.625</c:v>
                </c:pt>
                <c:pt idx="88">
                  <c:v>3.6666666666666701</c:v>
                </c:pt>
                <c:pt idx="89">
                  <c:v>3.7083333333333299</c:v>
                </c:pt>
                <c:pt idx="90">
                  <c:v>3.75</c:v>
                </c:pt>
                <c:pt idx="91">
                  <c:v>3.7916666666666701</c:v>
                </c:pt>
                <c:pt idx="92">
                  <c:v>3.8333333333333299</c:v>
                </c:pt>
                <c:pt idx="93">
                  <c:v>3.875</c:v>
                </c:pt>
                <c:pt idx="94">
                  <c:v>3.9166666666666701</c:v>
                </c:pt>
                <c:pt idx="95">
                  <c:v>3.9583333333333299</c:v>
                </c:pt>
                <c:pt idx="96">
                  <c:v>4</c:v>
                </c:pt>
                <c:pt idx="97">
                  <c:v>4.0416666666666696</c:v>
                </c:pt>
                <c:pt idx="98">
                  <c:v>4.0833333333333304</c:v>
                </c:pt>
                <c:pt idx="99">
                  <c:v>4.125</c:v>
                </c:pt>
                <c:pt idx="100">
                  <c:v>4.1666666666666696</c:v>
                </c:pt>
                <c:pt idx="101">
                  <c:v>4.2083333333333304</c:v>
                </c:pt>
                <c:pt idx="102">
                  <c:v>4.25</c:v>
                </c:pt>
                <c:pt idx="103">
                  <c:v>4.2916666666666696</c:v>
                </c:pt>
                <c:pt idx="104">
                  <c:v>4.3333333333333304</c:v>
                </c:pt>
                <c:pt idx="105">
                  <c:v>4.375</c:v>
                </c:pt>
                <c:pt idx="106">
                  <c:v>4.4166666666666696</c:v>
                </c:pt>
                <c:pt idx="107">
                  <c:v>4.4583333333333304</c:v>
                </c:pt>
                <c:pt idx="108">
                  <c:v>4.5</c:v>
                </c:pt>
                <c:pt idx="109">
                  <c:v>4.5416666666666696</c:v>
                </c:pt>
                <c:pt idx="110">
                  <c:v>4.5833333333333304</c:v>
                </c:pt>
                <c:pt idx="111">
                  <c:v>4.625</c:v>
                </c:pt>
                <c:pt idx="112">
                  <c:v>4.6666666666666696</c:v>
                </c:pt>
                <c:pt idx="113">
                  <c:v>4.7083333333333304</c:v>
                </c:pt>
                <c:pt idx="114">
                  <c:v>4.75</c:v>
                </c:pt>
                <c:pt idx="115">
                  <c:v>4.7916666666666696</c:v>
                </c:pt>
                <c:pt idx="116">
                  <c:v>4.8333333333333304</c:v>
                </c:pt>
                <c:pt idx="117">
                  <c:v>4.875</c:v>
                </c:pt>
                <c:pt idx="118">
                  <c:v>4.9166666666666696</c:v>
                </c:pt>
                <c:pt idx="119">
                  <c:v>4.9583333333333304</c:v>
                </c:pt>
                <c:pt idx="120">
                  <c:v>5</c:v>
                </c:pt>
                <c:pt idx="121">
                  <c:v>5.0416666666666696</c:v>
                </c:pt>
                <c:pt idx="122">
                  <c:v>5.0833333333333304</c:v>
                </c:pt>
                <c:pt idx="123">
                  <c:v>5.125</c:v>
                </c:pt>
                <c:pt idx="124">
                  <c:v>5.1666666666666696</c:v>
                </c:pt>
                <c:pt idx="125">
                  <c:v>5.2083333333333304</c:v>
                </c:pt>
                <c:pt idx="126">
                  <c:v>5.25</c:v>
                </c:pt>
                <c:pt idx="127">
                  <c:v>5.2916666666666696</c:v>
                </c:pt>
                <c:pt idx="128">
                  <c:v>5.3333333333333304</c:v>
                </c:pt>
                <c:pt idx="129">
                  <c:v>5.375</c:v>
                </c:pt>
                <c:pt idx="130">
                  <c:v>5.4166666666666696</c:v>
                </c:pt>
                <c:pt idx="131">
                  <c:v>5.4583333333333304</c:v>
                </c:pt>
                <c:pt idx="132">
                  <c:v>5.5</c:v>
                </c:pt>
                <c:pt idx="133">
                  <c:v>5.5416666666666696</c:v>
                </c:pt>
                <c:pt idx="134">
                  <c:v>5.5833333333333304</c:v>
                </c:pt>
                <c:pt idx="135">
                  <c:v>5.625</c:v>
                </c:pt>
                <c:pt idx="136">
                  <c:v>5.6666666666666696</c:v>
                </c:pt>
                <c:pt idx="137">
                  <c:v>5.7083333333333304</c:v>
                </c:pt>
                <c:pt idx="138">
                  <c:v>5.75</c:v>
                </c:pt>
                <c:pt idx="139">
                  <c:v>5.7916666666666696</c:v>
                </c:pt>
                <c:pt idx="140">
                  <c:v>5.8333333333333304</c:v>
                </c:pt>
                <c:pt idx="141">
                  <c:v>5.875</c:v>
                </c:pt>
                <c:pt idx="142">
                  <c:v>5.9166666666666696</c:v>
                </c:pt>
                <c:pt idx="143">
                  <c:v>5.9583333333333304</c:v>
                </c:pt>
                <c:pt idx="144">
                  <c:v>6</c:v>
                </c:pt>
                <c:pt idx="145">
                  <c:v>6.0416666666666696</c:v>
                </c:pt>
                <c:pt idx="146">
                  <c:v>6.0833333333333304</c:v>
                </c:pt>
                <c:pt idx="147">
                  <c:v>6.125</c:v>
                </c:pt>
                <c:pt idx="148">
                  <c:v>6.1666666666666696</c:v>
                </c:pt>
                <c:pt idx="149">
                  <c:v>6.2083333333333304</c:v>
                </c:pt>
                <c:pt idx="150">
                  <c:v>6.25</c:v>
                </c:pt>
                <c:pt idx="151">
                  <c:v>6.2916666666666696</c:v>
                </c:pt>
                <c:pt idx="152">
                  <c:v>6.3333333333333304</c:v>
                </c:pt>
                <c:pt idx="153">
                  <c:v>6.375</c:v>
                </c:pt>
                <c:pt idx="154">
                  <c:v>6.4166666666666696</c:v>
                </c:pt>
                <c:pt idx="155">
                  <c:v>6.4583333333333304</c:v>
                </c:pt>
                <c:pt idx="156">
                  <c:v>6.5</c:v>
                </c:pt>
                <c:pt idx="157">
                  <c:v>6.5416666666666696</c:v>
                </c:pt>
                <c:pt idx="158">
                  <c:v>6.5833333333333304</c:v>
                </c:pt>
                <c:pt idx="159">
                  <c:v>6.625</c:v>
                </c:pt>
                <c:pt idx="160">
                  <c:v>6.6666666666666696</c:v>
                </c:pt>
                <c:pt idx="161">
                  <c:v>6.7083333333333304</c:v>
                </c:pt>
                <c:pt idx="162">
                  <c:v>6.75</c:v>
                </c:pt>
                <c:pt idx="163">
                  <c:v>6.7916666666666696</c:v>
                </c:pt>
                <c:pt idx="164">
                  <c:v>6.8333333333333304</c:v>
                </c:pt>
                <c:pt idx="165">
                  <c:v>6.875</c:v>
                </c:pt>
                <c:pt idx="166">
                  <c:v>6.9166666666666696</c:v>
                </c:pt>
              </c:numCache>
            </c:numRef>
          </c:cat>
          <c:val>
            <c:numRef>
              <c:f>Sheet1!$D$4:$D$170</c:f>
              <c:numCache>
                <c:formatCode>0.00</c:formatCode>
                <c:ptCount val="167"/>
                <c:pt idx="0">
                  <c:v>0.12088</c:v>
                </c:pt>
                <c:pt idx="1">
                  <c:v>0.12063</c:v>
                </c:pt>
                <c:pt idx="2">
                  <c:v>0.12083000000000001</c:v>
                </c:pt>
                <c:pt idx="3">
                  <c:v>0.11867</c:v>
                </c:pt>
                <c:pt idx="4">
                  <c:v>0.12102</c:v>
                </c:pt>
                <c:pt idx="5">
                  <c:v>0.15842000000000001</c:v>
                </c:pt>
                <c:pt idx="6">
                  <c:v>0.14587</c:v>
                </c:pt>
                <c:pt idx="7">
                  <c:v>0.12975999999999999</c:v>
                </c:pt>
                <c:pt idx="8">
                  <c:v>0.12790000000000001</c:v>
                </c:pt>
                <c:pt idx="9">
                  <c:v>0.1273</c:v>
                </c:pt>
                <c:pt idx="10">
                  <c:v>0.12647</c:v>
                </c:pt>
                <c:pt idx="11">
                  <c:v>0.12182999999999999</c:v>
                </c:pt>
                <c:pt idx="12">
                  <c:v>0.11933000000000001</c:v>
                </c:pt>
                <c:pt idx="13">
                  <c:v>0.1197</c:v>
                </c:pt>
                <c:pt idx="14">
                  <c:v>0.11955</c:v>
                </c:pt>
                <c:pt idx="15">
                  <c:v>0.12023</c:v>
                </c:pt>
                <c:pt idx="16">
                  <c:v>0.13500999999999999</c:v>
                </c:pt>
                <c:pt idx="17">
                  <c:v>0.13700999999999999</c:v>
                </c:pt>
                <c:pt idx="18">
                  <c:v>0.13286999999999999</c:v>
                </c:pt>
                <c:pt idx="19">
                  <c:v>0.12684000000000001</c:v>
                </c:pt>
                <c:pt idx="20">
                  <c:v>0.1234</c:v>
                </c:pt>
                <c:pt idx="21">
                  <c:v>0.12241</c:v>
                </c:pt>
                <c:pt idx="22">
                  <c:v>0.12045</c:v>
                </c:pt>
                <c:pt idx="23">
                  <c:v>0.11957</c:v>
                </c:pt>
                <c:pt idx="24">
                  <c:v>0.11899</c:v>
                </c:pt>
                <c:pt idx="25">
                  <c:v>0.11781</c:v>
                </c:pt>
                <c:pt idx="26">
                  <c:v>0.11856999999999999</c:v>
                </c:pt>
                <c:pt idx="27">
                  <c:v>0.12</c:v>
                </c:pt>
                <c:pt idx="28">
                  <c:v>0.13192999999999999</c:v>
                </c:pt>
                <c:pt idx="29">
                  <c:v>0.15536</c:v>
                </c:pt>
                <c:pt idx="30">
                  <c:v>0.14319000000000001</c:v>
                </c:pt>
                <c:pt idx="31">
                  <c:v>0.13322999999999999</c:v>
                </c:pt>
                <c:pt idx="32">
                  <c:v>0.12640000000000001</c:v>
                </c:pt>
                <c:pt idx="33">
                  <c:v>0.12469</c:v>
                </c:pt>
                <c:pt idx="34">
                  <c:v>0.12336</c:v>
                </c:pt>
                <c:pt idx="35">
                  <c:v>0.12125</c:v>
                </c:pt>
                <c:pt idx="36">
                  <c:v>0.11992999999999999</c:v>
                </c:pt>
                <c:pt idx="37">
                  <c:v>0.12032</c:v>
                </c:pt>
                <c:pt idx="38">
                  <c:v>0.11940000000000001</c:v>
                </c:pt>
                <c:pt idx="39">
                  <c:v>0.12156</c:v>
                </c:pt>
                <c:pt idx="40">
                  <c:v>0.13355</c:v>
                </c:pt>
                <c:pt idx="41">
                  <c:v>0.13435</c:v>
                </c:pt>
                <c:pt idx="42">
                  <c:v>0.12781999999999999</c:v>
                </c:pt>
                <c:pt idx="43">
                  <c:v>0.12534000000000001</c:v>
                </c:pt>
                <c:pt idx="44">
                  <c:v>0.12406</c:v>
                </c:pt>
                <c:pt idx="45">
                  <c:v>0.12447</c:v>
                </c:pt>
                <c:pt idx="46">
                  <c:v>0.12153</c:v>
                </c:pt>
                <c:pt idx="47">
                  <c:v>0.12067</c:v>
                </c:pt>
                <c:pt idx="48">
                  <c:v>0.12016</c:v>
                </c:pt>
                <c:pt idx="49">
                  <c:v>0.12015000000000001</c:v>
                </c:pt>
                <c:pt idx="50">
                  <c:v>0.12207999999999999</c:v>
                </c:pt>
                <c:pt idx="51">
                  <c:v>0.1236</c:v>
                </c:pt>
                <c:pt idx="52">
                  <c:v>0.12811</c:v>
                </c:pt>
                <c:pt idx="53">
                  <c:v>0.14166999999999999</c:v>
                </c:pt>
                <c:pt idx="54">
                  <c:v>0.13944999999999999</c:v>
                </c:pt>
                <c:pt idx="55">
                  <c:v>0.13088</c:v>
                </c:pt>
                <c:pt idx="56">
                  <c:v>0.13309000000000001</c:v>
                </c:pt>
                <c:pt idx="57">
                  <c:v>0.12912999999999999</c:v>
                </c:pt>
                <c:pt idx="58">
                  <c:v>0.12681000000000001</c:v>
                </c:pt>
                <c:pt idx="59">
                  <c:v>0.12575</c:v>
                </c:pt>
                <c:pt idx="60">
                  <c:v>0.12398000000000001</c:v>
                </c:pt>
                <c:pt idx="61">
                  <c:v>0.12307</c:v>
                </c:pt>
                <c:pt idx="62">
                  <c:v>0.12255000000000001</c:v>
                </c:pt>
                <c:pt idx="63">
                  <c:v>0.12295</c:v>
                </c:pt>
                <c:pt idx="64">
                  <c:v>0.13951</c:v>
                </c:pt>
                <c:pt idx="65">
                  <c:v>0.13381000000000001</c:v>
                </c:pt>
                <c:pt idx="66">
                  <c:v>0.12695999999999999</c:v>
                </c:pt>
                <c:pt idx="67">
                  <c:v>0.12725</c:v>
                </c:pt>
                <c:pt idx="68">
                  <c:v>0.12628</c:v>
                </c:pt>
                <c:pt idx="69">
                  <c:v>0.12451</c:v>
                </c:pt>
                <c:pt idx="70">
                  <c:v>0.12237000000000001</c:v>
                </c:pt>
                <c:pt idx="71">
                  <c:v>0.12084</c:v>
                </c:pt>
                <c:pt idx="72">
                  <c:v>0.1183</c:v>
                </c:pt>
                <c:pt idx="73">
                  <c:v>0.11788999999999999</c:v>
                </c:pt>
                <c:pt idx="74">
                  <c:v>0.11826</c:v>
                </c:pt>
                <c:pt idx="75">
                  <c:v>0.11910999999999999</c:v>
                </c:pt>
                <c:pt idx="76">
                  <c:v>0.12181</c:v>
                </c:pt>
                <c:pt idx="77">
                  <c:v>0.12470000000000001</c:v>
                </c:pt>
                <c:pt idx="78">
                  <c:v>0.12956999999999999</c:v>
                </c:pt>
                <c:pt idx="79">
                  <c:v>0.1386</c:v>
                </c:pt>
                <c:pt idx="80">
                  <c:v>0.14111000000000001</c:v>
                </c:pt>
                <c:pt idx="81">
                  <c:v>0.1419</c:v>
                </c:pt>
                <c:pt idx="82">
                  <c:v>0.13103999999999999</c:v>
                </c:pt>
                <c:pt idx="83">
                  <c:v>0.12636</c:v>
                </c:pt>
                <c:pt idx="84">
                  <c:v>0.12528</c:v>
                </c:pt>
                <c:pt idx="85">
                  <c:v>0.12416000000000001</c:v>
                </c:pt>
                <c:pt idx="86">
                  <c:v>0.11851</c:v>
                </c:pt>
                <c:pt idx="87">
                  <c:v>0.11887</c:v>
                </c:pt>
                <c:pt idx="88">
                  <c:v>0.12642999999999999</c:v>
                </c:pt>
                <c:pt idx="89">
                  <c:v>0.12393</c:v>
                </c:pt>
                <c:pt idx="90">
                  <c:v>0.11914</c:v>
                </c:pt>
                <c:pt idx="91">
                  <c:v>0.11572</c:v>
                </c:pt>
                <c:pt idx="92">
                  <c:v>0.11451</c:v>
                </c:pt>
                <c:pt idx="93">
                  <c:v>0.11033</c:v>
                </c:pt>
                <c:pt idx="94">
                  <c:v>0.10979</c:v>
                </c:pt>
                <c:pt idx="95">
                  <c:v>0.10775999999999999</c:v>
                </c:pt>
                <c:pt idx="96">
                  <c:v>0.10578</c:v>
                </c:pt>
                <c:pt idx="97">
                  <c:v>0.10571</c:v>
                </c:pt>
                <c:pt idx="98">
                  <c:v>0.10804</c:v>
                </c:pt>
                <c:pt idx="99">
                  <c:v>0.10876</c:v>
                </c:pt>
                <c:pt idx="100">
                  <c:v>0.1082</c:v>
                </c:pt>
                <c:pt idx="101">
                  <c:v>0.11498999999999999</c:v>
                </c:pt>
                <c:pt idx="102">
                  <c:v>0.11579</c:v>
                </c:pt>
                <c:pt idx="103">
                  <c:v>0.1166</c:v>
                </c:pt>
                <c:pt idx="104">
                  <c:v>0.11859</c:v>
                </c:pt>
                <c:pt idx="105">
                  <c:v>0.12053999999999999</c:v>
                </c:pt>
                <c:pt idx="106">
                  <c:v>0.12317</c:v>
                </c:pt>
                <c:pt idx="107">
                  <c:v>0.12178</c:v>
                </c:pt>
                <c:pt idx="108">
                  <c:v>0.125</c:v>
                </c:pt>
                <c:pt idx="109">
                  <c:v>0.12089</c:v>
                </c:pt>
                <c:pt idx="110">
                  <c:v>0.12181</c:v>
                </c:pt>
                <c:pt idx="111">
                  <c:v>0.12789</c:v>
                </c:pt>
                <c:pt idx="112">
                  <c:v>0.15744</c:v>
                </c:pt>
                <c:pt idx="113">
                  <c:v>0.13843</c:v>
                </c:pt>
                <c:pt idx="114">
                  <c:v>0.12876000000000001</c:v>
                </c:pt>
                <c:pt idx="115">
                  <c:v>0.12515000000000001</c:v>
                </c:pt>
                <c:pt idx="116">
                  <c:v>0.12282</c:v>
                </c:pt>
                <c:pt idx="117">
                  <c:v>0.123</c:v>
                </c:pt>
                <c:pt idx="118">
                  <c:v>0.12422999999999999</c:v>
                </c:pt>
                <c:pt idx="119">
                  <c:v>0.11969</c:v>
                </c:pt>
                <c:pt idx="120">
                  <c:v>0.11697</c:v>
                </c:pt>
                <c:pt idx="121">
                  <c:v>0.11119</c:v>
                </c:pt>
                <c:pt idx="122">
                  <c:v>0.11206000000000001</c:v>
                </c:pt>
                <c:pt idx="123">
                  <c:v>0.11189</c:v>
                </c:pt>
                <c:pt idx="124">
                  <c:v>0.11822000000000001</c:v>
                </c:pt>
                <c:pt idx="125">
                  <c:v>0.12231</c:v>
                </c:pt>
                <c:pt idx="126">
                  <c:v>0.12403</c:v>
                </c:pt>
                <c:pt idx="127">
                  <c:v>0.12676000000000001</c:v>
                </c:pt>
                <c:pt idx="128">
                  <c:v>0.12844</c:v>
                </c:pt>
                <c:pt idx="129">
                  <c:v>0.12464</c:v>
                </c:pt>
                <c:pt idx="130">
                  <c:v>0.12092</c:v>
                </c:pt>
                <c:pt idx="131">
                  <c:v>0.11729000000000001</c:v>
                </c:pt>
                <c:pt idx="132">
                  <c:v>0.1157</c:v>
                </c:pt>
                <c:pt idx="133">
                  <c:v>0.11362</c:v>
                </c:pt>
                <c:pt idx="134">
                  <c:v>0.11412</c:v>
                </c:pt>
                <c:pt idx="135">
                  <c:v>0.11527999999999999</c:v>
                </c:pt>
                <c:pt idx="136">
                  <c:v>0.12243999999999999</c:v>
                </c:pt>
                <c:pt idx="137">
                  <c:v>0.11795</c:v>
                </c:pt>
                <c:pt idx="138">
                  <c:v>0.11262999999999999</c:v>
                </c:pt>
                <c:pt idx="139">
                  <c:v>0.11131000000000001</c:v>
                </c:pt>
                <c:pt idx="140">
                  <c:v>0.11117</c:v>
                </c:pt>
                <c:pt idx="141">
                  <c:v>0.10915</c:v>
                </c:pt>
                <c:pt idx="142">
                  <c:v>0.10600999999999999</c:v>
                </c:pt>
                <c:pt idx="143">
                  <c:v>0.10834000000000001</c:v>
                </c:pt>
                <c:pt idx="144">
                  <c:v>0.10668999999999999</c:v>
                </c:pt>
                <c:pt idx="145">
                  <c:v>0.10571999999999999</c:v>
                </c:pt>
                <c:pt idx="146">
                  <c:v>0.10761</c:v>
                </c:pt>
                <c:pt idx="147">
                  <c:v>0.10868999999999999</c:v>
                </c:pt>
                <c:pt idx="148">
                  <c:v>0.10886999999999999</c:v>
                </c:pt>
                <c:pt idx="149">
                  <c:v>0.10938000000000001</c:v>
                </c:pt>
                <c:pt idx="150">
                  <c:v>0.11055</c:v>
                </c:pt>
                <c:pt idx="151">
                  <c:v>0.11168</c:v>
                </c:pt>
                <c:pt idx="152">
                  <c:v>0.11304</c:v>
                </c:pt>
                <c:pt idx="153">
                  <c:v>0.11196</c:v>
                </c:pt>
                <c:pt idx="154">
                  <c:v>0.1118</c:v>
                </c:pt>
                <c:pt idx="155">
                  <c:v>0.1124</c:v>
                </c:pt>
                <c:pt idx="156">
                  <c:v>0.11405</c:v>
                </c:pt>
                <c:pt idx="157">
                  <c:v>0.11557000000000001</c:v>
                </c:pt>
                <c:pt idx="158">
                  <c:v>0.12028999999999999</c:v>
                </c:pt>
                <c:pt idx="159">
                  <c:v>0.12130000000000001</c:v>
                </c:pt>
                <c:pt idx="160">
                  <c:v>0.14810000000000001</c:v>
                </c:pt>
                <c:pt idx="161">
                  <c:v>0.14373</c:v>
                </c:pt>
                <c:pt idx="162">
                  <c:v>0.13123000000000001</c:v>
                </c:pt>
                <c:pt idx="163">
                  <c:v>0.13413</c:v>
                </c:pt>
                <c:pt idx="164">
                  <c:v>0.12998000000000001</c:v>
                </c:pt>
                <c:pt idx="165">
                  <c:v>0.12540000000000001</c:v>
                </c:pt>
                <c:pt idx="166">
                  <c:v>0.12468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D3D-4841-B659-6978030A4AA9}"/>
            </c:ext>
          </c:extLst>
        </c:ser>
        <c:ser>
          <c:idx val="3"/>
          <c:order val="3"/>
          <c:tx>
            <c:strRef>
              <c:f>Sheet1!$E$3</c:f>
              <c:strCache>
                <c:ptCount val="1"/>
                <c:pt idx="0">
                  <c:v>RTPprop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Sheet1!$A$4:$A$170</c:f>
              <c:numCache>
                <c:formatCode>h:mm;@</c:formatCode>
                <c:ptCount val="167"/>
                <c:pt idx="0">
                  <c:v>0</c:v>
                </c:pt>
                <c:pt idx="1">
                  <c:v>4.1666666666666664E-2</c:v>
                </c:pt>
                <c:pt idx="2">
                  <c:v>8.3333333333333301E-2</c:v>
                </c:pt>
                <c:pt idx="3">
                  <c:v>0.125</c:v>
                </c:pt>
                <c:pt idx="4">
                  <c:v>0.16666666666666699</c:v>
                </c:pt>
                <c:pt idx="5">
                  <c:v>0.20833333333333301</c:v>
                </c:pt>
                <c:pt idx="6">
                  <c:v>0.25</c:v>
                </c:pt>
                <c:pt idx="7">
                  <c:v>0.29166666666666702</c:v>
                </c:pt>
                <c:pt idx="8">
                  <c:v>0.33333333333333298</c:v>
                </c:pt>
                <c:pt idx="9">
                  <c:v>0.375</c:v>
                </c:pt>
                <c:pt idx="10">
                  <c:v>0.41666666666666702</c:v>
                </c:pt>
                <c:pt idx="11">
                  <c:v>0.45833333333333298</c:v>
                </c:pt>
                <c:pt idx="12">
                  <c:v>0.5</c:v>
                </c:pt>
                <c:pt idx="13">
                  <c:v>0.54166666666666696</c:v>
                </c:pt>
                <c:pt idx="14">
                  <c:v>0.58333333333333304</c:v>
                </c:pt>
                <c:pt idx="15">
                  <c:v>0.625</c:v>
                </c:pt>
                <c:pt idx="16">
                  <c:v>0.66666666666666696</c:v>
                </c:pt>
                <c:pt idx="17">
                  <c:v>0.70833333333333304</c:v>
                </c:pt>
                <c:pt idx="18">
                  <c:v>0.75</c:v>
                </c:pt>
                <c:pt idx="19">
                  <c:v>0.79166666666666696</c:v>
                </c:pt>
                <c:pt idx="20">
                  <c:v>0.83333333333333304</c:v>
                </c:pt>
                <c:pt idx="21">
                  <c:v>0.875</c:v>
                </c:pt>
                <c:pt idx="22">
                  <c:v>0.91666666666666696</c:v>
                </c:pt>
                <c:pt idx="23">
                  <c:v>0.95833333333333304</c:v>
                </c:pt>
                <c:pt idx="24">
                  <c:v>1</c:v>
                </c:pt>
                <c:pt idx="25">
                  <c:v>1.0416666666666701</c:v>
                </c:pt>
                <c:pt idx="26">
                  <c:v>1.0833333333333299</c:v>
                </c:pt>
                <c:pt idx="27">
                  <c:v>1.125</c:v>
                </c:pt>
                <c:pt idx="28">
                  <c:v>1.1666666666666701</c:v>
                </c:pt>
                <c:pt idx="29">
                  <c:v>1.2083333333333299</c:v>
                </c:pt>
                <c:pt idx="30">
                  <c:v>1.25</c:v>
                </c:pt>
                <c:pt idx="31">
                  <c:v>1.2916666666666701</c:v>
                </c:pt>
                <c:pt idx="32">
                  <c:v>1.3333333333333299</c:v>
                </c:pt>
                <c:pt idx="33">
                  <c:v>1.375</c:v>
                </c:pt>
                <c:pt idx="34">
                  <c:v>1.4166666666666701</c:v>
                </c:pt>
                <c:pt idx="35">
                  <c:v>1.4583333333333299</c:v>
                </c:pt>
                <c:pt idx="36">
                  <c:v>1.5</c:v>
                </c:pt>
                <c:pt idx="37">
                  <c:v>1.5416666666666701</c:v>
                </c:pt>
                <c:pt idx="38">
                  <c:v>1.5833333333333299</c:v>
                </c:pt>
                <c:pt idx="39">
                  <c:v>1.625</c:v>
                </c:pt>
                <c:pt idx="40">
                  <c:v>1.6666666666666701</c:v>
                </c:pt>
                <c:pt idx="41">
                  <c:v>1.7083333333333299</c:v>
                </c:pt>
                <c:pt idx="42">
                  <c:v>1.75</c:v>
                </c:pt>
                <c:pt idx="43">
                  <c:v>1.7916666666666701</c:v>
                </c:pt>
                <c:pt idx="44">
                  <c:v>1.8333333333333299</c:v>
                </c:pt>
                <c:pt idx="45">
                  <c:v>1.875</c:v>
                </c:pt>
                <c:pt idx="46">
                  <c:v>1.9166666666666701</c:v>
                </c:pt>
                <c:pt idx="47">
                  <c:v>1.9583333333333299</c:v>
                </c:pt>
                <c:pt idx="48">
                  <c:v>2</c:v>
                </c:pt>
                <c:pt idx="49">
                  <c:v>2.0416666666666701</c:v>
                </c:pt>
                <c:pt idx="50">
                  <c:v>2.0833333333333299</c:v>
                </c:pt>
                <c:pt idx="51">
                  <c:v>2.125</c:v>
                </c:pt>
                <c:pt idx="52">
                  <c:v>2.1666666666666701</c:v>
                </c:pt>
                <c:pt idx="53">
                  <c:v>2.2083333333333299</c:v>
                </c:pt>
                <c:pt idx="54">
                  <c:v>2.25</c:v>
                </c:pt>
                <c:pt idx="55">
                  <c:v>2.2916666666666701</c:v>
                </c:pt>
                <c:pt idx="56">
                  <c:v>2.3333333333333299</c:v>
                </c:pt>
                <c:pt idx="57">
                  <c:v>2.375</c:v>
                </c:pt>
                <c:pt idx="58">
                  <c:v>2.4166666666666701</c:v>
                </c:pt>
                <c:pt idx="59">
                  <c:v>2.4583333333333299</c:v>
                </c:pt>
                <c:pt idx="60">
                  <c:v>2.5</c:v>
                </c:pt>
                <c:pt idx="61">
                  <c:v>2.5416666666666701</c:v>
                </c:pt>
                <c:pt idx="62">
                  <c:v>2.5833333333333299</c:v>
                </c:pt>
                <c:pt idx="63">
                  <c:v>2.625</c:v>
                </c:pt>
                <c:pt idx="64">
                  <c:v>2.6666666666666701</c:v>
                </c:pt>
                <c:pt idx="65">
                  <c:v>2.7083333333333299</c:v>
                </c:pt>
                <c:pt idx="66">
                  <c:v>2.75</c:v>
                </c:pt>
                <c:pt idx="67">
                  <c:v>2.7916666666666701</c:v>
                </c:pt>
                <c:pt idx="68">
                  <c:v>2.8333333333333299</c:v>
                </c:pt>
                <c:pt idx="69">
                  <c:v>2.875</c:v>
                </c:pt>
                <c:pt idx="70">
                  <c:v>2.9166666666666701</c:v>
                </c:pt>
                <c:pt idx="71">
                  <c:v>2.9583333333333299</c:v>
                </c:pt>
                <c:pt idx="72">
                  <c:v>3</c:v>
                </c:pt>
                <c:pt idx="73">
                  <c:v>3.0416666666666701</c:v>
                </c:pt>
                <c:pt idx="74">
                  <c:v>3.0833333333333299</c:v>
                </c:pt>
                <c:pt idx="75">
                  <c:v>3.125</c:v>
                </c:pt>
                <c:pt idx="76">
                  <c:v>3.1666666666666701</c:v>
                </c:pt>
                <c:pt idx="77">
                  <c:v>3.2083333333333299</c:v>
                </c:pt>
                <c:pt idx="78">
                  <c:v>3.25</c:v>
                </c:pt>
                <c:pt idx="79">
                  <c:v>3.2916666666666701</c:v>
                </c:pt>
                <c:pt idx="80">
                  <c:v>3.3333333333333299</c:v>
                </c:pt>
                <c:pt idx="81">
                  <c:v>3.375</c:v>
                </c:pt>
                <c:pt idx="82">
                  <c:v>3.4166666666666701</c:v>
                </c:pt>
                <c:pt idx="83">
                  <c:v>3.4583333333333299</c:v>
                </c:pt>
                <c:pt idx="84">
                  <c:v>3.5</c:v>
                </c:pt>
                <c:pt idx="85">
                  <c:v>3.5416666666666701</c:v>
                </c:pt>
                <c:pt idx="86">
                  <c:v>3.5833333333333299</c:v>
                </c:pt>
                <c:pt idx="87">
                  <c:v>3.625</c:v>
                </c:pt>
                <c:pt idx="88">
                  <c:v>3.6666666666666701</c:v>
                </c:pt>
                <c:pt idx="89">
                  <c:v>3.7083333333333299</c:v>
                </c:pt>
                <c:pt idx="90">
                  <c:v>3.75</c:v>
                </c:pt>
                <c:pt idx="91">
                  <c:v>3.7916666666666701</c:v>
                </c:pt>
                <c:pt idx="92">
                  <c:v>3.8333333333333299</c:v>
                </c:pt>
                <c:pt idx="93">
                  <c:v>3.875</c:v>
                </c:pt>
                <c:pt idx="94">
                  <c:v>3.9166666666666701</c:v>
                </c:pt>
                <c:pt idx="95">
                  <c:v>3.9583333333333299</c:v>
                </c:pt>
                <c:pt idx="96">
                  <c:v>4</c:v>
                </c:pt>
                <c:pt idx="97">
                  <c:v>4.0416666666666696</c:v>
                </c:pt>
                <c:pt idx="98">
                  <c:v>4.0833333333333304</c:v>
                </c:pt>
                <c:pt idx="99">
                  <c:v>4.125</c:v>
                </c:pt>
                <c:pt idx="100">
                  <c:v>4.1666666666666696</c:v>
                </c:pt>
                <c:pt idx="101">
                  <c:v>4.2083333333333304</c:v>
                </c:pt>
                <c:pt idx="102">
                  <c:v>4.25</c:v>
                </c:pt>
                <c:pt idx="103">
                  <c:v>4.2916666666666696</c:v>
                </c:pt>
                <c:pt idx="104">
                  <c:v>4.3333333333333304</c:v>
                </c:pt>
                <c:pt idx="105">
                  <c:v>4.375</c:v>
                </c:pt>
                <c:pt idx="106">
                  <c:v>4.4166666666666696</c:v>
                </c:pt>
                <c:pt idx="107">
                  <c:v>4.4583333333333304</c:v>
                </c:pt>
                <c:pt idx="108">
                  <c:v>4.5</c:v>
                </c:pt>
                <c:pt idx="109">
                  <c:v>4.5416666666666696</c:v>
                </c:pt>
                <c:pt idx="110">
                  <c:v>4.5833333333333304</c:v>
                </c:pt>
                <c:pt idx="111">
                  <c:v>4.625</c:v>
                </c:pt>
                <c:pt idx="112">
                  <c:v>4.6666666666666696</c:v>
                </c:pt>
                <c:pt idx="113">
                  <c:v>4.7083333333333304</c:v>
                </c:pt>
                <c:pt idx="114">
                  <c:v>4.75</c:v>
                </c:pt>
                <c:pt idx="115">
                  <c:v>4.7916666666666696</c:v>
                </c:pt>
                <c:pt idx="116">
                  <c:v>4.8333333333333304</c:v>
                </c:pt>
                <c:pt idx="117">
                  <c:v>4.875</c:v>
                </c:pt>
                <c:pt idx="118">
                  <c:v>4.9166666666666696</c:v>
                </c:pt>
                <c:pt idx="119">
                  <c:v>4.9583333333333304</c:v>
                </c:pt>
                <c:pt idx="120">
                  <c:v>5</c:v>
                </c:pt>
                <c:pt idx="121">
                  <c:v>5.0416666666666696</c:v>
                </c:pt>
                <c:pt idx="122">
                  <c:v>5.0833333333333304</c:v>
                </c:pt>
                <c:pt idx="123">
                  <c:v>5.125</c:v>
                </c:pt>
                <c:pt idx="124">
                  <c:v>5.1666666666666696</c:v>
                </c:pt>
                <c:pt idx="125">
                  <c:v>5.2083333333333304</c:v>
                </c:pt>
                <c:pt idx="126">
                  <c:v>5.25</c:v>
                </c:pt>
                <c:pt idx="127">
                  <c:v>5.2916666666666696</c:v>
                </c:pt>
                <c:pt idx="128">
                  <c:v>5.3333333333333304</c:v>
                </c:pt>
                <c:pt idx="129">
                  <c:v>5.375</c:v>
                </c:pt>
                <c:pt idx="130">
                  <c:v>5.4166666666666696</c:v>
                </c:pt>
                <c:pt idx="131">
                  <c:v>5.4583333333333304</c:v>
                </c:pt>
                <c:pt idx="132">
                  <c:v>5.5</c:v>
                </c:pt>
                <c:pt idx="133">
                  <c:v>5.5416666666666696</c:v>
                </c:pt>
                <c:pt idx="134">
                  <c:v>5.5833333333333304</c:v>
                </c:pt>
                <c:pt idx="135">
                  <c:v>5.625</c:v>
                </c:pt>
                <c:pt idx="136">
                  <c:v>5.6666666666666696</c:v>
                </c:pt>
                <c:pt idx="137">
                  <c:v>5.7083333333333304</c:v>
                </c:pt>
                <c:pt idx="138">
                  <c:v>5.75</c:v>
                </c:pt>
                <c:pt idx="139">
                  <c:v>5.7916666666666696</c:v>
                </c:pt>
                <c:pt idx="140">
                  <c:v>5.8333333333333304</c:v>
                </c:pt>
                <c:pt idx="141">
                  <c:v>5.875</c:v>
                </c:pt>
                <c:pt idx="142">
                  <c:v>5.9166666666666696</c:v>
                </c:pt>
                <c:pt idx="143">
                  <c:v>5.9583333333333304</c:v>
                </c:pt>
                <c:pt idx="144">
                  <c:v>6</c:v>
                </c:pt>
                <c:pt idx="145">
                  <c:v>6.0416666666666696</c:v>
                </c:pt>
                <c:pt idx="146">
                  <c:v>6.0833333333333304</c:v>
                </c:pt>
                <c:pt idx="147">
                  <c:v>6.125</c:v>
                </c:pt>
                <c:pt idx="148">
                  <c:v>6.1666666666666696</c:v>
                </c:pt>
                <c:pt idx="149">
                  <c:v>6.2083333333333304</c:v>
                </c:pt>
                <c:pt idx="150">
                  <c:v>6.25</c:v>
                </c:pt>
                <c:pt idx="151">
                  <c:v>6.2916666666666696</c:v>
                </c:pt>
                <c:pt idx="152">
                  <c:v>6.3333333333333304</c:v>
                </c:pt>
                <c:pt idx="153">
                  <c:v>6.375</c:v>
                </c:pt>
                <c:pt idx="154">
                  <c:v>6.4166666666666696</c:v>
                </c:pt>
                <c:pt idx="155">
                  <c:v>6.4583333333333304</c:v>
                </c:pt>
                <c:pt idx="156">
                  <c:v>6.5</c:v>
                </c:pt>
                <c:pt idx="157">
                  <c:v>6.5416666666666696</c:v>
                </c:pt>
                <c:pt idx="158">
                  <c:v>6.5833333333333304</c:v>
                </c:pt>
                <c:pt idx="159">
                  <c:v>6.625</c:v>
                </c:pt>
                <c:pt idx="160">
                  <c:v>6.6666666666666696</c:v>
                </c:pt>
                <c:pt idx="161">
                  <c:v>6.7083333333333304</c:v>
                </c:pt>
                <c:pt idx="162">
                  <c:v>6.75</c:v>
                </c:pt>
                <c:pt idx="163">
                  <c:v>6.7916666666666696</c:v>
                </c:pt>
                <c:pt idx="164">
                  <c:v>6.8333333333333304</c:v>
                </c:pt>
                <c:pt idx="165">
                  <c:v>6.875</c:v>
                </c:pt>
                <c:pt idx="166">
                  <c:v>6.9166666666666696</c:v>
                </c:pt>
              </c:numCache>
            </c:numRef>
          </c:cat>
          <c:val>
            <c:numRef>
              <c:f>Sheet1!$E$4:$E$170</c:f>
              <c:numCache>
                <c:formatCode>0.00</c:formatCode>
                <c:ptCount val="167"/>
                <c:pt idx="0">
                  <c:v>0.12489045</c:v>
                </c:pt>
                <c:pt idx="1">
                  <c:v>0.12383669999999999</c:v>
                </c:pt>
                <c:pt idx="2">
                  <c:v>0.1246797</c:v>
                </c:pt>
                <c:pt idx="3">
                  <c:v>0.11557530000000001</c:v>
                </c:pt>
                <c:pt idx="4">
                  <c:v>0.12548055</c:v>
                </c:pt>
                <c:pt idx="5">
                  <c:v>0.28312155</c:v>
                </c:pt>
                <c:pt idx="6">
                  <c:v>0.23022329999999999</c:v>
                </c:pt>
                <c:pt idx="7">
                  <c:v>0.16231965000000001</c:v>
                </c:pt>
                <c:pt idx="8">
                  <c:v>0.15447975</c:v>
                </c:pt>
                <c:pt idx="9">
                  <c:v>0.15195075</c:v>
                </c:pt>
                <c:pt idx="10">
                  <c:v>0.14845230000000001</c:v>
                </c:pt>
                <c:pt idx="11">
                  <c:v>0.1288947</c:v>
                </c:pt>
                <c:pt idx="12">
                  <c:v>0.1183572</c:v>
                </c:pt>
                <c:pt idx="13">
                  <c:v>0.11991675</c:v>
                </c:pt>
                <c:pt idx="14">
                  <c:v>0.1192845</c:v>
                </c:pt>
                <c:pt idx="15">
                  <c:v>0.1221507</c:v>
                </c:pt>
                <c:pt idx="16">
                  <c:v>0.18444840000000001</c:v>
                </c:pt>
                <c:pt idx="17">
                  <c:v>0.19287840000000001</c:v>
                </c:pt>
                <c:pt idx="18">
                  <c:v>0.17542830000000001</c:v>
                </c:pt>
                <c:pt idx="19">
                  <c:v>0.15001185</c:v>
                </c:pt>
                <c:pt idx="20">
                  <c:v>0.13551225</c:v>
                </c:pt>
                <c:pt idx="21">
                  <c:v>0.1313394</c:v>
                </c:pt>
                <c:pt idx="22">
                  <c:v>0.12307800000000001</c:v>
                </c:pt>
                <c:pt idx="23">
                  <c:v>0.1193688</c:v>
                </c:pt>
                <c:pt idx="24">
                  <c:v>0.1169241</c:v>
                </c:pt>
                <c:pt idx="25">
                  <c:v>0.11195040000000001</c:v>
                </c:pt>
                <c:pt idx="26">
                  <c:v>0.1151538</c:v>
                </c:pt>
                <c:pt idx="27">
                  <c:v>0.12118125</c:v>
                </c:pt>
                <c:pt idx="28">
                  <c:v>0.17146620000000001</c:v>
                </c:pt>
                <c:pt idx="29">
                  <c:v>0.27022364999999998</c:v>
                </c:pt>
                <c:pt idx="30">
                  <c:v>0.21892710000000001</c:v>
                </c:pt>
                <c:pt idx="31">
                  <c:v>0.17694570000000001</c:v>
                </c:pt>
                <c:pt idx="32">
                  <c:v>0.14815724999999999</c:v>
                </c:pt>
                <c:pt idx="33">
                  <c:v>0.14094960000000001</c:v>
                </c:pt>
                <c:pt idx="34">
                  <c:v>0.13534365000000001</c:v>
                </c:pt>
                <c:pt idx="35">
                  <c:v>0.12645000000000001</c:v>
                </c:pt>
                <c:pt idx="36">
                  <c:v>0.1208862</c:v>
                </c:pt>
                <c:pt idx="37">
                  <c:v>0.12253005</c:v>
                </c:pt>
                <c:pt idx="38">
                  <c:v>0.11865225</c:v>
                </c:pt>
                <c:pt idx="39">
                  <c:v>0.12775665</c:v>
                </c:pt>
                <c:pt idx="40">
                  <c:v>0.17829449999999999</c:v>
                </c:pt>
                <c:pt idx="41">
                  <c:v>0.18166650000000001</c:v>
                </c:pt>
                <c:pt idx="42">
                  <c:v>0.15414254999999999</c:v>
                </c:pt>
                <c:pt idx="43">
                  <c:v>0.14368934999999999</c:v>
                </c:pt>
                <c:pt idx="44">
                  <c:v>0.13829415</c:v>
                </c:pt>
                <c:pt idx="45">
                  <c:v>0.14002229999999999</c:v>
                </c:pt>
                <c:pt idx="46">
                  <c:v>0.1276302</c:v>
                </c:pt>
                <c:pt idx="47">
                  <c:v>0.1240053</c:v>
                </c:pt>
                <c:pt idx="48">
                  <c:v>0.12185565</c:v>
                </c:pt>
                <c:pt idx="49">
                  <c:v>0.12181350000000001</c:v>
                </c:pt>
                <c:pt idx="50">
                  <c:v>0.12994844999999999</c:v>
                </c:pt>
                <c:pt idx="51">
                  <c:v>0.13635525000000001</c:v>
                </c:pt>
                <c:pt idx="52">
                  <c:v>0.1553649</c:v>
                </c:pt>
                <c:pt idx="53">
                  <c:v>0.2125203</c:v>
                </c:pt>
                <c:pt idx="54">
                  <c:v>0.20316300000000001</c:v>
                </c:pt>
                <c:pt idx="55">
                  <c:v>0.16704045000000001</c:v>
                </c:pt>
                <c:pt idx="56">
                  <c:v>0.1763556</c:v>
                </c:pt>
                <c:pt idx="57">
                  <c:v>0.15966420000000001</c:v>
                </c:pt>
                <c:pt idx="58">
                  <c:v>0.1498854</c:v>
                </c:pt>
                <c:pt idx="59">
                  <c:v>0.14541750000000001</c:v>
                </c:pt>
                <c:pt idx="60">
                  <c:v>0.13795694999999999</c:v>
                </c:pt>
                <c:pt idx="61">
                  <c:v>0.1341213</c:v>
                </c:pt>
                <c:pt idx="62">
                  <c:v>0.13192950000000001</c:v>
                </c:pt>
                <c:pt idx="63">
                  <c:v>0.1336155</c:v>
                </c:pt>
                <c:pt idx="64">
                  <c:v>0.20341590000000001</c:v>
                </c:pt>
                <c:pt idx="65">
                  <c:v>0.17939040000000001</c:v>
                </c:pt>
                <c:pt idx="66">
                  <c:v>0.15051765</c:v>
                </c:pt>
                <c:pt idx="67">
                  <c:v>0.15174000000000001</c:v>
                </c:pt>
                <c:pt idx="68">
                  <c:v>0.14765144999999999</c:v>
                </c:pt>
                <c:pt idx="69">
                  <c:v>0.14019090000000001</c:v>
                </c:pt>
                <c:pt idx="70">
                  <c:v>0.1311708</c:v>
                </c:pt>
                <c:pt idx="71">
                  <c:v>0.12472185</c:v>
                </c:pt>
                <c:pt idx="72">
                  <c:v>0.11401575</c:v>
                </c:pt>
                <c:pt idx="73">
                  <c:v>0.1122876</c:v>
                </c:pt>
                <c:pt idx="74">
                  <c:v>0.11384714999999999</c:v>
                </c:pt>
                <c:pt idx="75">
                  <c:v>0.1174299</c:v>
                </c:pt>
                <c:pt idx="76">
                  <c:v>0.12881039999999999</c:v>
                </c:pt>
                <c:pt idx="77">
                  <c:v>0.14099175</c:v>
                </c:pt>
                <c:pt idx="78">
                  <c:v>0.16151879999999999</c:v>
                </c:pt>
                <c:pt idx="79">
                  <c:v>0.19958024999999999</c:v>
                </c:pt>
                <c:pt idx="80">
                  <c:v>0.21015990000000001</c:v>
                </c:pt>
                <c:pt idx="81">
                  <c:v>0.21348975000000001</c:v>
                </c:pt>
                <c:pt idx="82">
                  <c:v>0.16771485</c:v>
                </c:pt>
                <c:pt idx="83">
                  <c:v>0.14798865</c:v>
                </c:pt>
                <c:pt idx="84">
                  <c:v>0.14343644999999999</c:v>
                </c:pt>
                <c:pt idx="85">
                  <c:v>0.13871565</c:v>
                </c:pt>
                <c:pt idx="86">
                  <c:v>0.1149009</c:v>
                </c:pt>
                <c:pt idx="87">
                  <c:v>0.1164183</c:v>
                </c:pt>
                <c:pt idx="88">
                  <c:v>0.14828369999999999</c:v>
                </c:pt>
                <c:pt idx="89">
                  <c:v>0.13774620000000001</c:v>
                </c:pt>
                <c:pt idx="90">
                  <c:v>0.11755635</c:v>
                </c:pt>
                <c:pt idx="91">
                  <c:v>0.10314105</c:v>
                </c:pt>
                <c:pt idx="92">
                  <c:v>9.80409E-2</c:v>
                </c:pt>
                <c:pt idx="93">
                  <c:v>8.0422199999999999E-2</c:v>
                </c:pt>
                <c:pt idx="94">
                  <c:v>7.8146099999999996E-2</c:v>
                </c:pt>
                <c:pt idx="95">
                  <c:v>6.9589650000000003E-2</c:v>
                </c:pt>
                <c:pt idx="96">
                  <c:v>6.1243949999999998E-2</c:v>
                </c:pt>
                <c:pt idx="97">
                  <c:v>6.09489E-2</c:v>
                </c:pt>
                <c:pt idx="98">
                  <c:v>7.0769849999999995E-2</c:v>
                </c:pt>
                <c:pt idx="99">
                  <c:v>7.3804649999999999E-2</c:v>
                </c:pt>
                <c:pt idx="100">
                  <c:v>7.1444250000000001E-2</c:v>
                </c:pt>
                <c:pt idx="101">
                  <c:v>0.1000641</c:v>
                </c:pt>
                <c:pt idx="102">
                  <c:v>0.1034361</c:v>
                </c:pt>
                <c:pt idx="103">
                  <c:v>0.10685024999999999</c:v>
                </c:pt>
                <c:pt idx="104">
                  <c:v>0.1152381</c:v>
                </c:pt>
                <c:pt idx="105">
                  <c:v>0.12345734999999999</c:v>
                </c:pt>
                <c:pt idx="106">
                  <c:v>0.13454279999999999</c:v>
                </c:pt>
                <c:pt idx="107">
                  <c:v>0.12868394999999999</c:v>
                </c:pt>
                <c:pt idx="108">
                  <c:v>0.14225625</c:v>
                </c:pt>
                <c:pt idx="109">
                  <c:v>0.1249326</c:v>
                </c:pt>
                <c:pt idx="110">
                  <c:v>0.12881039999999999</c:v>
                </c:pt>
                <c:pt idx="111">
                  <c:v>0.15443760000000001</c:v>
                </c:pt>
                <c:pt idx="112">
                  <c:v>0.27899085000000001</c:v>
                </c:pt>
                <c:pt idx="113">
                  <c:v>0.1988637</c:v>
                </c:pt>
                <c:pt idx="114">
                  <c:v>0.15810465000000001</c:v>
                </c:pt>
                <c:pt idx="115">
                  <c:v>0.1428885</c:v>
                </c:pt>
                <c:pt idx="116">
                  <c:v>0.13306755000000001</c:v>
                </c:pt>
                <c:pt idx="117">
                  <c:v>0.13382625000000001</c:v>
                </c:pt>
                <c:pt idx="118">
                  <c:v>0.13901069999999999</c:v>
                </c:pt>
                <c:pt idx="119">
                  <c:v>0.1198746</c:v>
                </c:pt>
                <c:pt idx="120">
                  <c:v>0.1084098</c:v>
                </c:pt>
                <c:pt idx="121">
                  <c:v>8.40471E-2</c:v>
                </c:pt>
                <c:pt idx="122">
                  <c:v>8.7714150000000005E-2</c:v>
                </c:pt>
                <c:pt idx="123">
                  <c:v>8.6997599999999994E-2</c:v>
                </c:pt>
                <c:pt idx="124">
                  <c:v>0.11367855</c:v>
                </c:pt>
                <c:pt idx="125">
                  <c:v>0.1309179</c:v>
                </c:pt>
                <c:pt idx="126">
                  <c:v>0.1381677</c:v>
                </c:pt>
                <c:pt idx="127">
                  <c:v>0.14967464999999999</c:v>
                </c:pt>
                <c:pt idx="128">
                  <c:v>0.15675585</c:v>
                </c:pt>
                <c:pt idx="129">
                  <c:v>0.14073885</c:v>
                </c:pt>
                <c:pt idx="130">
                  <c:v>0.12505905</c:v>
                </c:pt>
                <c:pt idx="131">
                  <c:v>0.1097586</c:v>
                </c:pt>
                <c:pt idx="132">
                  <c:v>0.10305675</c:v>
                </c:pt>
                <c:pt idx="133">
                  <c:v>9.428955E-2</c:v>
                </c:pt>
                <c:pt idx="134">
                  <c:v>9.6397049999999998E-2</c:v>
                </c:pt>
                <c:pt idx="135">
                  <c:v>0.10128645</c:v>
                </c:pt>
                <c:pt idx="136">
                  <c:v>0.13146585</c:v>
                </c:pt>
                <c:pt idx="137">
                  <c:v>0.1125405</c:v>
                </c:pt>
                <c:pt idx="138">
                  <c:v>9.0116699999999994E-2</c:v>
                </c:pt>
                <c:pt idx="139">
                  <c:v>8.45529E-2</c:v>
                </c:pt>
                <c:pt idx="140">
                  <c:v>8.3962800000000004E-2</c:v>
                </c:pt>
                <c:pt idx="141">
                  <c:v>7.5448500000000002E-2</c:v>
                </c:pt>
                <c:pt idx="142">
                  <c:v>6.2213400000000002E-2</c:v>
                </c:pt>
                <c:pt idx="143">
                  <c:v>7.2034349999999997E-2</c:v>
                </c:pt>
                <c:pt idx="144">
                  <c:v>6.5079600000000001E-2</c:v>
                </c:pt>
                <c:pt idx="145">
                  <c:v>6.0991049999999998E-2</c:v>
                </c:pt>
                <c:pt idx="146">
                  <c:v>6.8957400000000002E-2</c:v>
                </c:pt>
                <c:pt idx="147">
                  <c:v>7.3509599999999994E-2</c:v>
                </c:pt>
                <c:pt idx="148">
                  <c:v>7.4268299999999995E-2</c:v>
                </c:pt>
                <c:pt idx="149">
                  <c:v>7.6417949999999998E-2</c:v>
                </c:pt>
                <c:pt idx="150">
                  <c:v>8.1349500000000005E-2</c:v>
                </c:pt>
                <c:pt idx="151">
                  <c:v>8.6112449999999993E-2</c:v>
                </c:pt>
                <c:pt idx="152">
                  <c:v>9.1844850000000006E-2</c:v>
                </c:pt>
                <c:pt idx="153">
                  <c:v>8.7292649999999999E-2</c:v>
                </c:pt>
                <c:pt idx="154">
                  <c:v>8.6618249999999994E-2</c:v>
                </c:pt>
                <c:pt idx="155">
                  <c:v>8.9147249999999997E-2</c:v>
                </c:pt>
                <c:pt idx="156">
                  <c:v>9.6102000000000007E-2</c:v>
                </c:pt>
                <c:pt idx="157">
                  <c:v>0.1025088</c:v>
                </c:pt>
                <c:pt idx="158">
                  <c:v>0.1224036</c:v>
                </c:pt>
                <c:pt idx="159">
                  <c:v>0.12666074999999999</c:v>
                </c:pt>
                <c:pt idx="160">
                  <c:v>0.23962275</c:v>
                </c:pt>
                <c:pt idx="161">
                  <c:v>0.22120319999999999</c:v>
                </c:pt>
                <c:pt idx="162">
                  <c:v>0.16851569999999999</c:v>
                </c:pt>
                <c:pt idx="163">
                  <c:v>0.18073919999999999</c:v>
                </c:pt>
                <c:pt idx="164">
                  <c:v>0.16324695</c:v>
                </c:pt>
                <c:pt idx="165">
                  <c:v>0.14394224999999999</c:v>
                </c:pt>
                <c:pt idx="166">
                  <c:v>0.14090744999999999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D3D-4841-B659-6978030A4A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94554088"/>
        <c:axId val="794555072"/>
      </c:lineChart>
      <c:catAx>
        <c:axId val="79455408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Hour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h:mm;@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4555072"/>
        <c:crosses val="autoZero"/>
        <c:auto val="1"/>
        <c:lblAlgn val="ctr"/>
        <c:lblOffset val="100"/>
        <c:noMultiLvlLbl val="0"/>
      </c:catAx>
      <c:valAx>
        <c:axId val="794555072"/>
        <c:scaling>
          <c:orientation val="minMax"/>
          <c:min val="5.000000000000001E-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0" i="0" u="none" strike="noStrike" baseline="0">
                    <a:effectLst/>
                  </a:rPr>
                  <a:t>Dollars</a:t>
                </a:r>
                <a:endParaRPr lang="en-US" sz="180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4554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/>
              <a:t>CONSUMPTION and PEAK LOADS - Net-FIT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Sheet1!$C$2</c:f>
              <c:strCache>
                <c:ptCount val="1"/>
                <c:pt idx="0">
                  <c:v>Consumption NF 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Sheet1!$B$3:$B$7</c:f>
              <c:strCache>
                <c:ptCount val="5"/>
                <c:pt idx="0">
                  <c:v>0.2</c:v>
                </c:pt>
                <c:pt idx="1">
                  <c:v>0.1</c:v>
                </c:pt>
                <c:pt idx="2">
                  <c:v>0.05</c:v>
                </c:pt>
                <c:pt idx="3">
                  <c:v>0.01</c:v>
                </c:pt>
                <c:pt idx="4">
                  <c:v>WMP</c:v>
                </c:pt>
              </c:strCache>
            </c:strRef>
          </c:cat>
          <c:val>
            <c:numRef>
              <c:f>Sheet1!$C$3:$C$7</c:f>
              <c:numCache>
                <c:formatCode>General</c:formatCode>
                <c:ptCount val="5"/>
                <c:pt idx="0">
                  <c:v>886200.21091981605</c:v>
                </c:pt>
                <c:pt idx="1">
                  <c:v>917324.93526523805</c:v>
                </c:pt>
                <c:pt idx="2">
                  <c:v>931666.26825704204</c:v>
                </c:pt>
                <c:pt idx="3">
                  <c:v>951536.83278732502</c:v>
                </c:pt>
                <c:pt idx="4">
                  <c:v>938565.13473540801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4B-4D1C-970F-AC4B6F669BA3}"/>
            </c:ext>
          </c:extLst>
        </c:ser>
        <c:ser>
          <c:idx val="3"/>
          <c:order val="1"/>
          <c:tx>
            <c:strRef>
              <c:f>Sheet1!$C$8</c:f>
              <c:strCache>
                <c:ptCount val="1"/>
                <c:pt idx="0">
                  <c:v>Consumption GF 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Sheet1!$B$3:$B$7</c:f>
              <c:strCache>
                <c:ptCount val="5"/>
                <c:pt idx="0">
                  <c:v>0.2</c:v>
                </c:pt>
                <c:pt idx="1">
                  <c:v>0.1</c:v>
                </c:pt>
                <c:pt idx="2">
                  <c:v>0.05</c:v>
                </c:pt>
                <c:pt idx="3">
                  <c:v>0.01</c:v>
                </c:pt>
                <c:pt idx="4">
                  <c:v>WMP</c:v>
                </c:pt>
              </c:strCache>
            </c:strRef>
          </c:cat>
          <c:val>
            <c:numRef>
              <c:f>Sheet1!$C$9:$C$13</c:f>
              <c:numCache>
                <c:formatCode>General</c:formatCode>
                <c:ptCount val="5"/>
                <c:pt idx="0">
                  <c:v>754539.19404905697</c:v>
                </c:pt>
                <c:pt idx="1">
                  <c:v>847181.53190736403</c:v>
                </c:pt>
                <c:pt idx="2">
                  <c:v>856374.70814751205</c:v>
                </c:pt>
                <c:pt idx="3">
                  <c:v>917060.7648</c:v>
                </c:pt>
                <c:pt idx="4">
                  <c:v>879952.09730000002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54B-4D1C-970F-AC4B6F669B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752684264"/>
        <c:axId val="752686232"/>
      </c:barChart>
      <c:lineChart>
        <c:grouping val="standard"/>
        <c:varyColors val="0"/>
        <c:ser>
          <c:idx val="1"/>
          <c:order val="2"/>
          <c:tx>
            <c:strRef>
              <c:f>Sheet1!$S$2</c:f>
              <c:strCache>
                <c:ptCount val="1"/>
                <c:pt idx="0">
                  <c:v>Avg Peak Load NF 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multiLvlStrRef>
              <c:f>Sheet1!$A$3:$B$7</c:f>
              <c:multiLvlStrCache>
                <c:ptCount val="5"/>
                <c:lvl>
                  <c:pt idx="0">
                    <c:v>0.2</c:v>
                  </c:pt>
                  <c:pt idx="1">
                    <c:v>0.1</c:v>
                  </c:pt>
                  <c:pt idx="2">
                    <c:v>0.05</c:v>
                  </c:pt>
                  <c:pt idx="3">
                    <c:v>0.01</c:v>
                  </c:pt>
                  <c:pt idx="4">
                    <c:v>WMP</c:v>
                  </c:pt>
                </c:lvl>
                <c:lvl>
                  <c:pt idx="0">
                    <c:v>net-FIT</c:v>
                  </c:pt>
                  <c:pt idx="1">
                    <c:v>net-FIT</c:v>
                  </c:pt>
                  <c:pt idx="2">
                    <c:v>net-FIT</c:v>
                  </c:pt>
                  <c:pt idx="3">
                    <c:v>net-FIT</c:v>
                  </c:pt>
                  <c:pt idx="4">
                    <c:v>net-WMP</c:v>
                  </c:pt>
                </c:lvl>
              </c:multiLvlStrCache>
            </c:multiLvlStrRef>
          </c:cat>
          <c:val>
            <c:numRef>
              <c:f>Sheet1!$S$3:$S$7</c:f>
              <c:numCache>
                <c:formatCode>General</c:formatCode>
                <c:ptCount val="5"/>
                <c:pt idx="0">
                  <c:v>166.334970891197</c:v>
                </c:pt>
                <c:pt idx="1">
                  <c:v>170.695916026258</c:v>
                </c:pt>
                <c:pt idx="2">
                  <c:v>172.82423691394101</c:v>
                </c:pt>
                <c:pt idx="3">
                  <c:v>169.82215032646101</c:v>
                </c:pt>
                <c:pt idx="4">
                  <c:v>159.57309116077701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54B-4D1C-970F-AC4B6F669BA3}"/>
            </c:ext>
          </c:extLst>
        </c:ser>
        <c:ser>
          <c:idx val="2"/>
          <c:order val="3"/>
          <c:tx>
            <c:strRef>
              <c:f>Sheet1!$S$8</c:f>
              <c:strCache>
                <c:ptCount val="1"/>
                <c:pt idx="0">
                  <c:v>Avg Peak Load GF 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multiLvlStrRef>
              <c:f>Sheet1!$A$3:$B$7</c:f>
              <c:multiLvlStrCache>
                <c:ptCount val="5"/>
                <c:lvl>
                  <c:pt idx="0">
                    <c:v>0.2</c:v>
                  </c:pt>
                  <c:pt idx="1">
                    <c:v>0.1</c:v>
                  </c:pt>
                  <c:pt idx="2">
                    <c:v>0.05</c:v>
                  </c:pt>
                  <c:pt idx="3">
                    <c:v>0.01</c:v>
                  </c:pt>
                  <c:pt idx="4">
                    <c:v>WMP</c:v>
                  </c:pt>
                </c:lvl>
                <c:lvl>
                  <c:pt idx="0">
                    <c:v>net-FIT</c:v>
                  </c:pt>
                  <c:pt idx="1">
                    <c:v>net-FIT</c:v>
                  </c:pt>
                  <c:pt idx="2">
                    <c:v>net-FIT</c:v>
                  </c:pt>
                  <c:pt idx="3">
                    <c:v>net-FIT</c:v>
                  </c:pt>
                  <c:pt idx="4">
                    <c:v>net-WMP</c:v>
                  </c:pt>
                </c:lvl>
              </c:multiLvlStrCache>
            </c:multiLvlStrRef>
          </c:cat>
          <c:val>
            <c:numRef>
              <c:f>Sheet1!$S$9:$S$13</c:f>
              <c:numCache>
                <c:formatCode>General</c:formatCode>
                <c:ptCount val="5"/>
                <c:pt idx="0">
                  <c:v>151.75493132309401</c:v>
                </c:pt>
                <c:pt idx="1">
                  <c:v>167.54992519055</c:v>
                </c:pt>
                <c:pt idx="2">
                  <c:v>176.01957257719599</c:v>
                </c:pt>
                <c:pt idx="3">
                  <c:v>179.206678555179</c:v>
                </c:pt>
                <c:pt idx="4">
                  <c:v>174.845541426078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54B-4D1C-970F-AC4B6F669B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81703784"/>
        <c:axId val="1081702800"/>
      </c:lineChart>
      <c:catAx>
        <c:axId val="75268426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FIT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2686232"/>
        <c:crosses val="autoZero"/>
        <c:auto val="1"/>
        <c:lblAlgn val="ctr"/>
        <c:lblOffset val="100"/>
        <c:noMultiLvlLbl val="0"/>
      </c:catAx>
      <c:valAx>
        <c:axId val="752686232"/>
        <c:scaling>
          <c:orientation val="minMax"/>
          <c:max val="10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kWh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2684264"/>
        <c:crosses val="autoZero"/>
        <c:crossBetween val="between"/>
      </c:valAx>
      <c:valAx>
        <c:axId val="1081702800"/>
        <c:scaling>
          <c:orientation val="minMax"/>
          <c:min val="0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kW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1703784"/>
        <c:crosses val="max"/>
        <c:crossBetween val="between"/>
      </c:valAx>
      <c:catAx>
        <c:axId val="10817037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8170280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/>
              <a:t>AGGREGATE</a:t>
            </a:r>
            <a:r>
              <a:rPr lang="en-US" sz="1600" baseline="0"/>
              <a:t> RETAIL PROFIT - </a:t>
            </a:r>
            <a:r>
              <a:rPr lang="en-US" sz="1600" b="0" i="0" u="none" strike="noStrike" baseline="0">
                <a:solidFill>
                  <a:srgbClr val="0070C0"/>
                </a:solidFill>
                <a:effectLst/>
              </a:rPr>
              <a:t>Net-FIT</a:t>
            </a:r>
            <a:endParaRPr lang="en-US" sz="1600">
              <a:solidFill>
                <a:srgbClr val="0070C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5"/>
          <c:order val="5"/>
          <c:tx>
            <c:strRef>
              <c:f>Sheet1!$I$2</c:f>
              <c:strCache>
                <c:ptCount val="1"/>
                <c:pt idx="0">
                  <c:v>Profit Flat Tariff NF 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Sheet1!$B$3:$B$7</c:f>
              <c:strCache>
                <c:ptCount val="5"/>
                <c:pt idx="0">
                  <c:v>0.2</c:v>
                </c:pt>
                <c:pt idx="1">
                  <c:v>0.1</c:v>
                </c:pt>
                <c:pt idx="2">
                  <c:v>0.05</c:v>
                </c:pt>
                <c:pt idx="3">
                  <c:v>0.01</c:v>
                </c:pt>
                <c:pt idx="4">
                  <c:v>WMP</c:v>
                </c:pt>
              </c:strCache>
            </c:strRef>
          </c:cat>
          <c:val>
            <c:numRef>
              <c:f>Sheet1!$I$3:$I$7</c:f>
              <c:numCache>
                <c:formatCode>General</c:formatCode>
                <c:ptCount val="5"/>
                <c:pt idx="0">
                  <c:v>333.34451596691599</c:v>
                </c:pt>
                <c:pt idx="1">
                  <c:v>1531.9304590859499</c:v>
                </c:pt>
                <c:pt idx="2">
                  <c:v>2399.8298457371602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5C-4688-A8E3-9242A58C907D}"/>
            </c:ext>
          </c:extLst>
        </c:ser>
        <c:ser>
          <c:idx val="6"/>
          <c:order val="6"/>
          <c:tx>
            <c:strRef>
              <c:f>Sheet1!$K$2</c:f>
              <c:strCache>
                <c:ptCount val="1"/>
                <c:pt idx="0">
                  <c:v>Profit RTP NF 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Sheet1!$B$3:$B$7</c:f>
              <c:strCache>
                <c:ptCount val="5"/>
                <c:pt idx="0">
                  <c:v>0.2</c:v>
                </c:pt>
                <c:pt idx="1">
                  <c:v>0.1</c:v>
                </c:pt>
                <c:pt idx="2">
                  <c:v>0.05</c:v>
                </c:pt>
                <c:pt idx="3">
                  <c:v>0.01</c:v>
                </c:pt>
                <c:pt idx="4">
                  <c:v>WMP</c:v>
                </c:pt>
              </c:strCache>
            </c:strRef>
          </c:cat>
          <c:val>
            <c:numRef>
              <c:f>Sheet1!$K$3:$K$7</c:f>
              <c:numCache>
                <c:formatCode>General</c:formatCode>
                <c:ptCount val="5"/>
                <c:pt idx="0">
                  <c:v>2135.5135572325098</c:v>
                </c:pt>
                <c:pt idx="1">
                  <c:v>3618.4649693462702</c:v>
                </c:pt>
                <c:pt idx="2">
                  <c:v>2913.2947494136101</c:v>
                </c:pt>
                <c:pt idx="3">
                  <c:v>6347.1073500000002</c:v>
                </c:pt>
                <c:pt idx="4">
                  <c:v>1928.425974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85C-4688-A8E3-9242A58C907D}"/>
            </c:ext>
          </c:extLst>
        </c:ser>
        <c:ser>
          <c:idx val="7"/>
          <c:order val="7"/>
          <c:tx>
            <c:strRef>
              <c:f>Sheet1!$M$2</c:f>
              <c:strCache>
                <c:ptCount val="1"/>
                <c:pt idx="0">
                  <c:v>Profit RTPprop NF 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Sheet1!$B$3:$B$7</c:f>
              <c:strCache>
                <c:ptCount val="5"/>
                <c:pt idx="0">
                  <c:v>0.2</c:v>
                </c:pt>
                <c:pt idx="1">
                  <c:v>0.1</c:v>
                </c:pt>
                <c:pt idx="2">
                  <c:v>0.05</c:v>
                </c:pt>
                <c:pt idx="3">
                  <c:v>0.01</c:v>
                </c:pt>
                <c:pt idx="4">
                  <c:v>WMP</c:v>
                </c:pt>
              </c:strCache>
            </c:strRef>
          </c:cat>
          <c:val>
            <c:numRef>
              <c:f>Sheet1!$M$3:$M$7</c:f>
              <c:numCache>
                <c:formatCode>General</c:formatCode>
                <c:ptCount val="5"/>
                <c:pt idx="0">
                  <c:v>3630.0828325706898</c:v>
                </c:pt>
                <c:pt idx="1">
                  <c:v>5862.0353458495601</c:v>
                </c:pt>
                <c:pt idx="2">
                  <c:v>6833.8616612837804</c:v>
                </c:pt>
                <c:pt idx="3">
                  <c:v>6630.9231360000003</c:v>
                </c:pt>
                <c:pt idx="4">
                  <c:v>3108.1972479999999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85C-4688-A8E3-9242A58C907D}"/>
            </c:ext>
          </c:extLst>
        </c:ser>
        <c:ser>
          <c:idx val="8"/>
          <c:order val="8"/>
          <c:tx>
            <c:strRef>
              <c:f>Sheet1!$O$2</c:f>
              <c:strCache>
                <c:ptCount val="1"/>
                <c:pt idx="0">
                  <c:v>Profit ToU NF 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Sheet1!$B$3:$B$7</c:f>
              <c:strCache>
                <c:ptCount val="5"/>
                <c:pt idx="0">
                  <c:v>0.2</c:v>
                </c:pt>
                <c:pt idx="1">
                  <c:v>0.1</c:v>
                </c:pt>
                <c:pt idx="2">
                  <c:v>0.05</c:v>
                </c:pt>
                <c:pt idx="3">
                  <c:v>0.01</c:v>
                </c:pt>
                <c:pt idx="4">
                  <c:v>WMP</c:v>
                </c:pt>
              </c:strCache>
            </c:strRef>
          </c:cat>
          <c:val>
            <c:numRef>
              <c:f>Sheet1!$O$3:$O$7</c:f>
              <c:numCache>
                <c:formatCode>General</c:formatCode>
                <c:ptCount val="5"/>
                <c:pt idx="0">
                  <c:v>2487.8831614324999</c:v>
                </c:pt>
                <c:pt idx="1">
                  <c:v>3876.0106121494</c:v>
                </c:pt>
                <c:pt idx="2">
                  <c:v>3767.58453228094</c:v>
                </c:pt>
                <c:pt idx="3">
                  <c:v>4417.4633540000004</c:v>
                </c:pt>
                <c:pt idx="4">
                  <c:v>1755.1199630000001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85C-4688-A8E3-9242A58C90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752684264"/>
        <c:axId val="75268623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Sheet1!$I$8</c15:sqref>
                        </c15:formulaRef>
                      </c:ext>
                    </c:extLst>
                    <c:strCache>
                      <c:ptCount val="1"/>
                      <c:pt idx="0">
                        <c:v>Profit Flat Tariff GF e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Sheet1!$B$3:$B$7</c15:sqref>
                        </c15:formulaRef>
                      </c:ext>
                    </c:extLst>
                    <c:strCache>
                      <c:ptCount val="5"/>
                      <c:pt idx="0">
                        <c:v>0.2</c:v>
                      </c:pt>
                      <c:pt idx="1">
                        <c:v>0.1</c:v>
                      </c:pt>
                      <c:pt idx="2">
                        <c:v>0.05</c:v>
                      </c:pt>
                      <c:pt idx="3">
                        <c:v>0.01</c:v>
                      </c:pt>
                      <c:pt idx="4">
                        <c:v>WMP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Sheet1!$I$9:$I$13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1653.87884444669</c:v>
                      </c:pt>
                      <c:pt idx="1">
                        <c:v>2431.2683387124098</c:v>
                      </c:pt>
                      <c:pt idx="2">
                        <c:v>3280.0735857833301</c:v>
                      </c:pt>
                      <c:pt idx="3">
                        <c:v>369.8181993</c:v>
                      </c:pt>
                      <c:pt idx="4">
                        <c:v>1102.1726819999999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4-B85C-4688-A8E3-9242A58C907D}"/>
                  </c:ext>
                </c:extLst>
              </c15:ser>
            </c15:filteredBarSeries>
            <c15:filteredBar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Sheet1!$K$8</c15:sqref>
                        </c15:formulaRef>
                      </c:ext>
                    </c:extLst>
                    <c:strCache>
                      <c:ptCount val="1"/>
                      <c:pt idx="0">
                        <c:v>Profit RTP GF e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Sheet1!$B$3:$B$7</c15:sqref>
                        </c15:formulaRef>
                      </c:ext>
                    </c:extLst>
                    <c:strCache>
                      <c:ptCount val="5"/>
                      <c:pt idx="0">
                        <c:v>0.2</c:v>
                      </c:pt>
                      <c:pt idx="1">
                        <c:v>0.1</c:v>
                      </c:pt>
                      <c:pt idx="2">
                        <c:v>0.05</c:v>
                      </c:pt>
                      <c:pt idx="3">
                        <c:v>0.01</c:v>
                      </c:pt>
                      <c:pt idx="4">
                        <c:v>WMP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Sheet1!$K$9:$K$13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2399.6780595072601</c:v>
                      </c:pt>
                      <c:pt idx="1">
                        <c:v>2947.4742773699199</c:v>
                      </c:pt>
                      <c:pt idx="2">
                        <c:v>3562.6797858990599</c:v>
                      </c:pt>
                      <c:pt idx="3">
                        <c:v>4816.9010630000002</c:v>
                      </c:pt>
                      <c:pt idx="4">
                        <c:v>5587.4589990000004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B85C-4688-A8E3-9242A58C907D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Sheet1!$M$8</c15:sqref>
                        </c15:formulaRef>
                      </c:ext>
                    </c:extLst>
                    <c:strCache>
                      <c:ptCount val="1"/>
                      <c:pt idx="0">
                        <c:v>Profit RTPprop GF e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Sheet1!$B$3:$B$7</c15:sqref>
                        </c15:formulaRef>
                      </c:ext>
                    </c:extLst>
                    <c:strCache>
                      <c:ptCount val="5"/>
                      <c:pt idx="0">
                        <c:v>0.2</c:v>
                      </c:pt>
                      <c:pt idx="1">
                        <c:v>0.1</c:v>
                      </c:pt>
                      <c:pt idx="2">
                        <c:v>0.05</c:v>
                      </c:pt>
                      <c:pt idx="3">
                        <c:v>0.01</c:v>
                      </c:pt>
                      <c:pt idx="4">
                        <c:v>WMP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Sheet1!$M$9:$M$13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5615.1986318588397</c:v>
                      </c:pt>
                      <c:pt idx="1">
                        <c:v>7155.2913886596398</c:v>
                      </c:pt>
                      <c:pt idx="2">
                        <c:v>15004.657126633099</c:v>
                      </c:pt>
                      <c:pt idx="3">
                        <c:v>11781.852140000001</c:v>
                      </c:pt>
                      <c:pt idx="4">
                        <c:v>11095.79306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B85C-4688-A8E3-9242A58C907D}"/>
                  </c:ext>
                </c:extLst>
              </c15:ser>
            </c15:filteredBarSeries>
            <c15:filteredBa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Sheet1!$O$8</c15:sqref>
                        </c15:formulaRef>
                      </c:ext>
                    </c:extLst>
                    <c:strCache>
                      <c:ptCount val="1"/>
                      <c:pt idx="0">
                        <c:v>Profit ToU GF e</c:v>
                      </c:pt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Sheet1!$B$3:$B$7</c15:sqref>
                        </c15:formulaRef>
                      </c:ext>
                    </c:extLst>
                    <c:strCache>
                      <c:ptCount val="5"/>
                      <c:pt idx="0">
                        <c:v>0.2</c:v>
                      </c:pt>
                      <c:pt idx="1">
                        <c:v>0.1</c:v>
                      </c:pt>
                      <c:pt idx="2">
                        <c:v>0.05</c:v>
                      </c:pt>
                      <c:pt idx="3">
                        <c:v>0.01</c:v>
                      </c:pt>
                      <c:pt idx="4">
                        <c:v>WMP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Sheet1!$O$9:$O$13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3124.2956114326098</c:v>
                      </c:pt>
                      <c:pt idx="1">
                        <c:v>4832.4885857868303</c:v>
                      </c:pt>
                      <c:pt idx="2">
                        <c:v>9317.4505716221393</c:v>
                      </c:pt>
                      <c:pt idx="3">
                        <c:v>14920.08814</c:v>
                      </c:pt>
                      <c:pt idx="4">
                        <c:v>7654.5842279999997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B85C-4688-A8E3-9242A58C907D}"/>
                  </c:ext>
                </c:extLst>
              </c15:ser>
            </c15:filteredBarSeries>
          </c:ext>
        </c:extLst>
      </c:barChar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50983616"/>
        <c:axId val="950987880"/>
        <c:extLst>
          <c:ext xmlns:c15="http://schemas.microsoft.com/office/drawing/2012/chart" uri="{02D57815-91ED-43cb-92C2-25804820EDAC}">
            <c15:filteredLineSeries>
              <c15:ser>
                <c:idx val="4"/>
                <c:order val="4"/>
                <c:tx>
                  <c:strRef>
                    <c:extLst>
                      <c:ext uri="{02D57815-91ED-43cb-92C2-25804820EDAC}">
                        <c15:formulaRef>
                          <c15:sqref>Sheet1!$Q$8</c15:sqref>
                        </c15:formulaRef>
                      </c:ext>
                    </c:extLst>
                    <c:strCache>
                      <c:ptCount val="1"/>
                      <c:pt idx="0">
                        <c:v>Avg cost per kWh GF e</c:v>
                      </c:pt>
                    </c:strCache>
                  </c:strRef>
                </c:tx>
                <c:spPr>
                  <a:ln w="28575" cap="rnd">
                    <a:solidFill>
                      <a:schemeClr val="accent5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multiLvlStrRef>
                    <c:extLst>
                      <c:ext uri="{02D57815-91ED-43cb-92C2-25804820EDAC}">
                        <c15:formulaRef>
                          <c15:sqref>Sheet1!$A$3:$B$13</c15:sqref>
                        </c15:formulaRef>
                      </c:ext>
                    </c:extLst>
                    <c:multiLvlStrCache>
                      <c:ptCount val="11"/>
                      <c:lvl>
                        <c:pt idx="0">
                          <c:v>0.2</c:v>
                        </c:pt>
                        <c:pt idx="1">
                          <c:v>0.1</c:v>
                        </c:pt>
                        <c:pt idx="2">
                          <c:v>0.05</c:v>
                        </c:pt>
                        <c:pt idx="3">
                          <c:v>0.01</c:v>
                        </c:pt>
                        <c:pt idx="4">
                          <c:v>WMP</c:v>
                        </c:pt>
                        <c:pt idx="6">
                          <c:v>0.2</c:v>
                        </c:pt>
                        <c:pt idx="7">
                          <c:v>0.1</c:v>
                        </c:pt>
                        <c:pt idx="8">
                          <c:v>0.05</c:v>
                        </c:pt>
                        <c:pt idx="9">
                          <c:v>0.01</c:v>
                        </c:pt>
                        <c:pt idx="10">
                          <c:v>WMP</c:v>
                        </c:pt>
                      </c:lvl>
                      <c:lvl>
                        <c:pt idx="0">
                          <c:v>net-FIT</c:v>
                        </c:pt>
                        <c:pt idx="1">
                          <c:v>net-FIT</c:v>
                        </c:pt>
                        <c:pt idx="2">
                          <c:v>net-FIT</c:v>
                        </c:pt>
                        <c:pt idx="3">
                          <c:v>net-FIT</c:v>
                        </c:pt>
                        <c:pt idx="4">
                          <c:v>net-WMP</c:v>
                        </c:pt>
                        <c:pt idx="6">
                          <c:v>gross-FIT</c:v>
                        </c:pt>
                        <c:pt idx="7">
                          <c:v>gross-FIT</c:v>
                        </c:pt>
                        <c:pt idx="8">
                          <c:v>gross-FIT</c:v>
                        </c:pt>
                        <c:pt idx="9">
                          <c:v>gross-FIT</c:v>
                        </c:pt>
                        <c:pt idx="10">
                          <c:v>gross-WMP</c:v>
                        </c:pt>
                      </c:lvl>
                    </c:multiLvlStrCache>
                  </c:multiLvlStrRef>
                </c:cat>
                <c:val>
                  <c:numRef>
                    <c:extLst>
                      <c:ext uri="{02D57815-91ED-43cb-92C2-25804820EDAC}">
                        <c15:formulaRef>
                          <c15:sqref>Sheet1!$Q$9:$Q$13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3.9294261948496535E-2</c:v>
                      </c:pt>
                      <c:pt idx="1">
                        <c:v>4.3925317131058003E-2</c:v>
                      </c:pt>
                      <c:pt idx="2">
                        <c:v>5.8658359950582738E-2</c:v>
                      </c:pt>
                      <c:pt idx="3">
                        <c:v>5.7985535300484815E-2</c:v>
                      </c:pt>
                      <c:pt idx="4">
                        <c:v>5.2398872235746637E-2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8-B85C-4688-A8E3-9242A58C907D}"/>
                  </c:ext>
                </c:extLst>
              </c15:ser>
            </c15:filteredLineSeries>
          </c:ext>
        </c:extLst>
      </c:lineChart>
      <c:catAx>
        <c:axId val="75268426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00" b="0" i="0" baseline="0">
                    <a:effectLst/>
                  </a:rPr>
                  <a:t>FIT</a:t>
                </a:r>
                <a:endParaRPr lang="en-US" sz="1000"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2686232"/>
        <c:crosses val="autoZero"/>
        <c:auto val="1"/>
        <c:lblAlgn val="ctr"/>
        <c:lblOffset val="100"/>
        <c:noMultiLvlLbl val="0"/>
      </c:catAx>
      <c:valAx>
        <c:axId val="752686232"/>
        <c:scaling>
          <c:orientation val="minMax"/>
          <c:max val="35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00" b="0" i="0" u="none" strike="noStrike" baseline="0">
                    <a:effectLst/>
                  </a:rPr>
                  <a:t>Dollars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2684264"/>
        <c:crosses val="autoZero"/>
        <c:crossBetween val="between"/>
      </c:valAx>
      <c:valAx>
        <c:axId val="950987880"/>
        <c:scaling>
          <c:orientation val="minMax"/>
          <c:max val="8.0000000000000016E-2"/>
        </c:scaling>
        <c:delete val="1"/>
        <c:axPos val="r"/>
        <c:numFmt formatCode="General" sourceLinked="1"/>
        <c:majorTickMark val="out"/>
        <c:minorTickMark val="none"/>
        <c:tickLblPos val="nextTo"/>
        <c:crossAx val="950983616"/>
        <c:crosses val="max"/>
        <c:crossBetween val="between"/>
      </c:valAx>
      <c:catAx>
        <c:axId val="9509836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5098788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16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16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rPr>
              <a:t>AGGREGATE RETAIL PROFIT - </a:t>
            </a:r>
            <a:r>
              <a:rPr lang="en-US" sz="1600" b="0" i="0" u="none" strike="noStrike" kern="1200" spc="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Gross-FIT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6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Sheet1!$I$8</c:f>
              <c:strCache>
                <c:ptCount val="1"/>
                <c:pt idx="0">
                  <c:v>Profit Flat Tariff GF 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Sheet1!$B$9:$B$13</c:f>
              <c:strCache>
                <c:ptCount val="5"/>
                <c:pt idx="0">
                  <c:v>0.2</c:v>
                </c:pt>
                <c:pt idx="1">
                  <c:v>0.1</c:v>
                </c:pt>
                <c:pt idx="2">
                  <c:v>0.05</c:v>
                </c:pt>
                <c:pt idx="3">
                  <c:v>0.01</c:v>
                </c:pt>
                <c:pt idx="4">
                  <c:v>WMP</c:v>
                </c:pt>
              </c:strCache>
            </c:strRef>
          </c:cat>
          <c:val>
            <c:numRef>
              <c:f>Sheet1!$I$9:$I$13</c:f>
              <c:numCache>
                <c:formatCode>General</c:formatCode>
                <c:ptCount val="5"/>
                <c:pt idx="0">
                  <c:v>1653.87884444669</c:v>
                </c:pt>
                <c:pt idx="1">
                  <c:v>2431.2683387124098</c:v>
                </c:pt>
                <c:pt idx="2">
                  <c:v>3280.0735857833301</c:v>
                </c:pt>
                <c:pt idx="3">
                  <c:v>369.8181993</c:v>
                </c:pt>
                <c:pt idx="4">
                  <c:v>1102.1726819999999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20-479B-B530-BECA9EEE3904}"/>
            </c:ext>
          </c:extLst>
        </c:ser>
        <c:ser>
          <c:idx val="1"/>
          <c:order val="1"/>
          <c:tx>
            <c:strRef>
              <c:f>Sheet1!$K$8</c:f>
              <c:strCache>
                <c:ptCount val="1"/>
                <c:pt idx="0">
                  <c:v>Profit RTP GF 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Sheet1!$B$9:$B$13</c:f>
              <c:strCache>
                <c:ptCount val="5"/>
                <c:pt idx="0">
                  <c:v>0.2</c:v>
                </c:pt>
                <c:pt idx="1">
                  <c:v>0.1</c:v>
                </c:pt>
                <c:pt idx="2">
                  <c:v>0.05</c:v>
                </c:pt>
                <c:pt idx="3">
                  <c:v>0.01</c:v>
                </c:pt>
                <c:pt idx="4">
                  <c:v>WMP</c:v>
                </c:pt>
              </c:strCache>
            </c:strRef>
          </c:cat>
          <c:val>
            <c:numRef>
              <c:f>Sheet1!$K$9:$K$13</c:f>
              <c:numCache>
                <c:formatCode>General</c:formatCode>
                <c:ptCount val="5"/>
                <c:pt idx="0">
                  <c:v>2399.6780595072601</c:v>
                </c:pt>
                <c:pt idx="1">
                  <c:v>2947.4742773699199</c:v>
                </c:pt>
                <c:pt idx="2">
                  <c:v>3562.6797858990599</c:v>
                </c:pt>
                <c:pt idx="3">
                  <c:v>4816.9010630000002</c:v>
                </c:pt>
                <c:pt idx="4">
                  <c:v>5587.4589990000004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C20-479B-B530-BECA9EEE3904}"/>
            </c:ext>
          </c:extLst>
        </c:ser>
        <c:ser>
          <c:idx val="2"/>
          <c:order val="2"/>
          <c:tx>
            <c:strRef>
              <c:f>Sheet1!$M$8</c:f>
              <c:strCache>
                <c:ptCount val="1"/>
                <c:pt idx="0">
                  <c:v>Profit RTPprop GF 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Sheet1!$B$9:$B$13</c:f>
              <c:strCache>
                <c:ptCount val="5"/>
                <c:pt idx="0">
                  <c:v>0.2</c:v>
                </c:pt>
                <c:pt idx="1">
                  <c:v>0.1</c:v>
                </c:pt>
                <c:pt idx="2">
                  <c:v>0.05</c:v>
                </c:pt>
                <c:pt idx="3">
                  <c:v>0.01</c:v>
                </c:pt>
                <c:pt idx="4">
                  <c:v>WMP</c:v>
                </c:pt>
              </c:strCache>
            </c:strRef>
          </c:cat>
          <c:val>
            <c:numRef>
              <c:f>Sheet1!$M$9:$M$13</c:f>
              <c:numCache>
                <c:formatCode>General</c:formatCode>
                <c:ptCount val="5"/>
                <c:pt idx="0">
                  <c:v>5615.1986318588397</c:v>
                </c:pt>
                <c:pt idx="1">
                  <c:v>7155.2913886596398</c:v>
                </c:pt>
                <c:pt idx="2">
                  <c:v>15004.657126633099</c:v>
                </c:pt>
                <c:pt idx="3">
                  <c:v>11781.852140000001</c:v>
                </c:pt>
                <c:pt idx="4">
                  <c:v>11095.79306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C20-479B-B530-BECA9EEE3904}"/>
            </c:ext>
          </c:extLst>
        </c:ser>
        <c:ser>
          <c:idx val="3"/>
          <c:order val="3"/>
          <c:tx>
            <c:strRef>
              <c:f>Sheet1!$O$8</c:f>
              <c:strCache>
                <c:ptCount val="1"/>
                <c:pt idx="0">
                  <c:v>Profit ToU GF 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Sheet1!$B$9:$B$13</c:f>
              <c:strCache>
                <c:ptCount val="5"/>
                <c:pt idx="0">
                  <c:v>0.2</c:v>
                </c:pt>
                <c:pt idx="1">
                  <c:v>0.1</c:v>
                </c:pt>
                <c:pt idx="2">
                  <c:v>0.05</c:v>
                </c:pt>
                <c:pt idx="3">
                  <c:v>0.01</c:v>
                </c:pt>
                <c:pt idx="4">
                  <c:v>WMP</c:v>
                </c:pt>
              </c:strCache>
            </c:strRef>
          </c:cat>
          <c:val>
            <c:numRef>
              <c:f>Sheet1!$O$9:$O$13</c:f>
              <c:numCache>
                <c:formatCode>General</c:formatCode>
                <c:ptCount val="5"/>
                <c:pt idx="0">
                  <c:v>3124.2956114326098</c:v>
                </c:pt>
                <c:pt idx="1">
                  <c:v>4832.4885857868303</c:v>
                </c:pt>
                <c:pt idx="2">
                  <c:v>9317.4505716221393</c:v>
                </c:pt>
                <c:pt idx="3">
                  <c:v>14920.08814</c:v>
                </c:pt>
                <c:pt idx="4">
                  <c:v>7654.5842279999997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C20-479B-B530-BECA9EEE39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752684264"/>
        <c:axId val="752686232"/>
        <c:extLst>
          <c:ext xmlns:c15="http://schemas.microsoft.com/office/drawing/2012/chart" uri="{02D57815-91ED-43cb-92C2-25804820EDAC}">
            <c15:filteredBarSeries>
              <c15:ser>
                <c:idx val="5"/>
                <c:order val="4"/>
                <c:tx>
                  <c:strRef>
                    <c:extLst>
                      <c:ext uri="{02D57815-91ED-43cb-92C2-25804820EDAC}">
                        <c15:formulaRef>
                          <c15:sqref>Sheet1!$I$2</c15:sqref>
                        </c15:formulaRef>
                      </c:ext>
                    </c:extLst>
                    <c:strCache>
                      <c:ptCount val="1"/>
                      <c:pt idx="0">
                        <c:v>Profit Flat Tariff NF e</c:v>
                      </c:pt>
                    </c:strCache>
                  </c:strRef>
                </c:tx>
                <c:spPr>
                  <a:solidFill>
                    <a:schemeClr val="accent6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Sheet1!$B$9:$B$13</c15:sqref>
                        </c15:formulaRef>
                      </c:ext>
                    </c:extLst>
                    <c:strCache>
                      <c:ptCount val="5"/>
                      <c:pt idx="0">
                        <c:v>0.2</c:v>
                      </c:pt>
                      <c:pt idx="1">
                        <c:v>0.1</c:v>
                      </c:pt>
                      <c:pt idx="2">
                        <c:v>0.05</c:v>
                      </c:pt>
                      <c:pt idx="3">
                        <c:v>0.01</c:v>
                      </c:pt>
                      <c:pt idx="4">
                        <c:v>WMP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Sheet1!$I$3:$I$7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333.34451596691599</c:v>
                      </c:pt>
                      <c:pt idx="1">
                        <c:v>1531.9304590859499</c:v>
                      </c:pt>
                      <c:pt idx="2">
                        <c:v>2399.8298457371602</c:v>
                      </c:pt>
                      <c:pt idx="3">
                        <c:v>0</c:v>
                      </c:pt>
                      <c:pt idx="4">
                        <c:v>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4-0C20-479B-B530-BECA9EEE3904}"/>
                  </c:ext>
                </c:extLst>
              </c15:ser>
            </c15:filteredBarSeries>
            <c15:filteredBarSeries>
              <c15:ser>
                <c:idx val="6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Sheet1!$K$2</c15:sqref>
                        </c15:formulaRef>
                      </c:ext>
                    </c:extLst>
                    <c:strCache>
                      <c:ptCount val="1"/>
                      <c:pt idx="0">
                        <c:v>Profit RTP NF e</c:v>
                      </c:pt>
                    </c:strCache>
                  </c:strRef>
                </c:tx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Sheet1!$B$9:$B$13</c15:sqref>
                        </c15:formulaRef>
                      </c:ext>
                    </c:extLst>
                    <c:strCache>
                      <c:ptCount val="5"/>
                      <c:pt idx="0">
                        <c:v>0.2</c:v>
                      </c:pt>
                      <c:pt idx="1">
                        <c:v>0.1</c:v>
                      </c:pt>
                      <c:pt idx="2">
                        <c:v>0.05</c:v>
                      </c:pt>
                      <c:pt idx="3">
                        <c:v>0.01</c:v>
                      </c:pt>
                      <c:pt idx="4">
                        <c:v>WMP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Sheet1!$K$3:$K$7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2135.5135572325098</c:v>
                      </c:pt>
                      <c:pt idx="1">
                        <c:v>3618.4649693462702</c:v>
                      </c:pt>
                      <c:pt idx="2">
                        <c:v>2913.2947494136101</c:v>
                      </c:pt>
                      <c:pt idx="3">
                        <c:v>6347.1073500000002</c:v>
                      </c:pt>
                      <c:pt idx="4">
                        <c:v>1928.425974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0C20-479B-B530-BECA9EEE3904}"/>
                  </c:ext>
                </c:extLst>
              </c15:ser>
            </c15:filteredBarSeries>
            <c15:filteredBarSeries>
              <c15:ser>
                <c:idx val="7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Sheet1!$M$2</c15:sqref>
                        </c15:formulaRef>
                      </c:ext>
                    </c:extLst>
                    <c:strCache>
                      <c:ptCount val="1"/>
                      <c:pt idx="0">
                        <c:v>Profit RTPprop NF e</c:v>
                      </c:pt>
                    </c:strCache>
                  </c:strRef>
                </c:tx>
                <c:spPr>
                  <a:solidFill>
                    <a:schemeClr val="accent2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Sheet1!$B$9:$B$13</c15:sqref>
                        </c15:formulaRef>
                      </c:ext>
                    </c:extLst>
                    <c:strCache>
                      <c:ptCount val="5"/>
                      <c:pt idx="0">
                        <c:v>0.2</c:v>
                      </c:pt>
                      <c:pt idx="1">
                        <c:v>0.1</c:v>
                      </c:pt>
                      <c:pt idx="2">
                        <c:v>0.05</c:v>
                      </c:pt>
                      <c:pt idx="3">
                        <c:v>0.01</c:v>
                      </c:pt>
                      <c:pt idx="4">
                        <c:v>WMP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Sheet1!$M$3:$M$7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3630.0828325706898</c:v>
                      </c:pt>
                      <c:pt idx="1">
                        <c:v>5862.0353458495601</c:v>
                      </c:pt>
                      <c:pt idx="2">
                        <c:v>6833.8616612837804</c:v>
                      </c:pt>
                      <c:pt idx="3">
                        <c:v>6630.9231360000003</c:v>
                      </c:pt>
                      <c:pt idx="4">
                        <c:v>3108.1972479999999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0C20-479B-B530-BECA9EEE3904}"/>
                  </c:ext>
                </c:extLst>
              </c15:ser>
            </c15:filteredBarSeries>
            <c15:filteredBarSeries>
              <c15:ser>
                <c:idx val="8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Sheet1!$O$2</c15:sqref>
                        </c15:formulaRef>
                      </c:ext>
                    </c:extLst>
                    <c:strCache>
                      <c:ptCount val="1"/>
                      <c:pt idx="0">
                        <c:v>Profit ToU NF e</c:v>
                      </c:pt>
                    </c:strCache>
                  </c:strRef>
                </c:tx>
                <c:spPr>
                  <a:solidFill>
                    <a:schemeClr val="accent3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Sheet1!$B$9:$B$13</c15:sqref>
                        </c15:formulaRef>
                      </c:ext>
                    </c:extLst>
                    <c:strCache>
                      <c:ptCount val="5"/>
                      <c:pt idx="0">
                        <c:v>0.2</c:v>
                      </c:pt>
                      <c:pt idx="1">
                        <c:v>0.1</c:v>
                      </c:pt>
                      <c:pt idx="2">
                        <c:v>0.05</c:v>
                      </c:pt>
                      <c:pt idx="3">
                        <c:v>0.01</c:v>
                      </c:pt>
                      <c:pt idx="4">
                        <c:v>WMP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Sheet1!$O$3:$O$7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2487.8831614324999</c:v>
                      </c:pt>
                      <c:pt idx="1">
                        <c:v>3876.0106121494</c:v>
                      </c:pt>
                      <c:pt idx="2">
                        <c:v>3767.58453228094</c:v>
                      </c:pt>
                      <c:pt idx="3">
                        <c:v>4417.4633540000004</c:v>
                      </c:pt>
                      <c:pt idx="4">
                        <c:v>1755.1199630000001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0C20-479B-B530-BECA9EEE3904}"/>
                  </c:ext>
                </c:extLst>
              </c15:ser>
            </c15:filteredBarSeries>
          </c:ext>
        </c:extLst>
      </c:barChart>
      <c:catAx>
        <c:axId val="75268426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FIT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2686232"/>
        <c:crosses val="autoZero"/>
        <c:auto val="1"/>
        <c:lblAlgn val="ctr"/>
        <c:lblOffset val="100"/>
        <c:noMultiLvlLbl val="0"/>
      </c:catAx>
      <c:valAx>
        <c:axId val="752686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00" b="0" i="0" u="none" strike="noStrike" baseline="0">
                    <a:effectLst/>
                  </a:rPr>
                  <a:t>Dollars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2684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/>
              <a:t>AGGREGATE</a:t>
            </a:r>
            <a:r>
              <a:rPr lang="en-US" sz="1600" baseline="0"/>
              <a:t> PROFIT and AVERAGE $/kWh - </a:t>
            </a:r>
            <a:r>
              <a:rPr lang="en-US" sz="1600" b="0" i="0" u="none" strike="noStrike" baseline="0">
                <a:solidFill>
                  <a:srgbClr val="0070C0"/>
                </a:solidFill>
                <a:effectLst/>
              </a:rPr>
              <a:t>Net-FIT</a:t>
            </a:r>
            <a:endParaRPr lang="en-US" sz="1600">
              <a:solidFill>
                <a:srgbClr val="0070C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5"/>
          <c:order val="5"/>
          <c:tx>
            <c:strRef>
              <c:f>Sheet1!$I$2</c:f>
              <c:strCache>
                <c:ptCount val="1"/>
                <c:pt idx="0">
                  <c:v>Profit Flat Tariff NF 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Sheet1!$B$3:$B$7</c:f>
              <c:strCache>
                <c:ptCount val="5"/>
                <c:pt idx="0">
                  <c:v>0.2</c:v>
                </c:pt>
                <c:pt idx="1">
                  <c:v>0.1</c:v>
                </c:pt>
                <c:pt idx="2">
                  <c:v>0.05</c:v>
                </c:pt>
                <c:pt idx="3">
                  <c:v>0.01</c:v>
                </c:pt>
                <c:pt idx="4">
                  <c:v>WMP</c:v>
                </c:pt>
              </c:strCache>
            </c:strRef>
          </c:cat>
          <c:val>
            <c:numRef>
              <c:f>Sheet1!$I$3:$I$7</c:f>
              <c:numCache>
                <c:formatCode>General</c:formatCode>
                <c:ptCount val="5"/>
                <c:pt idx="0">
                  <c:v>333.34451596691599</c:v>
                </c:pt>
                <c:pt idx="1">
                  <c:v>1531.9304590859499</c:v>
                </c:pt>
                <c:pt idx="2">
                  <c:v>2399.8298457371602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FE-4DCD-8842-719AACBE163F}"/>
            </c:ext>
          </c:extLst>
        </c:ser>
        <c:ser>
          <c:idx val="6"/>
          <c:order val="6"/>
          <c:tx>
            <c:strRef>
              <c:f>Sheet1!$K$2</c:f>
              <c:strCache>
                <c:ptCount val="1"/>
                <c:pt idx="0">
                  <c:v>Profit RTP NF 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Sheet1!$B$3:$B$7</c:f>
              <c:strCache>
                <c:ptCount val="5"/>
                <c:pt idx="0">
                  <c:v>0.2</c:v>
                </c:pt>
                <c:pt idx="1">
                  <c:v>0.1</c:v>
                </c:pt>
                <c:pt idx="2">
                  <c:v>0.05</c:v>
                </c:pt>
                <c:pt idx="3">
                  <c:v>0.01</c:v>
                </c:pt>
                <c:pt idx="4">
                  <c:v>WMP</c:v>
                </c:pt>
              </c:strCache>
            </c:strRef>
          </c:cat>
          <c:val>
            <c:numRef>
              <c:f>Sheet1!$K$3:$K$7</c:f>
              <c:numCache>
                <c:formatCode>General</c:formatCode>
                <c:ptCount val="5"/>
                <c:pt idx="0">
                  <c:v>2135.5135572325098</c:v>
                </c:pt>
                <c:pt idx="1">
                  <c:v>3618.4649693462702</c:v>
                </c:pt>
                <c:pt idx="2">
                  <c:v>2913.2947494136101</c:v>
                </c:pt>
                <c:pt idx="3">
                  <c:v>6347.1073500000002</c:v>
                </c:pt>
                <c:pt idx="4">
                  <c:v>1928.425974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6FE-4DCD-8842-719AACBE163F}"/>
            </c:ext>
          </c:extLst>
        </c:ser>
        <c:ser>
          <c:idx val="7"/>
          <c:order val="7"/>
          <c:tx>
            <c:strRef>
              <c:f>Sheet1!$M$2</c:f>
              <c:strCache>
                <c:ptCount val="1"/>
                <c:pt idx="0">
                  <c:v>Profit RTPprop NF 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Sheet1!$B$3:$B$7</c:f>
              <c:strCache>
                <c:ptCount val="5"/>
                <c:pt idx="0">
                  <c:v>0.2</c:v>
                </c:pt>
                <c:pt idx="1">
                  <c:v>0.1</c:v>
                </c:pt>
                <c:pt idx="2">
                  <c:v>0.05</c:v>
                </c:pt>
                <c:pt idx="3">
                  <c:v>0.01</c:v>
                </c:pt>
                <c:pt idx="4">
                  <c:v>WMP</c:v>
                </c:pt>
              </c:strCache>
            </c:strRef>
          </c:cat>
          <c:val>
            <c:numRef>
              <c:f>Sheet1!$M$3:$M$7</c:f>
              <c:numCache>
                <c:formatCode>General</c:formatCode>
                <c:ptCount val="5"/>
                <c:pt idx="0">
                  <c:v>3630.0828325706898</c:v>
                </c:pt>
                <c:pt idx="1">
                  <c:v>5862.0353458495601</c:v>
                </c:pt>
                <c:pt idx="2">
                  <c:v>6833.8616612837804</c:v>
                </c:pt>
                <c:pt idx="3">
                  <c:v>6630.9231360000003</c:v>
                </c:pt>
                <c:pt idx="4">
                  <c:v>3108.1972479999999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6FE-4DCD-8842-719AACBE163F}"/>
            </c:ext>
          </c:extLst>
        </c:ser>
        <c:ser>
          <c:idx val="8"/>
          <c:order val="8"/>
          <c:tx>
            <c:strRef>
              <c:f>Sheet1!$O$2</c:f>
              <c:strCache>
                <c:ptCount val="1"/>
                <c:pt idx="0">
                  <c:v>Profit ToU NF 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Sheet1!$B$3:$B$7</c:f>
              <c:strCache>
                <c:ptCount val="5"/>
                <c:pt idx="0">
                  <c:v>0.2</c:v>
                </c:pt>
                <c:pt idx="1">
                  <c:v>0.1</c:v>
                </c:pt>
                <c:pt idx="2">
                  <c:v>0.05</c:v>
                </c:pt>
                <c:pt idx="3">
                  <c:v>0.01</c:v>
                </c:pt>
                <c:pt idx="4">
                  <c:v>WMP</c:v>
                </c:pt>
              </c:strCache>
            </c:strRef>
          </c:cat>
          <c:val>
            <c:numRef>
              <c:f>Sheet1!$O$3:$O$7</c:f>
              <c:numCache>
                <c:formatCode>General</c:formatCode>
                <c:ptCount val="5"/>
                <c:pt idx="0">
                  <c:v>2487.8831614324999</c:v>
                </c:pt>
                <c:pt idx="1">
                  <c:v>3876.0106121494</c:v>
                </c:pt>
                <c:pt idx="2">
                  <c:v>3767.58453228094</c:v>
                </c:pt>
                <c:pt idx="3">
                  <c:v>4417.4633540000004</c:v>
                </c:pt>
                <c:pt idx="4">
                  <c:v>1755.1199630000001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6FE-4DCD-8842-719AACBE16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752684264"/>
        <c:axId val="75268623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Sheet1!$I$8</c15:sqref>
                        </c15:formulaRef>
                      </c:ext>
                    </c:extLst>
                    <c:strCache>
                      <c:ptCount val="1"/>
                      <c:pt idx="0">
                        <c:v>Profit Flat Tariff GF e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Sheet1!$B$3:$B$7</c15:sqref>
                        </c15:formulaRef>
                      </c:ext>
                    </c:extLst>
                    <c:strCache>
                      <c:ptCount val="5"/>
                      <c:pt idx="0">
                        <c:v>0.2</c:v>
                      </c:pt>
                      <c:pt idx="1">
                        <c:v>0.1</c:v>
                      </c:pt>
                      <c:pt idx="2">
                        <c:v>0.05</c:v>
                      </c:pt>
                      <c:pt idx="3">
                        <c:v>0.01</c:v>
                      </c:pt>
                      <c:pt idx="4">
                        <c:v>WMP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Sheet1!$I$9:$I$13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1653.87884444669</c:v>
                      </c:pt>
                      <c:pt idx="1">
                        <c:v>2431.2683387124098</c:v>
                      </c:pt>
                      <c:pt idx="2">
                        <c:v>3280.0735857833301</c:v>
                      </c:pt>
                      <c:pt idx="3">
                        <c:v>369.8181993</c:v>
                      </c:pt>
                      <c:pt idx="4">
                        <c:v>1102.1726819999999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5-C6FE-4DCD-8842-719AACBE163F}"/>
                  </c:ext>
                </c:extLst>
              </c15:ser>
            </c15:filteredBarSeries>
            <c15:filteredBar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Sheet1!$K$8</c15:sqref>
                        </c15:formulaRef>
                      </c:ext>
                    </c:extLst>
                    <c:strCache>
                      <c:ptCount val="1"/>
                      <c:pt idx="0">
                        <c:v>Profit RTP GF e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Sheet1!$B$3:$B$7</c15:sqref>
                        </c15:formulaRef>
                      </c:ext>
                    </c:extLst>
                    <c:strCache>
                      <c:ptCount val="5"/>
                      <c:pt idx="0">
                        <c:v>0.2</c:v>
                      </c:pt>
                      <c:pt idx="1">
                        <c:v>0.1</c:v>
                      </c:pt>
                      <c:pt idx="2">
                        <c:v>0.05</c:v>
                      </c:pt>
                      <c:pt idx="3">
                        <c:v>0.01</c:v>
                      </c:pt>
                      <c:pt idx="4">
                        <c:v>WMP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Sheet1!$K$9:$K$13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2399.6780595072601</c:v>
                      </c:pt>
                      <c:pt idx="1">
                        <c:v>2947.4742773699199</c:v>
                      </c:pt>
                      <c:pt idx="2">
                        <c:v>3562.6797858990599</c:v>
                      </c:pt>
                      <c:pt idx="3">
                        <c:v>4816.9010630000002</c:v>
                      </c:pt>
                      <c:pt idx="4">
                        <c:v>5587.4589990000004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C6FE-4DCD-8842-719AACBE163F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Sheet1!$M$8</c15:sqref>
                        </c15:formulaRef>
                      </c:ext>
                    </c:extLst>
                    <c:strCache>
                      <c:ptCount val="1"/>
                      <c:pt idx="0">
                        <c:v>Profit RTPprop GF e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Sheet1!$B$3:$B$7</c15:sqref>
                        </c15:formulaRef>
                      </c:ext>
                    </c:extLst>
                    <c:strCache>
                      <c:ptCount val="5"/>
                      <c:pt idx="0">
                        <c:v>0.2</c:v>
                      </c:pt>
                      <c:pt idx="1">
                        <c:v>0.1</c:v>
                      </c:pt>
                      <c:pt idx="2">
                        <c:v>0.05</c:v>
                      </c:pt>
                      <c:pt idx="3">
                        <c:v>0.01</c:v>
                      </c:pt>
                      <c:pt idx="4">
                        <c:v>WMP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Sheet1!$M$9:$M$13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5615.1986318588397</c:v>
                      </c:pt>
                      <c:pt idx="1">
                        <c:v>7155.2913886596398</c:v>
                      </c:pt>
                      <c:pt idx="2">
                        <c:v>15004.657126633099</c:v>
                      </c:pt>
                      <c:pt idx="3">
                        <c:v>11781.852140000001</c:v>
                      </c:pt>
                      <c:pt idx="4">
                        <c:v>11095.79306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C6FE-4DCD-8842-719AACBE163F}"/>
                  </c:ext>
                </c:extLst>
              </c15:ser>
            </c15:filteredBarSeries>
            <c15:filteredBa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Sheet1!$O$8</c15:sqref>
                        </c15:formulaRef>
                      </c:ext>
                    </c:extLst>
                    <c:strCache>
                      <c:ptCount val="1"/>
                      <c:pt idx="0">
                        <c:v>Profit ToU GF e</c:v>
                      </c:pt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Sheet1!$B$3:$B$7</c15:sqref>
                        </c15:formulaRef>
                      </c:ext>
                    </c:extLst>
                    <c:strCache>
                      <c:ptCount val="5"/>
                      <c:pt idx="0">
                        <c:v>0.2</c:v>
                      </c:pt>
                      <c:pt idx="1">
                        <c:v>0.1</c:v>
                      </c:pt>
                      <c:pt idx="2">
                        <c:v>0.05</c:v>
                      </c:pt>
                      <c:pt idx="3">
                        <c:v>0.01</c:v>
                      </c:pt>
                      <c:pt idx="4">
                        <c:v>WMP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Sheet1!$O$9:$O$13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3124.2956114326098</c:v>
                      </c:pt>
                      <c:pt idx="1">
                        <c:v>4832.4885857868303</c:v>
                      </c:pt>
                      <c:pt idx="2">
                        <c:v>9317.4505716221393</c:v>
                      </c:pt>
                      <c:pt idx="3">
                        <c:v>14920.08814</c:v>
                      </c:pt>
                      <c:pt idx="4">
                        <c:v>7654.5842279999997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C6FE-4DCD-8842-719AACBE163F}"/>
                  </c:ext>
                </c:extLst>
              </c15:ser>
            </c15:filteredBarSeries>
          </c:ext>
        </c:extLst>
      </c:barChart>
      <c:lineChart>
        <c:grouping val="standard"/>
        <c:varyColors val="0"/>
        <c:ser>
          <c:idx val="9"/>
          <c:order val="9"/>
          <c:tx>
            <c:strRef>
              <c:f>Sheet1!$Q$2</c:f>
              <c:strCache>
                <c:ptCount val="1"/>
                <c:pt idx="0">
                  <c:v>Avg cost per kWh NF e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val>
            <c:numRef>
              <c:f>Sheet1!$Q$3:$Q$7</c:f>
              <c:numCache>
                <c:formatCode>General</c:formatCode>
                <c:ptCount val="5"/>
                <c:pt idx="0">
                  <c:v>3.1651722658160436E-2</c:v>
                </c:pt>
                <c:pt idx="1">
                  <c:v>3.7844412972232164E-2</c:v>
                </c:pt>
                <c:pt idx="2">
                  <c:v>3.9023409034633146E-2</c:v>
                </c:pt>
                <c:pt idx="3">
                  <c:v>4.0088354497282812E-2</c:v>
                </c:pt>
                <c:pt idx="4">
                  <c:v>3.0953784564126306E-2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C6FE-4DCD-8842-719AACBE16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50983616"/>
        <c:axId val="950987880"/>
        <c:extLst>
          <c:ext xmlns:c15="http://schemas.microsoft.com/office/drawing/2012/chart" uri="{02D57815-91ED-43cb-92C2-25804820EDAC}">
            <c15:filteredLineSeries>
              <c15:ser>
                <c:idx val="4"/>
                <c:order val="4"/>
                <c:tx>
                  <c:strRef>
                    <c:extLst>
                      <c:ext uri="{02D57815-91ED-43cb-92C2-25804820EDAC}">
                        <c15:formulaRef>
                          <c15:sqref>Sheet1!$Q$8</c15:sqref>
                        </c15:formulaRef>
                      </c:ext>
                    </c:extLst>
                    <c:strCache>
                      <c:ptCount val="1"/>
                      <c:pt idx="0">
                        <c:v>Avg cost per kWh GF e</c:v>
                      </c:pt>
                    </c:strCache>
                  </c:strRef>
                </c:tx>
                <c:spPr>
                  <a:ln w="28575" cap="rnd">
                    <a:solidFill>
                      <a:schemeClr val="accent5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multiLvlStrRef>
                    <c:extLst>
                      <c:ext uri="{02D57815-91ED-43cb-92C2-25804820EDAC}">
                        <c15:formulaRef>
                          <c15:sqref>Sheet1!$A$3:$B$13</c15:sqref>
                        </c15:formulaRef>
                      </c:ext>
                    </c:extLst>
                    <c:multiLvlStrCache>
                      <c:ptCount val="11"/>
                      <c:lvl>
                        <c:pt idx="0">
                          <c:v>0.2</c:v>
                        </c:pt>
                        <c:pt idx="1">
                          <c:v>0.1</c:v>
                        </c:pt>
                        <c:pt idx="2">
                          <c:v>0.05</c:v>
                        </c:pt>
                        <c:pt idx="3">
                          <c:v>0.01</c:v>
                        </c:pt>
                        <c:pt idx="4">
                          <c:v>WMP</c:v>
                        </c:pt>
                        <c:pt idx="6">
                          <c:v>0.2</c:v>
                        </c:pt>
                        <c:pt idx="7">
                          <c:v>0.1</c:v>
                        </c:pt>
                        <c:pt idx="8">
                          <c:v>0.05</c:v>
                        </c:pt>
                        <c:pt idx="9">
                          <c:v>0.01</c:v>
                        </c:pt>
                        <c:pt idx="10">
                          <c:v>WMP</c:v>
                        </c:pt>
                      </c:lvl>
                      <c:lvl>
                        <c:pt idx="0">
                          <c:v>net-FIT</c:v>
                        </c:pt>
                        <c:pt idx="1">
                          <c:v>net-FIT</c:v>
                        </c:pt>
                        <c:pt idx="2">
                          <c:v>net-FIT</c:v>
                        </c:pt>
                        <c:pt idx="3">
                          <c:v>net-FIT</c:v>
                        </c:pt>
                        <c:pt idx="4">
                          <c:v>net-WMP</c:v>
                        </c:pt>
                        <c:pt idx="6">
                          <c:v>gross-FIT</c:v>
                        </c:pt>
                        <c:pt idx="7">
                          <c:v>gross-FIT</c:v>
                        </c:pt>
                        <c:pt idx="8">
                          <c:v>gross-FIT</c:v>
                        </c:pt>
                        <c:pt idx="9">
                          <c:v>gross-FIT</c:v>
                        </c:pt>
                        <c:pt idx="10">
                          <c:v>gross-WMP</c:v>
                        </c:pt>
                      </c:lvl>
                    </c:multiLvlStrCache>
                  </c:multiLvlStrRef>
                </c:cat>
                <c:val>
                  <c:numRef>
                    <c:extLst>
                      <c:ext uri="{02D57815-91ED-43cb-92C2-25804820EDAC}">
                        <c15:formulaRef>
                          <c15:sqref>Sheet1!$Q$9:$Q$13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3.9294261948496535E-2</c:v>
                      </c:pt>
                      <c:pt idx="1">
                        <c:v>4.3925317131058003E-2</c:v>
                      </c:pt>
                      <c:pt idx="2">
                        <c:v>5.8658359950582738E-2</c:v>
                      </c:pt>
                      <c:pt idx="3">
                        <c:v>5.7985535300484815E-2</c:v>
                      </c:pt>
                      <c:pt idx="4">
                        <c:v>5.2398872235746637E-2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9-C6FE-4DCD-8842-719AACBE163F}"/>
                  </c:ext>
                </c:extLst>
              </c15:ser>
            </c15:filteredLineSeries>
          </c:ext>
        </c:extLst>
      </c:lineChart>
      <c:catAx>
        <c:axId val="75268426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00" b="0" i="0" baseline="0">
                    <a:effectLst/>
                  </a:rPr>
                  <a:t>FIT</a:t>
                </a:r>
                <a:endParaRPr lang="en-US" sz="1000"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2686232"/>
        <c:crosses val="autoZero"/>
        <c:auto val="1"/>
        <c:lblAlgn val="ctr"/>
        <c:lblOffset val="100"/>
        <c:noMultiLvlLbl val="0"/>
      </c:catAx>
      <c:valAx>
        <c:axId val="752686232"/>
        <c:scaling>
          <c:orientation val="minMax"/>
          <c:max val="35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00" b="0" i="0" u="none" strike="noStrike" baseline="0">
                    <a:effectLst/>
                  </a:rPr>
                  <a:t>Dollars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2684264"/>
        <c:crosses val="autoZero"/>
        <c:crossBetween val="between"/>
      </c:valAx>
      <c:valAx>
        <c:axId val="950987880"/>
        <c:scaling>
          <c:orientation val="minMax"/>
          <c:max val="8.0000000000000016E-2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$/kWh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0983616"/>
        <c:crosses val="max"/>
        <c:crossBetween val="between"/>
      </c:valAx>
      <c:catAx>
        <c:axId val="9509836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5098788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16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16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rPr>
              <a:t>AGGREGATE PROFIT and AVERAGE $/kWh - </a:t>
            </a:r>
            <a:r>
              <a:rPr lang="en-US" sz="1600" b="0" i="0" u="none" strike="noStrike" kern="1200" spc="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Gross-FIT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6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Sheet1!$I$8</c:f>
              <c:strCache>
                <c:ptCount val="1"/>
                <c:pt idx="0">
                  <c:v>Profit Flat Tariff GF 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Sheet1!$B$9:$B$13</c:f>
              <c:strCache>
                <c:ptCount val="5"/>
                <c:pt idx="0">
                  <c:v>0.2</c:v>
                </c:pt>
                <c:pt idx="1">
                  <c:v>0.1</c:v>
                </c:pt>
                <c:pt idx="2">
                  <c:v>0.05</c:v>
                </c:pt>
                <c:pt idx="3">
                  <c:v>0.01</c:v>
                </c:pt>
                <c:pt idx="4">
                  <c:v>WMP</c:v>
                </c:pt>
              </c:strCache>
            </c:strRef>
          </c:cat>
          <c:val>
            <c:numRef>
              <c:f>Sheet1!$I$9:$I$13</c:f>
              <c:numCache>
                <c:formatCode>General</c:formatCode>
                <c:ptCount val="5"/>
                <c:pt idx="0">
                  <c:v>1653.87884444669</c:v>
                </c:pt>
                <c:pt idx="1">
                  <c:v>2431.2683387124098</c:v>
                </c:pt>
                <c:pt idx="2">
                  <c:v>3280.0735857833301</c:v>
                </c:pt>
                <c:pt idx="3">
                  <c:v>369.8181993</c:v>
                </c:pt>
                <c:pt idx="4">
                  <c:v>1102.1726819999999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89-4AD0-A0CA-D2360A07BA92}"/>
            </c:ext>
          </c:extLst>
        </c:ser>
        <c:ser>
          <c:idx val="1"/>
          <c:order val="1"/>
          <c:tx>
            <c:strRef>
              <c:f>Sheet1!$K$8</c:f>
              <c:strCache>
                <c:ptCount val="1"/>
                <c:pt idx="0">
                  <c:v>Profit RTP GF 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Sheet1!$B$9:$B$13</c:f>
              <c:strCache>
                <c:ptCount val="5"/>
                <c:pt idx="0">
                  <c:v>0.2</c:v>
                </c:pt>
                <c:pt idx="1">
                  <c:v>0.1</c:v>
                </c:pt>
                <c:pt idx="2">
                  <c:v>0.05</c:v>
                </c:pt>
                <c:pt idx="3">
                  <c:v>0.01</c:v>
                </c:pt>
                <c:pt idx="4">
                  <c:v>WMP</c:v>
                </c:pt>
              </c:strCache>
            </c:strRef>
          </c:cat>
          <c:val>
            <c:numRef>
              <c:f>Sheet1!$K$9:$K$13</c:f>
              <c:numCache>
                <c:formatCode>General</c:formatCode>
                <c:ptCount val="5"/>
                <c:pt idx="0">
                  <c:v>2399.6780595072601</c:v>
                </c:pt>
                <c:pt idx="1">
                  <c:v>2947.4742773699199</c:v>
                </c:pt>
                <c:pt idx="2">
                  <c:v>3562.6797858990599</c:v>
                </c:pt>
                <c:pt idx="3">
                  <c:v>4816.9010630000002</c:v>
                </c:pt>
                <c:pt idx="4">
                  <c:v>5587.4589990000004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E89-4AD0-A0CA-D2360A07BA92}"/>
            </c:ext>
          </c:extLst>
        </c:ser>
        <c:ser>
          <c:idx val="2"/>
          <c:order val="2"/>
          <c:tx>
            <c:strRef>
              <c:f>Sheet1!$M$8</c:f>
              <c:strCache>
                <c:ptCount val="1"/>
                <c:pt idx="0">
                  <c:v>Profit RTPprop GF 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Sheet1!$B$9:$B$13</c:f>
              <c:strCache>
                <c:ptCount val="5"/>
                <c:pt idx="0">
                  <c:v>0.2</c:v>
                </c:pt>
                <c:pt idx="1">
                  <c:v>0.1</c:v>
                </c:pt>
                <c:pt idx="2">
                  <c:v>0.05</c:v>
                </c:pt>
                <c:pt idx="3">
                  <c:v>0.01</c:v>
                </c:pt>
                <c:pt idx="4">
                  <c:v>WMP</c:v>
                </c:pt>
              </c:strCache>
            </c:strRef>
          </c:cat>
          <c:val>
            <c:numRef>
              <c:f>Sheet1!$M$9:$M$13</c:f>
              <c:numCache>
                <c:formatCode>General</c:formatCode>
                <c:ptCount val="5"/>
                <c:pt idx="0">
                  <c:v>5615.1986318588397</c:v>
                </c:pt>
                <c:pt idx="1">
                  <c:v>7155.2913886596398</c:v>
                </c:pt>
                <c:pt idx="2">
                  <c:v>15004.657126633099</c:v>
                </c:pt>
                <c:pt idx="3">
                  <c:v>11781.852140000001</c:v>
                </c:pt>
                <c:pt idx="4">
                  <c:v>11095.79306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E89-4AD0-A0CA-D2360A07BA92}"/>
            </c:ext>
          </c:extLst>
        </c:ser>
        <c:ser>
          <c:idx val="3"/>
          <c:order val="3"/>
          <c:tx>
            <c:strRef>
              <c:f>Sheet1!$O$8</c:f>
              <c:strCache>
                <c:ptCount val="1"/>
                <c:pt idx="0">
                  <c:v>Profit ToU GF 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Sheet1!$B$9:$B$13</c:f>
              <c:strCache>
                <c:ptCount val="5"/>
                <c:pt idx="0">
                  <c:v>0.2</c:v>
                </c:pt>
                <c:pt idx="1">
                  <c:v>0.1</c:v>
                </c:pt>
                <c:pt idx="2">
                  <c:v>0.05</c:v>
                </c:pt>
                <c:pt idx="3">
                  <c:v>0.01</c:v>
                </c:pt>
                <c:pt idx="4">
                  <c:v>WMP</c:v>
                </c:pt>
              </c:strCache>
            </c:strRef>
          </c:cat>
          <c:val>
            <c:numRef>
              <c:f>Sheet1!$O$9:$O$13</c:f>
              <c:numCache>
                <c:formatCode>General</c:formatCode>
                <c:ptCount val="5"/>
                <c:pt idx="0">
                  <c:v>3124.2956114326098</c:v>
                </c:pt>
                <c:pt idx="1">
                  <c:v>4832.4885857868303</c:v>
                </c:pt>
                <c:pt idx="2">
                  <c:v>9317.4505716221393</c:v>
                </c:pt>
                <c:pt idx="3">
                  <c:v>14920.08814</c:v>
                </c:pt>
                <c:pt idx="4">
                  <c:v>7654.5842279999997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E89-4AD0-A0CA-D2360A07BA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752684264"/>
        <c:axId val="752686232"/>
        <c:extLst>
          <c:ext xmlns:c15="http://schemas.microsoft.com/office/drawing/2012/chart" uri="{02D57815-91ED-43cb-92C2-25804820EDAC}">
            <c15:filteredBarSeries>
              <c15:ser>
                <c:idx val="5"/>
                <c:order val="5"/>
                <c:tx>
                  <c:strRef>
                    <c:extLst>
                      <c:ext uri="{02D57815-91ED-43cb-92C2-25804820EDAC}">
                        <c15:formulaRef>
                          <c15:sqref>Sheet1!$I$2</c15:sqref>
                        </c15:formulaRef>
                      </c:ext>
                    </c:extLst>
                    <c:strCache>
                      <c:ptCount val="1"/>
                      <c:pt idx="0">
                        <c:v>Profit Flat Tariff NF e</c:v>
                      </c:pt>
                    </c:strCache>
                  </c:strRef>
                </c:tx>
                <c:spPr>
                  <a:solidFill>
                    <a:schemeClr val="accent6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Sheet1!$B$9:$B$13</c15:sqref>
                        </c15:formulaRef>
                      </c:ext>
                    </c:extLst>
                    <c:strCache>
                      <c:ptCount val="5"/>
                      <c:pt idx="0">
                        <c:v>0.2</c:v>
                      </c:pt>
                      <c:pt idx="1">
                        <c:v>0.1</c:v>
                      </c:pt>
                      <c:pt idx="2">
                        <c:v>0.05</c:v>
                      </c:pt>
                      <c:pt idx="3">
                        <c:v>0.01</c:v>
                      </c:pt>
                      <c:pt idx="4">
                        <c:v>WMP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Sheet1!$I$3:$I$7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333.34451596691599</c:v>
                      </c:pt>
                      <c:pt idx="1">
                        <c:v>1531.9304590859499</c:v>
                      </c:pt>
                      <c:pt idx="2">
                        <c:v>2399.8298457371602</c:v>
                      </c:pt>
                      <c:pt idx="3">
                        <c:v>0</c:v>
                      </c:pt>
                      <c:pt idx="4">
                        <c:v>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5-0E89-4AD0-A0CA-D2360A07BA92}"/>
                  </c:ext>
                </c:extLst>
              </c15:ser>
            </c15:filteredBarSeries>
            <c15:filteredBar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Sheet1!$K$2</c15:sqref>
                        </c15:formulaRef>
                      </c:ext>
                    </c:extLst>
                    <c:strCache>
                      <c:ptCount val="1"/>
                      <c:pt idx="0">
                        <c:v>Profit RTP NF e</c:v>
                      </c:pt>
                    </c:strCache>
                  </c:strRef>
                </c:tx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Sheet1!$B$9:$B$13</c15:sqref>
                        </c15:formulaRef>
                      </c:ext>
                    </c:extLst>
                    <c:strCache>
                      <c:ptCount val="5"/>
                      <c:pt idx="0">
                        <c:v>0.2</c:v>
                      </c:pt>
                      <c:pt idx="1">
                        <c:v>0.1</c:v>
                      </c:pt>
                      <c:pt idx="2">
                        <c:v>0.05</c:v>
                      </c:pt>
                      <c:pt idx="3">
                        <c:v>0.01</c:v>
                      </c:pt>
                      <c:pt idx="4">
                        <c:v>WMP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Sheet1!$K$3:$K$7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2135.5135572325098</c:v>
                      </c:pt>
                      <c:pt idx="1">
                        <c:v>3618.4649693462702</c:v>
                      </c:pt>
                      <c:pt idx="2">
                        <c:v>2913.2947494136101</c:v>
                      </c:pt>
                      <c:pt idx="3">
                        <c:v>6347.1073500000002</c:v>
                      </c:pt>
                      <c:pt idx="4">
                        <c:v>1928.425974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0E89-4AD0-A0CA-D2360A07BA92}"/>
                  </c:ext>
                </c:extLst>
              </c15:ser>
            </c15:filteredBarSeries>
            <c15:filteredBar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Sheet1!$M$2</c15:sqref>
                        </c15:formulaRef>
                      </c:ext>
                    </c:extLst>
                    <c:strCache>
                      <c:ptCount val="1"/>
                      <c:pt idx="0">
                        <c:v>Profit RTPprop NF e</c:v>
                      </c:pt>
                    </c:strCache>
                  </c:strRef>
                </c:tx>
                <c:spPr>
                  <a:solidFill>
                    <a:schemeClr val="accent2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Sheet1!$B$9:$B$13</c15:sqref>
                        </c15:formulaRef>
                      </c:ext>
                    </c:extLst>
                    <c:strCache>
                      <c:ptCount val="5"/>
                      <c:pt idx="0">
                        <c:v>0.2</c:v>
                      </c:pt>
                      <c:pt idx="1">
                        <c:v>0.1</c:v>
                      </c:pt>
                      <c:pt idx="2">
                        <c:v>0.05</c:v>
                      </c:pt>
                      <c:pt idx="3">
                        <c:v>0.01</c:v>
                      </c:pt>
                      <c:pt idx="4">
                        <c:v>WMP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Sheet1!$M$3:$M$7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3630.0828325706898</c:v>
                      </c:pt>
                      <c:pt idx="1">
                        <c:v>5862.0353458495601</c:v>
                      </c:pt>
                      <c:pt idx="2">
                        <c:v>6833.8616612837804</c:v>
                      </c:pt>
                      <c:pt idx="3">
                        <c:v>6630.9231360000003</c:v>
                      </c:pt>
                      <c:pt idx="4">
                        <c:v>3108.1972479999999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0E89-4AD0-A0CA-D2360A07BA92}"/>
                  </c:ext>
                </c:extLst>
              </c15:ser>
            </c15:filteredBarSeries>
            <c15:filteredBarSeries>
              <c15:ser>
                <c:idx val="8"/>
                <c:order val="8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Sheet1!$O$2</c15:sqref>
                        </c15:formulaRef>
                      </c:ext>
                    </c:extLst>
                    <c:strCache>
                      <c:ptCount val="1"/>
                      <c:pt idx="0">
                        <c:v>Profit ToU NF e</c:v>
                      </c:pt>
                    </c:strCache>
                  </c:strRef>
                </c:tx>
                <c:spPr>
                  <a:solidFill>
                    <a:schemeClr val="accent3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Sheet1!$B$9:$B$13</c15:sqref>
                        </c15:formulaRef>
                      </c:ext>
                    </c:extLst>
                    <c:strCache>
                      <c:ptCount val="5"/>
                      <c:pt idx="0">
                        <c:v>0.2</c:v>
                      </c:pt>
                      <c:pt idx="1">
                        <c:v>0.1</c:v>
                      </c:pt>
                      <c:pt idx="2">
                        <c:v>0.05</c:v>
                      </c:pt>
                      <c:pt idx="3">
                        <c:v>0.01</c:v>
                      </c:pt>
                      <c:pt idx="4">
                        <c:v>WMP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Sheet1!$O$3:$O$7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2487.8831614324999</c:v>
                      </c:pt>
                      <c:pt idx="1">
                        <c:v>3876.0106121494</c:v>
                      </c:pt>
                      <c:pt idx="2">
                        <c:v>3767.58453228094</c:v>
                      </c:pt>
                      <c:pt idx="3">
                        <c:v>4417.4633540000004</c:v>
                      </c:pt>
                      <c:pt idx="4">
                        <c:v>1755.1199630000001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0E89-4AD0-A0CA-D2360A07BA92}"/>
                  </c:ext>
                </c:extLst>
              </c15:ser>
            </c15:filteredBarSeries>
          </c:ext>
        </c:extLst>
      </c:barChart>
      <c:lineChart>
        <c:grouping val="standard"/>
        <c:varyColors val="0"/>
        <c:ser>
          <c:idx val="4"/>
          <c:order val="4"/>
          <c:tx>
            <c:strRef>
              <c:f>Sheet1!$Q$8</c:f>
              <c:strCache>
                <c:ptCount val="1"/>
                <c:pt idx="0">
                  <c:v>Avg cost per kWh GF e</c:v>
                </c:pt>
              </c:strCache>
              <c:extLst xmlns:c15="http://schemas.microsoft.com/office/drawing/2012/chart"/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multiLvlStrRef>
              <c:f>Sheet1!$A$3:$B$13</c:f>
              <c:multiLvlStrCache>
                <c:ptCount val="11"/>
                <c:lvl>
                  <c:pt idx="0">
                    <c:v>0.2</c:v>
                  </c:pt>
                  <c:pt idx="1">
                    <c:v>0.1</c:v>
                  </c:pt>
                  <c:pt idx="2">
                    <c:v>0.05</c:v>
                  </c:pt>
                  <c:pt idx="3">
                    <c:v>0.01</c:v>
                  </c:pt>
                  <c:pt idx="4">
                    <c:v>WMP</c:v>
                  </c:pt>
                  <c:pt idx="6">
                    <c:v>0.2</c:v>
                  </c:pt>
                  <c:pt idx="7">
                    <c:v>0.1</c:v>
                  </c:pt>
                  <c:pt idx="8">
                    <c:v>0.05</c:v>
                  </c:pt>
                  <c:pt idx="9">
                    <c:v>0.01</c:v>
                  </c:pt>
                  <c:pt idx="10">
                    <c:v>WMP</c:v>
                  </c:pt>
                </c:lvl>
                <c:lvl>
                  <c:pt idx="0">
                    <c:v>net-FIT</c:v>
                  </c:pt>
                  <c:pt idx="1">
                    <c:v>net-FIT</c:v>
                  </c:pt>
                  <c:pt idx="2">
                    <c:v>net-FIT</c:v>
                  </c:pt>
                  <c:pt idx="3">
                    <c:v>net-FIT</c:v>
                  </c:pt>
                  <c:pt idx="4">
                    <c:v>net-WMP</c:v>
                  </c:pt>
                  <c:pt idx="6">
                    <c:v>gross-FIT</c:v>
                  </c:pt>
                  <c:pt idx="7">
                    <c:v>gross-FIT</c:v>
                  </c:pt>
                  <c:pt idx="8">
                    <c:v>gross-FIT</c:v>
                  </c:pt>
                  <c:pt idx="9">
                    <c:v>gross-FIT</c:v>
                  </c:pt>
                  <c:pt idx="10">
                    <c:v>gross-WMP</c:v>
                  </c:pt>
                </c:lvl>
              </c:multiLvlStrCache>
            </c:multiLvlStrRef>
          </c:cat>
          <c:val>
            <c:numRef>
              <c:f>Sheet1!$Q$9:$Q$13</c:f>
              <c:numCache>
                <c:formatCode>General</c:formatCode>
                <c:ptCount val="5"/>
                <c:pt idx="0">
                  <c:v>3.9294261948496535E-2</c:v>
                </c:pt>
                <c:pt idx="1">
                  <c:v>4.3925317131058003E-2</c:v>
                </c:pt>
                <c:pt idx="2">
                  <c:v>5.8658359950582738E-2</c:v>
                </c:pt>
                <c:pt idx="3">
                  <c:v>5.7985535300484815E-2</c:v>
                </c:pt>
                <c:pt idx="4">
                  <c:v>5.2398872235746637E-2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E89-4AD0-A0CA-D2360A07BA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50983616"/>
        <c:axId val="950987880"/>
        <c:extLst/>
      </c:lineChart>
      <c:catAx>
        <c:axId val="75268426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FIT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2686232"/>
        <c:crosses val="autoZero"/>
        <c:auto val="1"/>
        <c:lblAlgn val="ctr"/>
        <c:lblOffset val="100"/>
        <c:noMultiLvlLbl val="0"/>
      </c:catAx>
      <c:valAx>
        <c:axId val="752686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00" b="0" i="0" u="none" strike="noStrike" baseline="0">
                    <a:effectLst/>
                  </a:rPr>
                  <a:t>Dollars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2684264"/>
        <c:crosses val="autoZero"/>
        <c:crossBetween val="between"/>
      </c:valAx>
      <c:valAx>
        <c:axId val="950987880"/>
        <c:scaling>
          <c:orientation val="minMax"/>
          <c:max val="8.0000000000000016E-2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$/kWh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0983616"/>
        <c:crosses val="max"/>
        <c:crossBetween val="between"/>
      </c:valAx>
      <c:catAx>
        <c:axId val="9509836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5098788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AGGREGATE</a:t>
            </a:r>
            <a:r>
              <a:rPr lang="en-US" sz="1600" baseline="0" dirty="0"/>
              <a:t> PROFIT and AVERAGE $/kWh - </a:t>
            </a:r>
            <a:r>
              <a:rPr lang="en-US" sz="1600" b="1" i="0" u="sng" strike="noStrike" baseline="0" dirty="0">
                <a:solidFill>
                  <a:srgbClr val="0070C0"/>
                </a:solidFill>
                <a:effectLst/>
              </a:rPr>
              <a:t>Net-FIT</a:t>
            </a:r>
            <a:endParaRPr lang="en-US" sz="1600" b="1" u="sng" dirty="0">
              <a:solidFill>
                <a:srgbClr val="0070C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5"/>
          <c:order val="5"/>
          <c:tx>
            <c:strRef>
              <c:f>Sheet1!$I$2</c:f>
              <c:strCache>
                <c:ptCount val="1"/>
                <c:pt idx="0">
                  <c:v>Profit Flat Tariff NF 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Sheet1!$B$3:$B$7</c:f>
              <c:strCache>
                <c:ptCount val="5"/>
                <c:pt idx="0">
                  <c:v>0.2</c:v>
                </c:pt>
                <c:pt idx="1">
                  <c:v>0.1</c:v>
                </c:pt>
                <c:pt idx="2">
                  <c:v>0.05</c:v>
                </c:pt>
                <c:pt idx="3">
                  <c:v>0.01</c:v>
                </c:pt>
                <c:pt idx="4">
                  <c:v>WMP</c:v>
                </c:pt>
              </c:strCache>
            </c:strRef>
          </c:cat>
          <c:val>
            <c:numRef>
              <c:f>Sheet1!$I$3:$I$7</c:f>
              <c:numCache>
                <c:formatCode>General</c:formatCode>
                <c:ptCount val="5"/>
                <c:pt idx="0">
                  <c:v>333.34451596691599</c:v>
                </c:pt>
                <c:pt idx="1">
                  <c:v>1531.9304590859499</c:v>
                </c:pt>
                <c:pt idx="2">
                  <c:v>2399.8298457371602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ED-4180-9844-001A837EA743}"/>
            </c:ext>
          </c:extLst>
        </c:ser>
        <c:ser>
          <c:idx val="6"/>
          <c:order val="6"/>
          <c:tx>
            <c:strRef>
              <c:f>Sheet1!$K$2</c:f>
              <c:strCache>
                <c:ptCount val="1"/>
                <c:pt idx="0">
                  <c:v>Profit RTP NF 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Sheet1!$B$3:$B$7</c:f>
              <c:strCache>
                <c:ptCount val="5"/>
                <c:pt idx="0">
                  <c:v>0.2</c:v>
                </c:pt>
                <c:pt idx="1">
                  <c:v>0.1</c:v>
                </c:pt>
                <c:pt idx="2">
                  <c:v>0.05</c:v>
                </c:pt>
                <c:pt idx="3">
                  <c:v>0.01</c:v>
                </c:pt>
                <c:pt idx="4">
                  <c:v>WMP</c:v>
                </c:pt>
              </c:strCache>
            </c:strRef>
          </c:cat>
          <c:val>
            <c:numRef>
              <c:f>Sheet1!$K$3:$K$7</c:f>
              <c:numCache>
                <c:formatCode>General</c:formatCode>
                <c:ptCount val="5"/>
                <c:pt idx="0">
                  <c:v>2135.5135572325098</c:v>
                </c:pt>
                <c:pt idx="1">
                  <c:v>3618.4649693462702</c:v>
                </c:pt>
                <c:pt idx="2">
                  <c:v>2913.2947494136101</c:v>
                </c:pt>
                <c:pt idx="3">
                  <c:v>6347.1073500000002</c:v>
                </c:pt>
                <c:pt idx="4">
                  <c:v>1928.425974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6ED-4180-9844-001A837EA743}"/>
            </c:ext>
          </c:extLst>
        </c:ser>
        <c:ser>
          <c:idx val="7"/>
          <c:order val="7"/>
          <c:tx>
            <c:strRef>
              <c:f>Sheet1!$M$2</c:f>
              <c:strCache>
                <c:ptCount val="1"/>
                <c:pt idx="0">
                  <c:v>Profit RTPprop NF e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Sheet1!$B$3:$B$7</c:f>
              <c:strCache>
                <c:ptCount val="5"/>
                <c:pt idx="0">
                  <c:v>0.2</c:v>
                </c:pt>
                <c:pt idx="1">
                  <c:v>0.1</c:v>
                </c:pt>
                <c:pt idx="2">
                  <c:v>0.05</c:v>
                </c:pt>
                <c:pt idx="3">
                  <c:v>0.01</c:v>
                </c:pt>
                <c:pt idx="4">
                  <c:v>WMP</c:v>
                </c:pt>
              </c:strCache>
            </c:strRef>
          </c:cat>
          <c:val>
            <c:numRef>
              <c:f>Sheet1!$M$3:$M$7</c:f>
              <c:numCache>
                <c:formatCode>General</c:formatCode>
                <c:ptCount val="5"/>
                <c:pt idx="0">
                  <c:v>3630.0828325706898</c:v>
                </c:pt>
                <c:pt idx="1">
                  <c:v>5862.0353458495601</c:v>
                </c:pt>
                <c:pt idx="2">
                  <c:v>6833.8616612837804</c:v>
                </c:pt>
                <c:pt idx="3">
                  <c:v>6630.9231360000003</c:v>
                </c:pt>
                <c:pt idx="4">
                  <c:v>3108.1972479999999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6ED-4180-9844-001A837EA743}"/>
            </c:ext>
          </c:extLst>
        </c:ser>
        <c:ser>
          <c:idx val="8"/>
          <c:order val="8"/>
          <c:tx>
            <c:strRef>
              <c:f>Sheet1!$O$2</c:f>
              <c:strCache>
                <c:ptCount val="1"/>
                <c:pt idx="0">
                  <c:v>Profit ToU NF e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Sheet1!$B$3:$B$7</c:f>
              <c:strCache>
                <c:ptCount val="5"/>
                <c:pt idx="0">
                  <c:v>0.2</c:v>
                </c:pt>
                <c:pt idx="1">
                  <c:v>0.1</c:v>
                </c:pt>
                <c:pt idx="2">
                  <c:v>0.05</c:v>
                </c:pt>
                <c:pt idx="3">
                  <c:v>0.01</c:v>
                </c:pt>
                <c:pt idx="4">
                  <c:v>WMP</c:v>
                </c:pt>
              </c:strCache>
            </c:strRef>
          </c:cat>
          <c:val>
            <c:numRef>
              <c:f>Sheet1!$O$3:$O$7</c:f>
              <c:numCache>
                <c:formatCode>General</c:formatCode>
                <c:ptCount val="5"/>
                <c:pt idx="0">
                  <c:v>2487.8831614324999</c:v>
                </c:pt>
                <c:pt idx="1">
                  <c:v>3876.0106121494</c:v>
                </c:pt>
                <c:pt idx="2">
                  <c:v>3767.58453228094</c:v>
                </c:pt>
                <c:pt idx="3">
                  <c:v>4417.4633540000004</c:v>
                </c:pt>
                <c:pt idx="4">
                  <c:v>1755.1199630000001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6ED-4180-9844-001A837EA7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752684264"/>
        <c:axId val="75268623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Sheet1!$I$8</c15:sqref>
                        </c15:formulaRef>
                      </c:ext>
                    </c:extLst>
                    <c:strCache>
                      <c:ptCount val="1"/>
                      <c:pt idx="0">
                        <c:v>Profit Flat Tariff GF e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Sheet1!$B$3:$B$7</c15:sqref>
                        </c15:formulaRef>
                      </c:ext>
                    </c:extLst>
                    <c:strCache>
                      <c:ptCount val="5"/>
                      <c:pt idx="0">
                        <c:v>0.2</c:v>
                      </c:pt>
                      <c:pt idx="1">
                        <c:v>0.1</c:v>
                      </c:pt>
                      <c:pt idx="2">
                        <c:v>0.05</c:v>
                      </c:pt>
                      <c:pt idx="3">
                        <c:v>0.01</c:v>
                      </c:pt>
                      <c:pt idx="4">
                        <c:v>WMP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Sheet1!$I$9:$I$13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1653.87884444669</c:v>
                      </c:pt>
                      <c:pt idx="1">
                        <c:v>2431.2683387124098</c:v>
                      </c:pt>
                      <c:pt idx="2">
                        <c:v>3280.0735857833301</c:v>
                      </c:pt>
                      <c:pt idx="3">
                        <c:v>369.8181993</c:v>
                      </c:pt>
                      <c:pt idx="4">
                        <c:v>1102.1726819999999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5-96ED-4180-9844-001A837EA743}"/>
                  </c:ext>
                </c:extLst>
              </c15:ser>
            </c15:filteredBarSeries>
            <c15:filteredBar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Sheet1!$K$8</c15:sqref>
                        </c15:formulaRef>
                      </c:ext>
                    </c:extLst>
                    <c:strCache>
                      <c:ptCount val="1"/>
                      <c:pt idx="0">
                        <c:v>Profit RTP GF e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Sheet1!$B$3:$B$7</c15:sqref>
                        </c15:formulaRef>
                      </c:ext>
                    </c:extLst>
                    <c:strCache>
                      <c:ptCount val="5"/>
                      <c:pt idx="0">
                        <c:v>0.2</c:v>
                      </c:pt>
                      <c:pt idx="1">
                        <c:v>0.1</c:v>
                      </c:pt>
                      <c:pt idx="2">
                        <c:v>0.05</c:v>
                      </c:pt>
                      <c:pt idx="3">
                        <c:v>0.01</c:v>
                      </c:pt>
                      <c:pt idx="4">
                        <c:v>WMP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Sheet1!$K$9:$K$13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2399.6780595072601</c:v>
                      </c:pt>
                      <c:pt idx="1">
                        <c:v>2947.4742773699199</c:v>
                      </c:pt>
                      <c:pt idx="2">
                        <c:v>3562.6797858990599</c:v>
                      </c:pt>
                      <c:pt idx="3">
                        <c:v>4816.9010630000002</c:v>
                      </c:pt>
                      <c:pt idx="4">
                        <c:v>5587.4589990000004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96ED-4180-9844-001A837EA743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Sheet1!$M$8</c15:sqref>
                        </c15:formulaRef>
                      </c:ext>
                    </c:extLst>
                    <c:strCache>
                      <c:ptCount val="1"/>
                      <c:pt idx="0">
                        <c:v>Profit RTPprop GF e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Sheet1!$B$3:$B$7</c15:sqref>
                        </c15:formulaRef>
                      </c:ext>
                    </c:extLst>
                    <c:strCache>
                      <c:ptCount val="5"/>
                      <c:pt idx="0">
                        <c:v>0.2</c:v>
                      </c:pt>
                      <c:pt idx="1">
                        <c:v>0.1</c:v>
                      </c:pt>
                      <c:pt idx="2">
                        <c:v>0.05</c:v>
                      </c:pt>
                      <c:pt idx="3">
                        <c:v>0.01</c:v>
                      </c:pt>
                      <c:pt idx="4">
                        <c:v>WMP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Sheet1!$M$9:$M$13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5615.1986318588397</c:v>
                      </c:pt>
                      <c:pt idx="1">
                        <c:v>7155.2913886596398</c:v>
                      </c:pt>
                      <c:pt idx="2">
                        <c:v>15004.657126633099</c:v>
                      </c:pt>
                      <c:pt idx="3">
                        <c:v>11781.852140000001</c:v>
                      </c:pt>
                      <c:pt idx="4">
                        <c:v>11095.79306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96ED-4180-9844-001A837EA743}"/>
                  </c:ext>
                </c:extLst>
              </c15:ser>
            </c15:filteredBarSeries>
            <c15:filteredBa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Sheet1!$O$8</c15:sqref>
                        </c15:formulaRef>
                      </c:ext>
                    </c:extLst>
                    <c:strCache>
                      <c:ptCount val="1"/>
                      <c:pt idx="0">
                        <c:v>Profit ToU GF e</c:v>
                      </c:pt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Sheet1!$B$3:$B$7</c15:sqref>
                        </c15:formulaRef>
                      </c:ext>
                    </c:extLst>
                    <c:strCache>
                      <c:ptCount val="5"/>
                      <c:pt idx="0">
                        <c:v>0.2</c:v>
                      </c:pt>
                      <c:pt idx="1">
                        <c:v>0.1</c:v>
                      </c:pt>
                      <c:pt idx="2">
                        <c:v>0.05</c:v>
                      </c:pt>
                      <c:pt idx="3">
                        <c:v>0.01</c:v>
                      </c:pt>
                      <c:pt idx="4">
                        <c:v>WMP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Sheet1!$O$9:$O$13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3124.2956114326098</c:v>
                      </c:pt>
                      <c:pt idx="1">
                        <c:v>4832.4885857868303</c:v>
                      </c:pt>
                      <c:pt idx="2">
                        <c:v>9317.4505716221393</c:v>
                      </c:pt>
                      <c:pt idx="3">
                        <c:v>14920.08814</c:v>
                      </c:pt>
                      <c:pt idx="4">
                        <c:v>7654.5842279999997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96ED-4180-9844-001A837EA743}"/>
                  </c:ext>
                </c:extLst>
              </c15:ser>
            </c15:filteredBarSeries>
          </c:ext>
        </c:extLst>
      </c:barChart>
      <c:lineChart>
        <c:grouping val="standard"/>
        <c:varyColors val="0"/>
        <c:ser>
          <c:idx val="9"/>
          <c:order val="9"/>
          <c:tx>
            <c:strRef>
              <c:f>Sheet1!$Q$2</c:f>
              <c:strCache>
                <c:ptCount val="1"/>
                <c:pt idx="0">
                  <c:v>Avg cost per kWh NF e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val>
            <c:numRef>
              <c:f>Sheet1!$Q$3:$Q$7</c:f>
              <c:numCache>
                <c:formatCode>General</c:formatCode>
                <c:ptCount val="5"/>
                <c:pt idx="0">
                  <c:v>3.1651722658160436E-2</c:v>
                </c:pt>
                <c:pt idx="1">
                  <c:v>3.7844412972232164E-2</c:v>
                </c:pt>
                <c:pt idx="2">
                  <c:v>3.9023409034633146E-2</c:v>
                </c:pt>
                <c:pt idx="3">
                  <c:v>4.0088354497282812E-2</c:v>
                </c:pt>
                <c:pt idx="4">
                  <c:v>3.0953784564126306E-2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6ED-4180-9844-001A837EA7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50983616"/>
        <c:axId val="950987880"/>
        <c:extLst>
          <c:ext xmlns:c15="http://schemas.microsoft.com/office/drawing/2012/chart" uri="{02D57815-91ED-43cb-92C2-25804820EDAC}">
            <c15:filteredLineSeries>
              <c15:ser>
                <c:idx val="4"/>
                <c:order val="4"/>
                <c:tx>
                  <c:strRef>
                    <c:extLst>
                      <c:ext uri="{02D57815-91ED-43cb-92C2-25804820EDAC}">
                        <c15:formulaRef>
                          <c15:sqref>Sheet1!$Q$8</c15:sqref>
                        </c15:formulaRef>
                      </c:ext>
                    </c:extLst>
                    <c:strCache>
                      <c:ptCount val="1"/>
                      <c:pt idx="0">
                        <c:v>Avg cost per kWh GF e</c:v>
                      </c:pt>
                    </c:strCache>
                  </c:strRef>
                </c:tx>
                <c:spPr>
                  <a:ln w="28575" cap="rnd">
                    <a:solidFill>
                      <a:schemeClr val="accent5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multiLvlStrRef>
                    <c:extLst>
                      <c:ext uri="{02D57815-91ED-43cb-92C2-25804820EDAC}">
                        <c15:formulaRef>
                          <c15:sqref>Sheet1!$A$3:$B$13</c15:sqref>
                        </c15:formulaRef>
                      </c:ext>
                    </c:extLst>
                    <c:multiLvlStrCache>
                      <c:ptCount val="11"/>
                      <c:lvl>
                        <c:pt idx="0">
                          <c:v>0.2</c:v>
                        </c:pt>
                        <c:pt idx="1">
                          <c:v>0.1</c:v>
                        </c:pt>
                        <c:pt idx="2">
                          <c:v>0.05</c:v>
                        </c:pt>
                        <c:pt idx="3">
                          <c:v>0.01</c:v>
                        </c:pt>
                        <c:pt idx="4">
                          <c:v>WMP</c:v>
                        </c:pt>
                        <c:pt idx="6">
                          <c:v>0.2</c:v>
                        </c:pt>
                        <c:pt idx="7">
                          <c:v>0.1</c:v>
                        </c:pt>
                        <c:pt idx="8">
                          <c:v>0.05</c:v>
                        </c:pt>
                        <c:pt idx="9">
                          <c:v>0.01</c:v>
                        </c:pt>
                        <c:pt idx="10">
                          <c:v>WMP</c:v>
                        </c:pt>
                      </c:lvl>
                      <c:lvl>
                        <c:pt idx="0">
                          <c:v>net-FIT</c:v>
                        </c:pt>
                        <c:pt idx="1">
                          <c:v>net-FIT</c:v>
                        </c:pt>
                        <c:pt idx="2">
                          <c:v>net-FIT</c:v>
                        </c:pt>
                        <c:pt idx="3">
                          <c:v>net-FIT</c:v>
                        </c:pt>
                        <c:pt idx="4">
                          <c:v>net-WMP</c:v>
                        </c:pt>
                        <c:pt idx="6">
                          <c:v>gross-FIT</c:v>
                        </c:pt>
                        <c:pt idx="7">
                          <c:v>gross-FIT</c:v>
                        </c:pt>
                        <c:pt idx="8">
                          <c:v>gross-FIT</c:v>
                        </c:pt>
                        <c:pt idx="9">
                          <c:v>gross-FIT</c:v>
                        </c:pt>
                        <c:pt idx="10">
                          <c:v>gross-WMP</c:v>
                        </c:pt>
                      </c:lvl>
                    </c:multiLvlStrCache>
                  </c:multiLvlStrRef>
                </c:cat>
                <c:val>
                  <c:numRef>
                    <c:extLst>
                      <c:ext uri="{02D57815-91ED-43cb-92C2-25804820EDAC}">
                        <c15:formulaRef>
                          <c15:sqref>Sheet1!$Q$9:$Q$13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3.9294261948496535E-2</c:v>
                      </c:pt>
                      <c:pt idx="1">
                        <c:v>4.3925317131058003E-2</c:v>
                      </c:pt>
                      <c:pt idx="2">
                        <c:v>5.8658359950582738E-2</c:v>
                      </c:pt>
                      <c:pt idx="3">
                        <c:v>5.7985535300484815E-2</c:v>
                      </c:pt>
                      <c:pt idx="4">
                        <c:v>5.2398872235746637E-2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9-96ED-4180-9844-001A837EA743}"/>
                  </c:ext>
                </c:extLst>
              </c15:ser>
            </c15:filteredLineSeries>
          </c:ext>
        </c:extLst>
      </c:lineChart>
      <c:catAx>
        <c:axId val="75268426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00" b="0" i="0" baseline="0">
                    <a:effectLst/>
                  </a:rPr>
                  <a:t>FIT</a:t>
                </a:r>
                <a:endParaRPr lang="en-US" sz="1000"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2686232"/>
        <c:crosses val="autoZero"/>
        <c:auto val="1"/>
        <c:lblAlgn val="ctr"/>
        <c:lblOffset val="100"/>
        <c:noMultiLvlLbl val="0"/>
      </c:catAx>
      <c:valAx>
        <c:axId val="752686232"/>
        <c:scaling>
          <c:orientation val="minMax"/>
          <c:max val="35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00" b="0" i="0" u="none" strike="noStrike" baseline="0">
                    <a:effectLst/>
                  </a:rPr>
                  <a:t>Dollars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2684264"/>
        <c:crosses val="autoZero"/>
        <c:crossBetween val="between"/>
      </c:valAx>
      <c:valAx>
        <c:axId val="950987880"/>
        <c:scaling>
          <c:orientation val="minMax"/>
          <c:max val="8.0000000000000016E-2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$/kWh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0983616"/>
        <c:crosses val="max"/>
        <c:crossBetween val="between"/>
      </c:valAx>
      <c:catAx>
        <c:axId val="9509836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5098788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16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1600" b="0" i="0" u="none" strike="noStrike" kern="1200" spc="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rPr>
              <a:t>AGGREGATE PROFIT and AVERAGE $/kWh - </a:t>
            </a:r>
            <a:r>
              <a:rPr lang="en-US" sz="1600" b="1" i="0" u="sng" strike="noStrike" kern="1200" spc="0" baseline="0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Gross-FIT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6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Sheet1!$I$8</c:f>
              <c:strCache>
                <c:ptCount val="1"/>
                <c:pt idx="0">
                  <c:v>Profit Flat Tariff GF 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Sheet1!$B$9:$B$13</c:f>
              <c:strCache>
                <c:ptCount val="5"/>
                <c:pt idx="0">
                  <c:v>0.2</c:v>
                </c:pt>
                <c:pt idx="1">
                  <c:v>0.1</c:v>
                </c:pt>
                <c:pt idx="2">
                  <c:v>0.05</c:v>
                </c:pt>
                <c:pt idx="3">
                  <c:v>0.01</c:v>
                </c:pt>
                <c:pt idx="4">
                  <c:v>WMP</c:v>
                </c:pt>
              </c:strCache>
            </c:strRef>
          </c:cat>
          <c:val>
            <c:numRef>
              <c:f>Sheet1!$I$9:$I$13</c:f>
              <c:numCache>
                <c:formatCode>General</c:formatCode>
                <c:ptCount val="5"/>
                <c:pt idx="0">
                  <c:v>1653.87884444669</c:v>
                </c:pt>
                <c:pt idx="1">
                  <c:v>2431.2683387124098</c:v>
                </c:pt>
                <c:pt idx="2">
                  <c:v>3280.0735857833301</c:v>
                </c:pt>
                <c:pt idx="3">
                  <c:v>369.8181993</c:v>
                </c:pt>
                <c:pt idx="4">
                  <c:v>1102.1726819999999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16-48B3-BBA7-0789EF51DD21}"/>
            </c:ext>
          </c:extLst>
        </c:ser>
        <c:ser>
          <c:idx val="1"/>
          <c:order val="1"/>
          <c:tx>
            <c:strRef>
              <c:f>Sheet1!$K$8</c:f>
              <c:strCache>
                <c:ptCount val="1"/>
                <c:pt idx="0">
                  <c:v>Profit RTP GF 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Sheet1!$B$9:$B$13</c:f>
              <c:strCache>
                <c:ptCount val="5"/>
                <c:pt idx="0">
                  <c:v>0.2</c:v>
                </c:pt>
                <c:pt idx="1">
                  <c:v>0.1</c:v>
                </c:pt>
                <c:pt idx="2">
                  <c:v>0.05</c:v>
                </c:pt>
                <c:pt idx="3">
                  <c:v>0.01</c:v>
                </c:pt>
                <c:pt idx="4">
                  <c:v>WMP</c:v>
                </c:pt>
              </c:strCache>
            </c:strRef>
          </c:cat>
          <c:val>
            <c:numRef>
              <c:f>Sheet1!$K$9:$K$13</c:f>
              <c:numCache>
                <c:formatCode>General</c:formatCode>
                <c:ptCount val="5"/>
                <c:pt idx="0">
                  <c:v>2399.6780595072601</c:v>
                </c:pt>
                <c:pt idx="1">
                  <c:v>2947.4742773699199</c:v>
                </c:pt>
                <c:pt idx="2">
                  <c:v>3562.6797858990599</c:v>
                </c:pt>
                <c:pt idx="3">
                  <c:v>4816.9010630000002</c:v>
                </c:pt>
                <c:pt idx="4">
                  <c:v>5587.4589990000004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16-48B3-BBA7-0789EF51DD21}"/>
            </c:ext>
          </c:extLst>
        </c:ser>
        <c:ser>
          <c:idx val="2"/>
          <c:order val="2"/>
          <c:tx>
            <c:strRef>
              <c:f>Sheet1!$M$8</c:f>
              <c:strCache>
                <c:ptCount val="1"/>
                <c:pt idx="0">
                  <c:v>Profit RTPprop GF e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Sheet1!$B$9:$B$13</c:f>
              <c:strCache>
                <c:ptCount val="5"/>
                <c:pt idx="0">
                  <c:v>0.2</c:v>
                </c:pt>
                <c:pt idx="1">
                  <c:v>0.1</c:v>
                </c:pt>
                <c:pt idx="2">
                  <c:v>0.05</c:v>
                </c:pt>
                <c:pt idx="3">
                  <c:v>0.01</c:v>
                </c:pt>
                <c:pt idx="4">
                  <c:v>WMP</c:v>
                </c:pt>
              </c:strCache>
            </c:strRef>
          </c:cat>
          <c:val>
            <c:numRef>
              <c:f>Sheet1!$M$9:$M$13</c:f>
              <c:numCache>
                <c:formatCode>General</c:formatCode>
                <c:ptCount val="5"/>
                <c:pt idx="0">
                  <c:v>5615.1986318588397</c:v>
                </c:pt>
                <c:pt idx="1">
                  <c:v>7155.2913886596398</c:v>
                </c:pt>
                <c:pt idx="2">
                  <c:v>15004.657126633099</c:v>
                </c:pt>
                <c:pt idx="3">
                  <c:v>11781.852140000001</c:v>
                </c:pt>
                <c:pt idx="4">
                  <c:v>11095.79306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E16-48B3-BBA7-0789EF51DD21}"/>
            </c:ext>
          </c:extLst>
        </c:ser>
        <c:ser>
          <c:idx val="3"/>
          <c:order val="3"/>
          <c:tx>
            <c:strRef>
              <c:f>Sheet1!$O$8</c:f>
              <c:strCache>
                <c:ptCount val="1"/>
                <c:pt idx="0">
                  <c:v>Profit ToU GF e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Sheet1!$B$9:$B$13</c:f>
              <c:strCache>
                <c:ptCount val="5"/>
                <c:pt idx="0">
                  <c:v>0.2</c:v>
                </c:pt>
                <c:pt idx="1">
                  <c:v>0.1</c:v>
                </c:pt>
                <c:pt idx="2">
                  <c:v>0.05</c:v>
                </c:pt>
                <c:pt idx="3">
                  <c:v>0.01</c:v>
                </c:pt>
                <c:pt idx="4">
                  <c:v>WMP</c:v>
                </c:pt>
              </c:strCache>
            </c:strRef>
          </c:cat>
          <c:val>
            <c:numRef>
              <c:f>Sheet1!$O$9:$O$13</c:f>
              <c:numCache>
                <c:formatCode>General</c:formatCode>
                <c:ptCount val="5"/>
                <c:pt idx="0">
                  <c:v>3124.2956114326098</c:v>
                </c:pt>
                <c:pt idx="1">
                  <c:v>4832.4885857868303</c:v>
                </c:pt>
                <c:pt idx="2">
                  <c:v>9317.4505716221393</c:v>
                </c:pt>
                <c:pt idx="3">
                  <c:v>14920.08814</c:v>
                </c:pt>
                <c:pt idx="4">
                  <c:v>7654.5842279999997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E16-48B3-BBA7-0789EF51DD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752684264"/>
        <c:axId val="752686232"/>
        <c:extLst>
          <c:ext xmlns:c15="http://schemas.microsoft.com/office/drawing/2012/chart" uri="{02D57815-91ED-43cb-92C2-25804820EDAC}">
            <c15:filteredBarSeries>
              <c15:ser>
                <c:idx val="5"/>
                <c:order val="5"/>
                <c:tx>
                  <c:strRef>
                    <c:extLst>
                      <c:ext uri="{02D57815-91ED-43cb-92C2-25804820EDAC}">
                        <c15:formulaRef>
                          <c15:sqref>Sheet1!$I$2</c15:sqref>
                        </c15:formulaRef>
                      </c:ext>
                    </c:extLst>
                    <c:strCache>
                      <c:ptCount val="1"/>
                      <c:pt idx="0">
                        <c:v>Profit Flat Tariff NF e</c:v>
                      </c:pt>
                    </c:strCache>
                  </c:strRef>
                </c:tx>
                <c:spPr>
                  <a:solidFill>
                    <a:schemeClr val="accent6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Sheet1!$B$9:$B$13</c15:sqref>
                        </c15:formulaRef>
                      </c:ext>
                    </c:extLst>
                    <c:strCache>
                      <c:ptCount val="5"/>
                      <c:pt idx="0">
                        <c:v>0.2</c:v>
                      </c:pt>
                      <c:pt idx="1">
                        <c:v>0.1</c:v>
                      </c:pt>
                      <c:pt idx="2">
                        <c:v>0.05</c:v>
                      </c:pt>
                      <c:pt idx="3">
                        <c:v>0.01</c:v>
                      </c:pt>
                      <c:pt idx="4">
                        <c:v>WMP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Sheet1!$I$3:$I$7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333.34451596691599</c:v>
                      </c:pt>
                      <c:pt idx="1">
                        <c:v>1531.9304590859499</c:v>
                      </c:pt>
                      <c:pt idx="2">
                        <c:v>2399.8298457371602</c:v>
                      </c:pt>
                      <c:pt idx="3">
                        <c:v>0</c:v>
                      </c:pt>
                      <c:pt idx="4">
                        <c:v>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5-2E16-48B3-BBA7-0789EF51DD21}"/>
                  </c:ext>
                </c:extLst>
              </c15:ser>
            </c15:filteredBarSeries>
            <c15:filteredBar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Sheet1!$K$2</c15:sqref>
                        </c15:formulaRef>
                      </c:ext>
                    </c:extLst>
                    <c:strCache>
                      <c:ptCount val="1"/>
                      <c:pt idx="0">
                        <c:v>Profit RTP NF e</c:v>
                      </c:pt>
                    </c:strCache>
                  </c:strRef>
                </c:tx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Sheet1!$B$9:$B$13</c15:sqref>
                        </c15:formulaRef>
                      </c:ext>
                    </c:extLst>
                    <c:strCache>
                      <c:ptCount val="5"/>
                      <c:pt idx="0">
                        <c:v>0.2</c:v>
                      </c:pt>
                      <c:pt idx="1">
                        <c:v>0.1</c:v>
                      </c:pt>
                      <c:pt idx="2">
                        <c:v>0.05</c:v>
                      </c:pt>
                      <c:pt idx="3">
                        <c:v>0.01</c:v>
                      </c:pt>
                      <c:pt idx="4">
                        <c:v>WMP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Sheet1!$K$3:$K$7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2135.5135572325098</c:v>
                      </c:pt>
                      <c:pt idx="1">
                        <c:v>3618.4649693462702</c:v>
                      </c:pt>
                      <c:pt idx="2">
                        <c:v>2913.2947494136101</c:v>
                      </c:pt>
                      <c:pt idx="3">
                        <c:v>6347.1073500000002</c:v>
                      </c:pt>
                      <c:pt idx="4">
                        <c:v>1928.425974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2E16-48B3-BBA7-0789EF51DD21}"/>
                  </c:ext>
                </c:extLst>
              </c15:ser>
            </c15:filteredBarSeries>
            <c15:filteredBar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Sheet1!$M$2</c15:sqref>
                        </c15:formulaRef>
                      </c:ext>
                    </c:extLst>
                    <c:strCache>
                      <c:ptCount val="1"/>
                      <c:pt idx="0">
                        <c:v>Profit RTPprop NF e</c:v>
                      </c:pt>
                    </c:strCache>
                  </c:strRef>
                </c:tx>
                <c:spPr>
                  <a:solidFill>
                    <a:schemeClr val="accent2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Sheet1!$B$9:$B$13</c15:sqref>
                        </c15:formulaRef>
                      </c:ext>
                    </c:extLst>
                    <c:strCache>
                      <c:ptCount val="5"/>
                      <c:pt idx="0">
                        <c:v>0.2</c:v>
                      </c:pt>
                      <c:pt idx="1">
                        <c:v>0.1</c:v>
                      </c:pt>
                      <c:pt idx="2">
                        <c:v>0.05</c:v>
                      </c:pt>
                      <c:pt idx="3">
                        <c:v>0.01</c:v>
                      </c:pt>
                      <c:pt idx="4">
                        <c:v>WMP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Sheet1!$M$3:$M$7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3630.0828325706898</c:v>
                      </c:pt>
                      <c:pt idx="1">
                        <c:v>5862.0353458495601</c:v>
                      </c:pt>
                      <c:pt idx="2">
                        <c:v>6833.8616612837804</c:v>
                      </c:pt>
                      <c:pt idx="3">
                        <c:v>6630.9231360000003</c:v>
                      </c:pt>
                      <c:pt idx="4">
                        <c:v>3108.1972479999999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2E16-48B3-BBA7-0789EF51DD21}"/>
                  </c:ext>
                </c:extLst>
              </c15:ser>
            </c15:filteredBarSeries>
            <c15:filteredBarSeries>
              <c15:ser>
                <c:idx val="8"/>
                <c:order val="8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Sheet1!$O$2</c15:sqref>
                        </c15:formulaRef>
                      </c:ext>
                    </c:extLst>
                    <c:strCache>
                      <c:ptCount val="1"/>
                      <c:pt idx="0">
                        <c:v>Profit ToU NF e</c:v>
                      </c:pt>
                    </c:strCache>
                  </c:strRef>
                </c:tx>
                <c:spPr>
                  <a:solidFill>
                    <a:schemeClr val="accent3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Sheet1!$B$9:$B$13</c15:sqref>
                        </c15:formulaRef>
                      </c:ext>
                    </c:extLst>
                    <c:strCache>
                      <c:ptCount val="5"/>
                      <c:pt idx="0">
                        <c:v>0.2</c:v>
                      </c:pt>
                      <c:pt idx="1">
                        <c:v>0.1</c:v>
                      </c:pt>
                      <c:pt idx="2">
                        <c:v>0.05</c:v>
                      </c:pt>
                      <c:pt idx="3">
                        <c:v>0.01</c:v>
                      </c:pt>
                      <c:pt idx="4">
                        <c:v>WMP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Sheet1!$O$3:$O$7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2487.8831614324999</c:v>
                      </c:pt>
                      <c:pt idx="1">
                        <c:v>3876.0106121494</c:v>
                      </c:pt>
                      <c:pt idx="2">
                        <c:v>3767.58453228094</c:v>
                      </c:pt>
                      <c:pt idx="3">
                        <c:v>4417.4633540000004</c:v>
                      </c:pt>
                      <c:pt idx="4">
                        <c:v>1755.1199630000001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2E16-48B3-BBA7-0789EF51DD21}"/>
                  </c:ext>
                </c:extLst>
              </c15:ser>
            </c15:filteredBarSeries>
          </c:ext>
        </c:extLst>
      </c:barChart>
      <c:lineChart>
        <c:grouping val="standard"/>
        <c:varyColors val="0"/>
        <c:ser>
          <c:idx val="4"/>
          <c:order val="4"/>
          <c:tx>
            <c:strRef>
              <c:f>Sheet1!$Q$8</c:f>
              <c:strCache>
                <c:ptCount val="1"/>
                <c:pt idx="0">
                  <c:v>Avg cost per kWh GF e</c:v>
                </c:pt>
              </c:strCache>
              <c:extLst xmlns:c15="http://schemas.microsoft.com/office/drawing/2012/chart"/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multiLvlStrRef>
              <c:f>Sheet1!$A$3:$B$13</c:f>
              <c:multiLvlStrCache>
                <c:ptCount val="11"/>
                <c:lvl>
                  <c:pt idx="0">
                    <c:v>0.2</c:v>
                  </c:pt>
                  <c:pt idx="1">
                    <c:v>0.1</c:v>
                  </c:pt>
                  <c:pt idx="2">
                    <c:v>0.05</c:v>
                  </c:pt>
                  <c:pt idx="3">
                    <c:v>0.01</c:v>
                  </c:pt>
                  <c:pt idx="4">
                    <c:v>WMP</c:v>
                  </c:pt>
                  <c:pt idx="6">
                    <c:v>0.2</c:v>
                  </c:pt>
                  <c:pt idx="7">
                    <c:v>0.1</c:v>
                  </c:pt>
                  <c:pt idx="8">
                    <c:v>0.05</c:v>
                  </c:pt>
                  <c:pt idx="9">
                    <c:v>0.01</c:v>
                  </c:pt>
                  <c:pt idx="10">
                    <c:v>WMP</c:v>
                  </c:pt>
                </c:lvl>
                <c:lvl>
                  <c:pt idx="0">
                    <c:v>net-FIT</c:v>
                  </c:pt>
                  <c:pt idx="1">
                    <c:v>net-FIT</c:v>
                  </c:pt>
                  <c:pt idx="2">
                    <c:v>net-FIT</c:v>
                  </c:pt>
                  <c:pt idx="3">
                    <c:v>net-FIT</c:v>
                  </c:pt>
                  <c:pt idx="4">
                    <c:v>net-WMP</c:v>
                  </c:pt>
                  <c:pt idx="6">
                    <c:v>gross-FIT</c:v>
                  </c:pt>
                  <c:pt idx="7">
                    <c:v>gross-FIT</c:v>
                  </c:pt>
                  <c:pt idx="8">
                    <c:v>gross-FIT</c:v>
                  </c:pt>
                  <c:pt idx="9">
                    <c:v>gross-FIT</c:v>
                  </c:pt>
                  <c:pt idx="10">
                    <c:v>gross-WMP</c:v>
                  </c:pt>
                </c:lvl>
              </c:multiLvlStrCache>
            </c:multiLvlStrRef>
          </c:cat>
          <c:val>
            <c:numRef>
              <c:f>Sheet1!$Q$9:$Q$13</c:f>
              <c:numCache>
                <c:formatCode>General</c:formatCode>
                <c:ptCount val="5"/>
                <c:pt idx="0">
                  <c:v>3.9294261948496535E-2</c:v>
                </c:pt>
                <c:pt idx="1">
                  <c:v>4.3925317131058003E-2</c:v>
                </c:pt>
                <c:pt idx="2">
                  <c:v>5.8658359950582738E-2</c:v>
                </c:pt>
                <c:pt idx="3">
                  <c:v>5.7985535300484815E-2</c:v>
                </c:pt>
                <c:pt idx="4">
                  <c:v>5.2398872235746637E-2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E16-48B3-BBA7-0789EF51DD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50983616"/>
        <c:axId val="950987880"/>
        <c:extLst/>
      </c:lineChart>
      <c:catAx>
        <c:axId val="75268426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FIT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2686232"/>
        <c:crosses val="autoZero"/>
        <c:auto val="1"/>
        <c:lblAlgn val="ctr"/>
        <c:lblOffset val="100"/>
        <c:noMultiLvlLbl val="0"/>
      </c:catAx>
      <c:valAx>
        <c:axId val="752686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00" b="0" i="0" u="none" strike="noStrike" baseline="0">
                    <a:effectLst/>
                  </a:rPr>
                  <a:t>Dollars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2684264"/>
        <c:crosses val="autoZero"/>
        <c:crossBetween val="between"/>
      </c:valAx>
      <c:valAx>
        <c:axId val="950987880"/>
        <c:scaling>
          <c:orientation val="minMax"/>
          <c:max val="8.0000000000000016E-2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$/kWh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0983616"/>
        <c:crosses val="max"/>
        <c:crossBetween val="between"/>
      </c:valAx>
      <c:catAx>
        <c:axId val="9509836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5098788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0.21002</cdr:x>
      <cdr:y>0.58077</cdr:y>
    </cdr:from>
    <cdr:to>
      <cdr:x>0.26679</cdr:x>
      <cdr:y>0.65522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CBD11760-481D-460B-AA93-215957FE93A7}"/>
            </a:ext>
          </a:extLst>
        </cdr:cNvPr>
        <cdr:cNvSpPr txBox="1"/>
      </cdr:nvSpPr>
      <cdr:spPr>
        <a:xfrm xmlns:a="http://schemas.openxmlformats.org/drawingml/2006/main">
          <a:off x="1264869" y="2042876"/>
          <a:ext cx="341906" cy="2618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/>
            <a:t>42%</a:t>
          </a:r>
        </a:p>
      </cdr:txBody>
    </cdr:sp>
  </cdr:relSizeAnchor>
  <cdr:relSizeAnchor xmlns:cdr="http://schemas.openxmlformats.org/drawingml/2006/chartDrawing">
    <cdr:from>
      <cdr:x>0.68642</cdr:x>
      <cdr:y>0.59959</cdr:y>
    </cdr:from>
    <cdr:to>
      <cdr:x>0.74319</cdr:x>
      <cdr:y>0.67404</cdr:y>
    </cdr:to>
    <cdr:sp macro="" textlink="">
      <cdr:nvSpPr>
        <cdr:cNvPr id="12" name="TextBox 1">
          <a:extLst xmlns:a="http://schemas.openxmlformats.org/drawingml/2006/main">
            <a:ext uri="{FF2B5EF4-FFF2-40B4-BE49-F238E27FC236}">
              <a16:creationId xmlns:a16="http://schemas.microsoft.com/office/drawing/2014/main" id="{142551A0-9032-49C3-A1FA-6A621E7318A6}"/>
            </a:ext>
          </a:extLst>
        </cdr:cNvPr>
        <cdr:cNvSpPr txBox="1"/>
      </cdr:nvSpPr>
      <cdr:spPr>
        <a:xfrm xmlns:a="http://schemas.openxmlformats.org/drawingml/2006/main">
          <a:off x="4935765" y="2159908"/>
          <a:ext cx="408214" cy="2682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36%</a:t>
          </a:r>
        </a:p>
      </cdr:txBody>
    </cdr:sp>
  </cdr:relSizeAnchor>
  <cdr:relSizeAnchor xmlns:cdr="http://schemas.openxmlformats.org/drawingml/2006/chartDrawing">
    <cdr:from>
      <cdr:x>0.68642</cdr:x>
      <cdr:y>0.4145</cdr:y>
    </cdr:from>
    <cdr:to>
      <cdr:x>0.74319</cdr:x>
      <cdr:y>0.48895</cdr:y>
    </cdr:to>
    <cdr:sp macro="" textlink="">
      <cdr:nvSpPr>
        <cdr:cNvPr id="13" name="TextBox 1">
          <a:extLst xmlns:a="http://schemas.openxmlformats.org/drawingml/2006/main">
            <a:ext uri="{FF2B5EF4-FFF2-40B4-BE49-F238E27FC236}">
              <a16:creationId xmlns:a16="http://schemas.microsoft.com/office/drawing/2014/main" id="{142551A0-9032-49C3-A1FA-6A621E7318A6}"/>
            </a:ext>
          </a:extLst>
        </cdr:cNvPr>
        <cdr:cNvSpPr txBox="1"/>
      </cdr:nvSpPr>
      <cdr:spPr>
        <a:xfrm xmlns:a="http://schemas.openxmlformats.org/drawingml/2006/main">
          <a:off x="4935764" y="1493156"/>
          <a:ext cx="408214" cy="2682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25%</a:t>
          </a:r>
        </a:p>
      </cdr:txBody>
    </cdr:sp>
  </cdr:relSizeAnchor>
  <cdr:relSizeAnchor xmlns:cdr="http://schemas.openxmlformats.org/drawingml/2006/chartDrawing">
    <cdr:from>
      <cdr:x>0.52368</cdr:x>
      <cdr:y>0.43338</cdr:y>
    </cdr:from>
    <cdr:to>
      <cdr:x>0.58045</cdr:x>
      <cdr:y>0.50784</cdr:y>
    </cdr:to>
    <cdr:sp macro="" textlink="">
      <cdr:nvSpPr>
        <cdr:cNvPr id="14" name="TextBox 1">
          <a:extLst xmlns:a="http://schemas.openxmlformats.org/drawingml/2006/main">
            <a:ext uri="{FF2B5EF4-FFF2-40B4-BE49-F238E27FC236}">
              <a16:creationId xmlns:a16="http://schemas.microsoft.com/office/drawing/2014/main" id="{142551A0-9032-49C3-A1FA-6A621E7318A6}"/>
            </a:ext>
          </a:extLst>
        </cdr:cNvPr>
        <cdr:cNvSpPr txBox="1"/>
      </cdr:nvSpPr>
      <cdr:spPr>
        <a:xfrm xmlns:a="http://schemas.openxmlformats.org/drawingml/2006/main">
          <a:off x="3765549" y="1561193"/>
          <a:ext cx="408214" cy="2682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24%</a:t>
          </a:r>
        </a:p>
      </cdr:txBody>
    </cdr:sp>
  </cdr:relSizeAnchor>
  <cdr:relSizeAnchor xmlns:cdr="http://schemas.openxmlformats.org/drawingml/2006/chartDrawing">
    <cdr:from>
      <cdr:x>0.3704</cdr:x>
      <cdr:y>0.43716</cdr:y>
    </cdr:from>
    <cdr:to>
      <cdr:x>0.42717</cdr:x>
      <cdr:y>0.51162</cdr:y>
    </cdr:to>
    <cdr:sp macro="" textlink="">
      <cdr:nvSpPr>
        <cdr:cNvPr id="15" name="TextBox 1">
          <a:extLst xmlns:a="http://schemas.openxmlformats.org/drawingml/2006/main">
            <a:ext uri="{FF2B5EF4-FFF2-40B4-BE49-F238E27FC236}">
              <a16:creationId xmlns:a16="http://schemas.microsoft.com/office/drawing/2014/main" id="{142551A0-9032-49C3-A1FA-6A621E7318A6}"/>
            </a:ext>
          </a:extLst>
        </cdr:cNvPr>
        <cdr:cNvSpPr txBox="1"/>
      </cdr:nvSpPr>
      <cdr:spPr>
        <a:xfrm xmlns:a="http://schemas.openxmlformats.org/drawingml/2006/main">
          <a:off x="2663372" y="1574800"/>
          <a:ext cx="408214" cy="2682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26%</a:t>
          </a:r>
        </a:p>
      </cdr:txBody>
    </cdr:sp>
  </cdr:relSizeAnchor>
  <cdr:relSizeAnchor xmlns:cdr="http://schemas.openxmlformats.org/drawingml/2006/chartDrawing">
    <cdr:from>
      <cdr:x>0.52368</cdr:x>
      <cdr:y>0.51271</cdr:y>
    </cdr:from>
    <cdr:to>
      <cdr:x>0.58045</cdr:x>
      <cdr:y>0.58716</cdr:y>
    </cdr:to>
    <cdr:sp macro="" textlink="">
      <cdr:nvSpPr>
        <cdr:cNvPr id="16" name="TextBox 1">
          <a:extLst xmlns:a="http://schemas.openxmlformats.org/drawingml/2006/main">
            <a:ext uri="{FF2B5EF4-FFF2-40B4-BE49-F238E27FC236}">
              <a16:creationId xmlns:a16="http://schemas.microsoft.com/office/drawing/2014/main" id="{142551A0-9032-49C3-A1FA-6A621E7318A6}"/>
            </a:ext>
          </a:extLst>
        </cdr:cNvPr>
        <cdr:cNvSpPr txBox="1"/>
      </cdr:nvSpPr>
      <cdr:spPr>
        <a:xfrm xmlns:a="http://schemas.openxmlformats.org/drawingml/2006/main">
          <a:off x="3765549" y="1846943"/>
          <a:ext cx="408214" cy="2682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43%</a:t>
          </a:r>
        </a:p>
      </cdr:txBody>
    </cdr:sp>
  </cdr:relSizeAnchor>
  <cdr:relSizeAnchor xmlns:cdr="http://schemas.openxmlformats.org/drawingml/2006/chartDrawing">
    <cdr:from>
      <cdr:x>0.3685</cdr:x>
      <cdr:y>0.52026</cdr:y>
    </cdr:from>
    <cdr:to>
      <cdr:x>0.42527</cdr:x>
      <cdr:y>0.59472</cdr:y>
    </cdr:to>
    <cdr:sp macro="" textlink="">
      <cdr:nvSpPr>
        <cdr:cNvPr id="17" name="TextBox 1">
          <a:extLst xmlns:a="http://schemas.openxmlformats.org/drawingml/2006/main">
            <a:ext uri="{FF2B5EF4-FFF2-40B4-BE49-F238E27FC236}">
              <a16:creationId xmlns:a16="http://schemas.microsoft.com/office/drawing/2014/main" id="{142551A0-9032-49C3-A1FA-6A621E7318A6}"/>
            </a:ext>
          </a:extLst>
        </cdr:cNvPr>
        <cdr:cNvSpPr txBox="1"/>
      </cdr:nvSpPr>
      <cdr:spPr>
        <a:xfrm xmlns:a="http://schemas.openxmlformats.org/drawingml/2006/main">
          <a:off x="2649764" y="1874158"/>
          <a:ext cx="408214" cy="2682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39%</a:t>
          </a:r>
        </a:p>
      </cdr:txBody>
    </cdr:sp>
  </cdr:relSizeAnchor>
  <cdr:relSizeAnchor xmlns:cdr="http://schemas.openxmlformats.org/drawingml/2006/chartDrawing">
    <cdr:from>
      <cdr:x>0.22091</cdr:x>
      <cdr:y>0.50631</cdr:y>
    </cdr:from>
    <cdr:to>
      <cdr:x>0.27768</cdr:x>
      <cdr:y>0.58077</cdr:y>
    </cdr:to>
    <cdr:sp macro="" textlink="">
      <cdr:nvSpPr>
        <cdr:cNvPr id="18" name="TextBox 1">
          <a:extLst xmlns:a="http://schemas.openxmlformats.org/drawingml/2006/main">
            <a:ext uri="{FF2B5EF4-FFF2-40B4-BE49-F238E27FC236}">
              <a16:creationId xmlns:a16="http://schemas.microsoft.com/office/drawing/2014/main" id="{142551A0-9032-49C3-A1FA-6A621E7318A6}"/>
            </a:ext>
          </a:extLst>
        </cdr:cNvPr>
        <cdr:cNvSpPr txBox="1"/>
      </cdr:nvSpPr>
      <cdr:spPr>
        <a:xfrm xmlns:a="http://schemas.openxmlformats.org/drawingml/2006/main">
          <a:off x="1330473" y="1780961"/>
          <a:ext cx="341906" cy="2619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/>
            <a:t>29%</a:t>
          </a:r>
        </a:p>
      </cdr:txBody>
    </cdr:sp>
  </cdr:relSizeAnchor>
  <cdr:relSizeAnchor xmlns:cdr="http://schemas.openxmlformats.org/drawingml/2006/chartDrawing">
    <cdr:from>
      <cdr:x>0.68452</cdr:x>
      <cdr:y>0.50893</cdr:y>
    </cdr:from>
    <cdr:to>
      <cdr:x>0.74129</cdr:x>
      <cdr:y>0.58339</cdr:y>
    </cdr:to>
    <cdr:sp macro="" textlink="">
      <cdr:nvSpPr>
        <cdr:cNvPr id="19" name="TextBox 1">
          <a:extLst xmlns:a="http://schemas.openxmlformats.org/drawingml/2006/main">
            <a:ext uri="{FF2B5EF4-FFF2-40B4-BE49-F238E27FC236}">
              <a16:creationId xmlns:a16="http://schemas.microsoft.com/office/drawing/2014/main" id="{0971FBBA-18C1-468F-A805-A458A44CB307}"/>
            </a:ext>
          </a:extLst>
        </cdr:cNvPr>
        <cdr:cNvSpPr txBox="1"/>
      </cdr:nvSpPr>
      <cdr:spPr>
        <a:xfrm xmlns:a="http://schemas.openxmlformats.org/drawingml/2006/main">
          <a:off x="4922157" y="1833335"/>
          <a:ext cx="408214" cy="2682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38%</a:t>
          </a:r>
        </a:p>
      </cdr:txBody>
    </cdr:sp>
  </cdr:relSizeAnchor>
  <cdr:relSizeAnchor xmlns:cdr="http://schemas.openxmlformats.org/drawingml/2006/chartDrawing">
    <cdr:from>
      <cdr:x>0.84107</cdr:x>
      <cdr:y>0.54354</cdr:y>
    </cdr:from>
    <cdr:to>
      <cdr:x>0.89784</cdr:x>
      <cdr:y>0.618</cdr:y>
    </cdr:to>
    <cdr:sp macro="" textlink="">
      <cdr:nvSpPr>
        <cdr:cNvPr id="20" name="TextBox 1">
          <a:extLst xmlns:a="http://schemas.openxmlformats.org/drawingml/2006/main">
            <a:ext uri="{FF2B5EF4-FFF2-40B4-BE49-F238E27FC236}">
              <a16:creationId xmlns:a16="http://schemas.microsoft.com/office/drawing/2014/main" id="{F2E84120-C435-42C7-A2EE-564498107EF7}"/>
            </a:ext>
          </a:extLst>
        </cdr:cNvPr>
        <cdr:cNvSpPr txBox="1"/>
      </cdr:nvSpPr>
      <cdr:spPr>
        <a:xfrm xmlns:a="http://schemas.openxmlformats.org/drawingml/2006/main">
          <a:off x="5065488" y="1911918"/>
          <a:ext cx="341906" cy="2619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/>
            <a:t>26%</a:t>
          </a:r>
        </a:p>
      </cdr:txBody>
    </cdr:sp>
  </cdr:relSizeAnchor>
  <cdr:relSizeAnchor xmlns:cdr="http://schemas.openxmlformats.org/drawingml/2006/chartDrawing">
    <cdr:from>
      <cdr:x>0.84727</cdr:x>
      <cdr:y>0.58825</cdr:y>
    </cdr:from>
    <cdr:to>
      <cdr:x>0.90404</cdr:x>
      <cdr:y>0.66271</cdr:y>
    </cdr:to>
    <cdr:sp macro="" textlink="">
      <cdr:nvSpPr>
        <cdr:cNvPr id="21" name="TextBox 1">
          <a:extLst xmlns:a="http://schemas.openxmlformats.org/drawingml/2006/main">
            <a:ext uri="{FF2B5EF4-FFF2-40B4-BE49-F238E27FC236}">
              <a16:creationId xmlns:a16="http://schemas.microsoft.com/office/drawing/2014/main" id="{AA1944D1-233A-4FD8-8268-950DEAC49F29}"/>
            </a:ext>
          </a:extLst>
        </cdr:cNvPr>
        <cdr:cNvSpPr txBox="1"/>
      </cdr:nvSpPr>
      <cdr:spPr>
        <a:xfrm xmlns:a="http://schemas.openxmlformats.org/drawingml/2006/main">
          <a:off x="6092372" y="2119086"/>
          <a:ext cx="408214" cy="2682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/>
            <a:t>46%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0.2249</cdr:x>
      <cdr:y>0.5427</cdr:y>
    </cdr:from>
    <cdr:to>
      <cdr:x>0.27217</cdr:x>
      <cdr:y>0.62592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F88FF201-086C-4E75-A7A0-F4B0A776C7CA}"/>
            </a:ext>
          </a:extLst>
        </cdr:cNvPr>
        <cdr:cNvSpPr txBox="1"/>
      </cdr:nvSpPr>
      <cdr:spPr>
        <a:xfrm xmlns:a="http://schemas.openxmlformats.org/drawingml/2006/main">
          <a:off x="1353622" y="1911499"/>
          <a:ext cx="284502" cy="2931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/>
            <a:t>44%</a:t>
          </a:r>
        </a:p>
      </cdr:txBody>
    </cdr:sp>
  </cdr:relSizeAnchor>
  <cdr:relSizeAnchor xmlns:cdr="http://schemas.openxmlformats.org/drawingml/2006/chartDrawing">
    <cdr:from>
      <cdr:x>0.36612</cdr:x>
      <cdr:y>0.51057</cdr:y>
    </cdr:from>
    <cdr:to>
      <cdr:x>0.39827</cdr:x>
      <cdr:y>0.56731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B8B83BFA-BB1A-4DFC-98EF-7C9BD1F70C71}"/>
            </a:ext>
          </a:extLst>
        </cdr:cNvPr>
        <cdr:cNvSpPr txBox="1"/>
      </cdr:nvSpPr>
      <cdr:spPr>
        <a:xfrm xmlns:a="http://schemas.openxmlformats.org/drawingml/2006/main">
          <a:off x="2630887" y="1841687"/>
          <a:ext cx="231015" cy="2046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/>
            <a:t>41%</a:t>
          </a:r>
        </a:p>
      </cdr:txBody>
    </cdr:sp>
  </cdr:relSizeAnchor>
  <cdr:relSizeAnchor xmlns:cdr="http://schemas.openxmlformats.org/drawingml/2006/chartDrawing">
    <cdr:from>
      <cdr:x>0.52318</cdr:x>
      <cdr:y>0.44176</cdr:y>
    </cdr:from>
    <cdr:to>
      <cdr:x>0.55533</cdr:x>
      <cdr:y>0.4985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E531DD46-B136-4DD9-8B76-0EF1CF0E319A}"/>
            </a:ext>
          </a:extLst>
        </cdr:cNvPr>
        <cdr:cNvSpPr txBox="1"/>
      </cdr:nvSpPr>
      <cdr:spPr>
        <a:xfrm xmlns:a="http://schemas.openxmlformats.org/drawingml/2006/main">
          <a:off x="3759486" y="1593478"/>
          <a:ext cx="231015" cy="2046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48%</a:t>
          </a:r>
        </a:p>
      </cdr:txBody>
    </cdr:sp>
  </cdr:relSizeAnchor>
  <cdr:relSizeAnchor xmlns:cdr="http://schemas.openxmlformats.org/drawingml/2006/chartDrawing">
    <cdr:from>
      <cdr:x>0.68252</cdr:x>
      <cdr:y>0.46825</cdr:y>
    </cdr:from>
    <cdr:to>
      <cdr:x>0.71467</cdr:x>
      <cdr:y>0.52498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E531DD46-B136-4DD9-8B76-0EF1CF0E319A}"/>
            </a:ext>
          </a:extLst>
        </cdr:cNvPr>
        <cdr:cNvSpPr txBox="1"/>
      </cdr:nvSpPr>
      <cdr:spPr>
        <a:xfrm xmlns:a="http://schemas.openxmlformats.org/drawingml/2006/main">
          <a:off x="4904516" y="1689015"/>
          <a:ext cx="231015" cy="2046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37%</a:t>
          </a:r>
        </a:p>
      </cdr:txBody>
    </cdr:sp>
  </cdr:relSizeAnchor>
  <cdr:relSizeAnchor xmlns:cdr="http://schemas.openxmlformats.org/drawingml/2006/chartDrawing">
    <cdr:from>
      <cdr:x>0.52212</cdr:x>
      <cdr:y>0.20323</cdr:y>
    </cdr:from>
    <cdr:to>
      <cdr:x>0.55429</cdr:x>
      <cdr:y>0.25996</cdr:y>
    </cdr:to>
    <cdr:sp macro="" textlink="">
      <cdr:nvSpPr>
        <cdr:cNvPr id="6" name="TextBox 1">
          <a:extLst xmlns:a="http://schemas.openxmlformats.org/drawingml/2006/main">
            <a:ext uri="{FF2B5EF4-FFF2-40B4-BE49-F238E27FC236}">
              <a16:creationId xmlns:a16="http://schemas.microsoft.com/office/drawing/2014/main" id="{E531DD46-B136-4DD9-8B76-0EF1CF0E319A}"/>
            </a:ext>
          </a:extLst>
        </cdr:cNvPr>
        <cdr:cNvSpPr txBox="1"/>
      </cdr:nvSpPr>
      <cdr:spPr>
        <a:xfrm xmlns:a="http://schemas.openxmlformats.org/drawingml/2006/main">
          <a:off x="3751908" y="733057"/>
          <a:ext cx="231168" cy="2046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30%</a:t>
          </a:r>
        </a:p>
      </cdr:txBody>
    </cdr:sp>
  </cdr:relSizeAnchor>
  <cdr:relSizeAnchor xmlns:cdr="http://schemas.openxmlformats.org/drawingml/2006/chartDrawing">
    <cdr:from>
      <cdr:x>0.36685</cdr:x>
      <cdr:y>0.40751</cdr:y>
    </cdr:from>
    <cdr:to>
      <cdr:x>0.39902</cdr:x>
      <cdr:y>0.46425</cdr:y>
    </cdr:to>
    <cdr:sp macro="" textlink="">
      <cdr:nvSpPr>
        <cdr:cNvPr id="7" name="TextBox 1">
          <a:extLst xmlns:a="http://schemas.openxmlformats.org/drawingml/2006/main">
            <a:ext uri="{FF2B5EF4-FFF2-40B4-BE49-F238E27FC236}">
              <a16:creationId xmlns:a16="http://schemas.microsoft.com/office/drawing/2014/main" id="{E531DD46-B136-4DD9-8B76-0EF1CF0E319A}"/>
            </a:ext>
          </a:extLst>
        </cdr:cNvPr>
        <cdr:cNvSpPr txBox="1"/>
      </cdr:nvSpPr>
      <cdr:spPr>
        <a:xfrm xmlns:a="http://schemas.openxmlformats.org/drawingml/2006/main">
          <a:off x="2636124" y="1469931"/>
          <a:ext cx="231168" cy="2046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28%</a:t>
          </a:r>
        </a:p>
      </cdr:txBody>
    </cdr:sp>
  </cdr:relSizeAnchor>
  <cdr:relSizeAnchor xmlns:cdr="http://schemas.openxmlformats.org/drawingml/2006/chartDrawing">
    <cdr:from>
      <cdr:x>0.22226</cdr:x>
      <cdr:y>0.4714</cdr:y>
    </cdr:from>
    <cdr:to>
      <cdr:x>0.25443</cdr:x>
      <cdr:y>0.52813</cdr:y>
    </cdr:to>
    <cdr:sp macro="" textlink="">
      <cdr:nvSpPr>
        <cdr:cNvPr id="8" name="TextBox 1">
          <a:extLst xmlns:a="http://schemas.openxmlformats.org/drawingml/2006/main">
            <a:ext uri="{FF2B5EF4-FFF2-40B4-BE49-F238E27FC236}">
              <a16:creationId xmlns:a16="http://schemas.microsoft.com/office/drawing/2014/main" id="{E531DD46-B136-4DD9-8B76-0EF1CF0E319A}"/>
            </a:ext>
          </a:extLst>
        </cdr:cNvPr>
        <cdr:cNvSpPr txBox="1"/>
      </cdr:nvSpPr>
      <cdr:spPr>
        <a:xfrm xmlns:a="http://schemas.openxmlformats.org/drawingml/2006/main">
          <a:off x="1337730" y="1660368"/>
          <a:ext cx="193620" cy="1998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/>
            <a:t>24%</a:t>
          </a:r>
        </a:p>
      </cdr:txBody>
    </cdr:sp>
  </cdr:relSizeAnchor>
  <cdr:relSizeAnchor xmlns:cdr="http://schemas.openxmlformats.org/drawingml/2006/chartDrawing">
    <cdr:from>
      <cdr:x>0.68308</cdr:x>
      <cdr:y>0.20705</cdr:y>
    </cdr:from>
    <cdr:to>
      <cdr:x>0.71525</cdr:x>
      <cdr:y>0.26378</cdr:y>
    </cdr:to>
    <cdr:sp macro="" textlink="">
      <cdr:nvSpPr>
        <cdr:cNvPr id="9" name="TextBox 1">
          <a:extLst xmlns:a="http://schemas.openxmlformats.org/drawingml/2006/main">
            <a:ext uri="{FF2B5EF4-FFF2-40B4-BE49-F238E27FC236}">
              <a16:creationId xmlns:a16="http://schemas.microsoft.com/office/drawing/2014/main" id="{9F2C2CDD-5799-41B5-84DB-32C03B300473}"/>
            </a:ext>
          </a:extLst>
        </cdr:cNvPr>
        <cdr:cNvSpPr txBox="1"/>
      </cdr:nvSpPr>
      <cdr:spPr>
        <a:xfrm xmlns:a="http://schemas.openxmlformats.org/drawingml/2006/main">
          <a:off x="4908549" y="746843"/>
          <a:ext cx="231168" cy="2046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47%</a:t>
          </a:r>
        </a:p>
      </cdr:txBody>
    </cdr:sp>
  </cdr:relSizeAnchor>
  <cdr:relSizeAnchor xmlns:cdr="http://schemas.openxmlformats.org/drawingml/2006/chartDrawing">
    <cdr:from>
      <cdr:x>0.84404</cdr:x>
      <cdr:y>0.45922</cdr:y>
    </cdr:from>
    <cdr:to>
      <cdr:x>0.87619</cdr:x>
      <cdr:y>0.51595</cdr:y>
    </cdr:to>
    <cdr:sp macro="" textlink="">
      <cdr:nvSpPr>
        <cdr:cNvPr id="11" name="TextBox 1">
          <a:extLst xmlns:a="http://schemas.openxmlformats.org/drawingml/2006/main">
            <a:ext uri="{FF2B5EF4-FFF2-40B4-BE49-F238E27FC236}">
              <a16:creationId xmlns:a16="http://schemas.microsoft.com/office/drawing/2014/main" id="{3BCFA5E9-916A-48CB-AC13-9EBB1323A180}"/>
            </a:ext>
          </a:extLst>
        </cdr:cNvPr>
        <cdr:cNvSpPr txBox="1"/>
      </cdr:nvSpPr>
      <cdr:spPr>
        <a:xfrm xmlns:a="http://schemas.openxmlformats.org/drawingml/2006/main">
          <a:off x="6065157" y="1656443"/>
          <a:ext cx="231015" cy="2046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44%</a:t>
          </a:r>
        </a:p>
      </cdr:txBody>
    </cdr:sp>
  </cdr:relSizeAnchor>
  <cdr:relSizeAnchor xmlns:cdr="http://schemas.openxmlformats.org/drawingml/2006/chartDrawing">
    <cdr:from>
      <cdr:x>0.84404</cdr:x>
      <cdr:y>0.30455</cdr:y>
    </cdr:from>
    <cdr:to>
      <cdr:x>0.87619</cdr:x>
      <cdr:y>0.36129</cdr:y>
    </cdr:to>
    <cdr:sp macro="" textlink="">
      <cdr:nvSpPr>
        <cdr:cNvPr id="12" name="TextBox 1">
          <a:extLst xmlns:a="http://schemas.openxmlformats.org/drawingml/2006/main">
            <a:ext uri="{FF2B5EF4-FFF2-40B4-BE49-F238E27FC236}">
              <a16:creationId xmlns:a16="http://schemas.microsoft.com/office/drawing/2014/main" id="{3BCFA5E9-916A-48CB-AC13-9EBB1323A180}"/>
            </a:ext>
          </a:extLst>
        </cdr:cNvPr>
        <cdr:cNvSpPr txBox="1"/>
      </cdr:nvSpPr>
      <cdr:spPr>
        <a:xfrm xmlns:a="http://schemas.openxmlformats.org/drawingml/2006/main">
          <a:off x="6065157" y="1098550"/>
          <a:ext cx="231015" cy="2046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30%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01FC64-81B1-4EA5-B75E-0AD369B7C5F2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5A213B-3F39-4CC1-8734-3CBAC88B1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561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5A213B-3F39-4CC1-8734-3CBAC88B1DA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7229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5A213B-3F39-4CC1-8734-3CBAC88B1DA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6784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5A213B-3F39-4CC1-8734-3CBAC88B1DA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4251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5A213B-3F39-4CC1-8734-3CBAC88B1DA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4559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5A213B-3F39-4CC1-8734-3CBAC88B1DA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7632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5A213B-3F39-4CC1-8734-3CBAC88B1DA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7766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5A213B-3F39-4CC1-8734-3CBAC88B1DA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5763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5A213B-3F39-4CC1-8734-3CBAC88B1DA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336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952500" y="616683"/>
            <a:ext cx="4268028" cy="938718"/>
            <a:chOff x="952500" y="669848"/>
            <a:chExt cx="4268028" cy="938718"/>
          </a:xfrm>
        </p:grpSpPr>
        <p:sp>
          <p:nvSpPr>
            <p:cNvPr id="4" name="TextBox 3"/>
            <p:cNvSpPr txBox="1"/>
            <p:nvPr/>
          </p:nvSpPr>
          <p:spPr>
            <a:xfrm>
              <a:off x="952500" y="669848"/>
              <a:ext cx="426802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>
                  <a:solidFill>
                    <a:srgbClr val="D04D1F"/>
                  </a:solidFill>
                </a:rPr>
                <a:t>TEXT ONE COLUMN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952500" y="1239234"/>
              <a:ext cx="40912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D04D1F"/>
                  </a:solidFill>
                  <a:latin typeface="Calibri"/>
                  <a:ea typeface="Open Sans" panose="020B0606030504020204" pitchFamily="34" charset="0"/>
                  <a:cs typeface="Open Sans" panose="020B0606030504020204" pitchFamily="34" charset="0"/>
                </a:rPr>
                <a:t>Lid </a:t>
              </a:r>
              <a:r>
                <a:rPr lang="en-US" dirty="0" err="1">
                  <a:solidFill>
                    <a:srgbClr val="D04D1F"/>
                  </a:solidFill>
                  <a:latin typeface="Calibri"/>
                  <a:ea typeface="Open Sans" panose="020B0606030504020204" pitchFamily="34" charset="0"/>
                  <a:cs typeface="Open Sans" panose="020B0606030504020204" pitchFamily="34" charset="0"/>
                </a:rPr>
                <a:t>est</a:t>
              </a:r>
              <a:r>
                <a:rPr lang="en-US" dirty="0">
                  <a:solidFill>
                    <a:srgbClr val="D04D1F"/>
                  </a:solidFill>
                  <a:latin typeface="Calibri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dirty="0" err="1">
                  <a:solidFill>
                    <a:srgbClr val="D04D1F"/>
                  </a:solidFill>
                  <a:latin typeface="Calibri"/>
                  <a:ea typeface="Open Sans" panose="020B0606030504020204" pitchFamily="34" charset="0"/>
                  <a:cs typeface="Open Sans" panose="020B0606030504020204" pitchFamily="34" charset="0"/>
                </a:rPr>
                <a:t>laborum</a:t>
              </a:r>
              <a:r>
                <a:rPr lang="en-US" dirty="0">
                  <a:solidFill>
                    <a:srgbClr val="D04D1F"/>
                  </a:solidFill>
                  <a:latin typeface="Calibri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dirty="0" err="1">
                  <a:solidFill>
                    <a:srgbClr val="D04D1F"/>
                  </a:solidFill>
                  <a:latin typeface="Calibri"/>
                  <a:ea typeface="Open Sans" panose="020B0606030504020204" pitchFamily="34" charset="0"/>
                  <a:cs typeface="Open Sans" panose="020B0606030504020204" pitchFamily="34" charset="0"/>
                </a:rPr>
                <a:t>dolo</a:t>
              </a:r>
              <a:r>
                <a:rPr lang="en-US" dirty="0">
                  <a:solidFill>
                    <a:srgbClr val="D04D1F"/>
                  </a:solidFill>
                  <a:latin typeface="Calibri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dirty="0" err="1">
                  <a:solidFill>
                    <a:srgbClr val="D04D1F"/>
                  </a:solidFill>
                  <a:latin typeface="Calibri"/>
                  <a:ea typeface="Open Sans" panose="020B0606030504020204" pitchFamily="34" charset="0"/>
                  <a:cs typeface="Open Sans" panose="020B0606030504020204" pitchFamily="34" charset="0"/>
                </a:rPr>
                <a:t>rumes</a:t>
              </a:r>
              <a:r>
                <a:rPr lang="en-US" dirty="0">
                  <a:solidFill>
                    <a:srgbClr val="D04D1F"/>
                  </a:solidFill>
                  <a:latin typeface="Calibri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dirty="0" err="1">
                  <a:solidFill>
                    <a:srgbClr val="D04D1F"/>
                  </a:solidFill>
                  <a:latin typeface="Calibri"/>
                  <a:ea typeface="Open Sans" panose="020B0606030504020204" pitchFamily="34" charset="0"/>
                  <a:cs typeface="Open Sans" panose="020B0606030504020204" pitchFamily="34" charset="0"/>
                </a:rPr>
                <a:t>fugats</a:t>
              </a:r>
              <a:r>
                <a:rPr lang="en-US" dirty="0">
                  <a:solidFill>
                    <a:srgbClr val="D04D1F"/>
                  </a:solidFill>
                  <a:latin typeface="Calibri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dirty="0" err="1">
                  <a:solidFill>
                    <a:srgbClr val="D04D1F"/>
                  </a:solidFill>
                  <a:latin typeface="Calibri"/>
                  <a:ea typeface="Open Sans" panose="020B0606030504020204" pitchFamily="34" charset="0"/>
                  <a:cs typeface="Open Sans" panose="020B0606030504020204" pitchFamily="34" charset="0"/>
                </a:rPr>
                <a:t>untras</a:t>
              </a:r>
              <a:r>
                <a:rPr lang="en-US" dirty="0">
                  <a:solidFill>
                    <a:srgbClr val="D04D1F"/>
                  </a:solidFill>
                  <a:latin typeface="Calibri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  <a:endParaRPr lang="en-US" dirty="0">
                <a:solidFill>
                  <a:srgbClr val="D04D1F"/>
                </a:solidFill>
              </a:endParaRPr>
            </a:p>
          </p:txBody>
        </p:sp>
      </p:grpSp>
      <p:sp>
        <p:nvSpPr>
          <p:cNvPr id="7" name="TextBox 6"/>
          <p:cNvSpPr txBox="1"/>
          <p:nvPr userDrawn="1"/>
        </p:nvSpPr>
        <p:spPr>
          <a:xfrm>
            <a:off x="1430966" y="2513714"/>
            <a:ext cx="9237034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Lid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est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laborum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dolo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rumes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fugats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untras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en-US" dirty="0" err="1">
                <a:solidFill>
                  <a:schemeClr val="accent5"/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Etharums</a:t>
            </a:r>
            <a:r>
              <a:rPr lang="en-US" dirty="0">
                <a:solidFill>
                  <a:schemeClr val="accent5"/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ser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quidem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rerum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facilis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dolores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nemis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omnis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fugats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vitaes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nemo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minima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rerums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unsers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sadips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amets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Sed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perspiciatis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unde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omnis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iste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natus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error sit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voluptatem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accusantium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doloremque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laudantium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totam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rem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aperiam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eaque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ipsa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quae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ab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illo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inventore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veritatis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et quasi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architecto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beatae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vitae dicta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sunt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explicabo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Nemo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enim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ipsam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voluptatem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quia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voluptas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sit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aspernatur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aut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odit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aut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fugit,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sed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quia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consequuntur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magni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dolores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eos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qui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ratione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voluptatem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sequi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nesciunt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Lid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est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laborum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dolo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accent5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Etharums</a:t>
            </a:r>
            <a:r>
              <a:rPr lang="en-US" dirty="0">
                <a:solidFill>
                  <a:schemeClr val="accent5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ser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quidem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rerum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facilis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dolores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nemis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omnis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fugats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vitaes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nemo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minima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rerums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unsers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sadips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amets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Sed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perspiciatis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unde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omnis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iste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natus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error sit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voluptatem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accusantium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doloremque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laudantium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0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utions Im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952500" y="1608564"/>
            <a:ext cx="10287000" cy="36408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7974013" y="1928813"/>
            <a:ext cx="2962275" cy="29622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 sz="12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890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96000" cy="3429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 sz="12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0" y="3429000"/>
            <a:ext cx="2435225" cy="3429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 sz="12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2"/>
          </p:nvPr>
        </p:nvSpPr>
        <p:spPr>
          <a:xfrm>
            <a:off x="2435225" y="3429000"/>
            <a:ext cx="3660775" cy="3429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 sz="12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9106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4329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952500" y="616683"/>
            <a:ext cx="4406825" cy="938718"/>
            <a:chOff x="952500" y="669848"/>
            <a:chExt cx="4406825" cy="938718"/>
          </a:xfrm>
        </p:grpSpPr>
        <p:sp>
          <p:nvSpPr>
            <p:cNvPr id="4" name="TextBox 3"/>
            <p:cNvSpPr txBox="1"/>
            <p:nvPr/>
          </p:nvSpPr>
          <p:spPr>
            <a:xfrm>
              <a:off x="952500" y="669848"/>
              <a:ext cx="440682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>
                  <a:solidFill>
                    <a:srgbClr val="D04D1F"/>
                  </a:solidFill>
                  <a:latin typeface="Calibri"/>
                </a:rPr>
                <a:t>TEXT TWO COLUMN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952500" y="1239234"/>
              <a:ext cx="40912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800" dirty="0">
                  <a:solidFill>
                    <a:srgbClr val="D04D1F"/>
                  </a:solidFill>
                  <a:latin typeface="Calibri"/>
                  <a:ea typeface="Open Sans" panose="020B0606030504020204" pitchFamily="34" charset="0"/>
                  <a:cs typeface="Open Sans" panose="020B0606030504020204" pitchFamily="34" charset="0"/>
                </a:rPr>
                <a:t>Lid </a:t>
              </a:r>
              <a:r>
                <a:rPr lang="en-US" sz="1800" dirty="0" err="1">
                  <a:solidFill>
                    <a:srgbClr val="D04D1F"/>
                  </a:solidFill>
                  <a:latin typeface="Calibri"/>
                  <a:ea typeface="Open Sans" panose="020B0606030504020204" pitchFamily="34" charset="0"/>
                  <a:cs typeface="Open Sans" panose="020B0606030504020204" pitchFamily="34" charset="0"/>
                </a:rPr>
                <a:t>est</a:t>
              </a:r>
              <a:r>
                <a:rPr lang="en-US" sz="1800" dirty="0">
                  <a:solidFill>
                    <a:srgbClr val="D04D1F"/>
                  </a:solidFill>
                  <a:latin typeface="Calibri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800" dirty="0" err="1">
                  <a:solidFill>
                    <a:srgbClr val="D04D1F"/>
                  </a:solidFill>
                  <a:latin typeface="Calibri"/>
                  <a:ea typeface="Open Sans" panose="020B0606030504020204" pitchFamily="34" charset="0"/>
                  <a:cs typeface="Open Sans" panose="020B0606030504020204" pitchFamily="34" charset="0"/>
                </a:rPr>
                <a:t>laborum</a:t>
              </a:r>
              <a:r>
                <a:rPr lang="en-US" sz="1800" dirty="0">
                  <a:solidFill>
                    <a:srgbClr val="D04D1F"/>
                  </a:solidFill>
                  <a:latin typeface="Calibri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800" dirty="0" err="1">
                  <a:solidFill>
                    <a:srgbClr val="D04D1F"/>
                  </a:solidFill>
                  <a:latin typeface="Calibri"/>
                  <a:ea typeface="Open Sans" panose="020B0606030504020204" pitchFamily="34" charset="0"/>
                  <a:cs typeface="Open Sans" panose="020B0606030504020204" pitchFamily="34" charset="0"/>
                </a:rPr>
                <a:t>dolo</a:t>
              </a:r>
              <a:r>
                <a:rPr lang="en-US" sz="1800" dirty="0">
                  <a:solidFill>
                    <a:srgbClr val="D04D1F"/>
                  </a:solidFill>
                  <a:latin typeface="Calibri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800" dirty="0" err="1">
                  <a:solidFill>
                    <a:srgbClr val="D04D1F"/>
                  </a:solidFill>
                  <a:latin typeface="Calibri"/>
                  <a:ea typeface="Open Sans" panose="020B0606030504020204" pitchFamily="34" charset="0"/>
                  <a:cs typeface="Open Sans" panose="020B0606030504020204" pitchFamily="34" charset="0"/>
                </a:rPr>
                <a:t>rumes</a:t>
              </a:r>
              <a:r>
                <a:rPr lang="en-US" sz="1800" dirty="0">
                  <a:solidFill>
                    <a:srgbClr val="D04D1F"/>
                  </a:solidFill>
                  <a:latin typeface="Calibri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800" dirty="0" err="1">
                  <a:solidFill>
                    <a:srgbClr val="D04D1F"/>
                  </a:solidFill>
                  <a:latin typeface="Calibri"/>
                  <a:ea typeface="Open Sans" panose="020B0606030504020204" pitchFamily="34" charset="0"/>
                  <a:cs typeface="Open Sans" panose="020B0606030504020204" pitchFamily="34" charset="0"/>
                </a:rPr>
                <a:t>fugats</a:t>
              </a:r>
              <a:r>
                <a:rPr lang="en-US" sz="1800" dirty="0">
                  <a:solidFill>
                    <a:srgbClr val="D04D1F"/>
                  </a:solidFill>
                  <a:latin typeface="Calibri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800" dirty="0" err="1">
                  <a:solidFill>
                    <a:srgbClr val="D04D1F"/>
                  </a:solidFill>
                  <a:latin typeface="Calibri"/>
                  <a:ea typeface="Open Sans" panose="020B0606030504020204" pitchFamily="34" charset="0"/>
                  <a:cs typeface="Open Sans" panose="020B0606030504020204" pitchFamily="34" charset="0"/>
                </a:rPr>
                <a:t>untras</a:t>
              </a:r>
              <a:r>
                <a:rPr lang="en-US" sz="1800" dirty="0">
                  <a:solidFill>
                    <a:srgbClr val="D04D1F"/>
                  </a:solidFill>
                  <a:latin typeface="Calibri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  <a:endParaRPr lang="en-US" sz="1800" dirty="0">
                <a:solidFill>
                  <a:srgbClr val="D04D1F"/>
                </a:solidFill>
              </a:endParaRPr>
            </a:p>
          </p:txBody>
        </p:sp>
      </p:grpSp>
      <p:sp>
        <p:nvSpPr>
          <p:cNvPr id="7" name="TextBox 6"/>
          <p:cNvSpPr txBox="1"/>
          <p:nvPr userDrawn="1"/>
        </p:nvSpPr>
        <p:spPr>
          <a:xfrm>
            <a:off x="1430966" y="2247900"/>
            <a:ext cx="443820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Lid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est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laborum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dolo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rumes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fugats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untras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Etharums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ser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quidem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rerum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facilis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dolores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nemis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omnis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fugats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vitaes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nemo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minima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rerums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unsers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sadips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amets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..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Sed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perspiciatis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unde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omnis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iste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natus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error sit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voluptatem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accusantium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doloremque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laudantium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totam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rem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aperiam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eaque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ipsa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quae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ab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illo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inventore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veritatis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et quasi.</a:t>
            </a:r>
          </a:p>
          <a:p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Text Bullet Sample &amp; Text Bullet List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Text Bullet Sample &amp; Text Bullet List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Text Bullet Sample &amp; Text Bullet List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Text Bullet Sample &amp; Text Bullet List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6095999" y="2247900"/>
            <a:ext cx="443820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Lid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est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laborum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dolo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rumes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fugats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untras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Etharums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ser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quidem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rerum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facilis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dolores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nemis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omnis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fugats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vitaes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nemo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minima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rerums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unsers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sadips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amets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..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Sed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perspiciatis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unde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omnis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iste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natus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error sit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voluptatem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accusantium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doloremque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laudantium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totam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rem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aperiam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eaque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ipsa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quae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ab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illo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inventore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veritatis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et quasi</a:t>
            </a:r>
          </a:p>
          <a:p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Text Bullet Sample &amp; Text Bullet List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Text Bullet Sample &amp; Text Bullet List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Text Bullet Sample &amp; Text Bullet List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Text Bullet Sample &amp; Text Bullet List</a:t>
            </a:r>
          </a:p>
        </p:txBody>
      </p:sp>
    </p:spTree>
    <p:extLst>
      <p:ext uri="{BB962C8B-B14F-4D97-AF65-F5344CB8AC3E}">
        <p14:creationId xmlns:p14="http://schemas.microsoft.com/office/powerpoint/2010/main" val="875908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4848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192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5160963" y="1597025"/>
            <a:ext cx="5495925" cy="366871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 sz="12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9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21"/>
          <p:cNvSpPr>
            <a:spLocks noGrp="1"/>
          </p:cNvSpPr>
          <p:nvPr>
            <p:ph type="pic" sz="quarter" idx="10"/>
          </p:nvPr>
        </p:nvSpPr>
        <p:spPr>
          <a:xfrm>
            <a:off x="1231900" y="2245926"/>
            <a:ext cx="2432050" cy="251301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 sz="12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Picture Placeholder 21"/>
          <p:cNvSpPr>
            <a:spLocks noGrp="1"/>
          </p:cNvSpPr>
          <p:nvPr>
            <p:ph type="pic" sz="quarter" idx="11"/>
          </p:nvPr>
        </p:nvSpPr>
        <p:spPr>
          <a:xfrm>
            <a:off x="3663823" y="2247242"/>
            <a:ext cx="2432050" cy="251301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 sz="12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Picture Placeholder 21"/>
          <p:cNvSpPr>
            <a:spLocks noGrp="1"/>
          </p:cNvSpPr>
          <p:nvPr>
            <p:ph type="pic" sz="quarter" idx="12"/>
          </p:nvPr>
        </p:nvSpPr>
        <p:spPr>
          <a:xfrm>
            <a:off x="6095492" y="2245926"/>
            <a:ext cx="2432050" cy="251301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 sz="12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Picture Placeholder 21"/>
          <p:cNvSpPr>
            <a:spLocks noGrp="1"/>
          </p:cNvSpPr>
          <p:nvPr>
            <p:ph type="pic" sz="quarter" idx="13"/>
          </p:nvPr>
        </p:nvSpPr>
        <p:spPr>
          <a:xfrm>
            <a:off x="8527034" y="2245926"/>
            <a:ext cx="2432050" cy="251301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 sz="12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005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atures Produ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0"/>
          </p:nvPr>
        </p:nvSpPr>
        <p:spPr>
          <a:xfrm>
            <a:off x="4132287" y="2247899"/>
            <a:ext cx="1856232" cy="1856232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 sz="12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Picture Placeholder 18"/>
          <p:cNvSpPr>
            <a:spLocks noGrp="1"/>
          </p:cNvSpPr>
          <p:nvPr>
            <p:ph type="pic" sz="quarter" idx="11"/>
          </p:nvPr>
        </p:nvSpPr>
        <p:spPr>
          <a:xfrm>
            <a:off x="6205464" y="2247899"/>
            <a:ext cx="1856232" cy="1856232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 sz="12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Picture Placeholder 18"/>
          <p:cNvSpPr>
            <a:spLocks noGrp="1"/>
          </p:cNvSpPr>
          <p:nvPr>
            <p:ph type="pic" sz="quarter" idx="12"/>
          </p:nvPr>
        </p:nvSpPr>
        <p:spPr>
          <a:xfrm>
            <a:off x="4132287" y="4315968"/>
            <a:ext cx="1856232" cy="1856232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 sz="12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Picture Placeholder 18"/>
          <p:cNvSpPr>
            <a:spLocks noGrp="1"/>
          </p:cNvSpPr>
          <p:nvPr>
            <p:ph type="pic" sz="quarter" idx="13"/>
          </p:nvPr>
        </p:nvSpPr>
        <p:spPr>
          <a:xfrm>
            <a:off x="6205464" y="4315968"/>
            <a:ext cx="1856232" cy="1856232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 sz="12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338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Portfol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18"/>
          <p:cNvSpPr>
            <a:spLocks noGrp="1"/>
          </p:cNvSpPr>
          <p:nvPr>
            <p:ph type="pic" sz="quarter" idx="10"/>
          </p:nvPr>
        </p:nvSpPr>
        <p:spPr>
          <a:xfrm>
            <a:off x="1717700" y="2332993"/>
            <a:ext cx="1856232" cy="1856232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 sz="12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Picture Placeholder 18"/>
          <p:cNvSpPr>
            <a:spLocks noGrp="1"/>
          </p:cNvSpPr>
          <p:nvPr>
            <p:ph type="pic" sz="quarter" idx="11"/>
          </p:nvPr>
        </p:nvSpPr>
        <p:spPr>
          <a:xfrm>
            <a:off x="4017776" y="2332993"/>
            <a:ext cx="1856232" cy="1856232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 sz="12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Picture Placeholder 18"/>
          <p:cNvSpPr>
            <a:spLocks noGrp="1"/>
          </p:cNvSpPr>
          <p:nvPr>
            <p:ph type="pic" sz="quarter" idx="12"/>
          </p:nvPr>
        </p:nvSpPr>
        <p:spPr>
          <a:xfrm>
            <a:off x="6317957" y="2332993"/>
            <a:ext cx="1856232" cy="1856232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 sz="12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Picture Placeholder 18"/>
          <p:cNvSpPr>
            <a:spLocks noGrp="1"/>
          </p:cNvSpPr>
          <p:nvPr>
            <p:ph type="pic" sz="quarter" idx="13"/>
          </p:nvPr>
        </p:nvSpPr>
        <p:spPr>
          <a:xfrm>
            <a:off x="8618033" y="2332993"/>
            <a:ext cx="1856232" cy="1856232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 sz="12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690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Portfol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15875" y="2854112"/>
            <a:ext cx="2432050" cy="21859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 sz="12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2447830" y="2854112"/>
            <a:ext cx="2432050" cy="21859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 sz="12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4879785" y="2854112"/>
            <a:ext cx="2432050" cy="21859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 sz="12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7311739" y="2854112"/>
            <a:ext cx="2432050" cy="21859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 sz="12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9743693" y="2854112"/>
            <a:ext cx="2432050" cy="21859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 sz="12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876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logo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152" y="6531428"/>
            <a:ext cx="1614680" cy="17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961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49" r:id="rId3"/>
    <p:sldLayoutId id="2147483651" r:id="rId4"/>
    <p:sldLayoutId id="2147483650" r:id="rId5"/>
    <p:sldLayoutId id="2147483652" r:id="rId6"/>
    <p:sldLayoutId id="2147483653" r:id="rId7"/>
    <p:sldLayoutId id="2147483654" r:id="rId8"/>
    <p:sldLayoutId id="2147483655" r:id="rId9"/>
    <p:sldLayoutId id="2147483657" r:id="rId10"/>
    <p:sldLayoutId id="2147483658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8804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stefano.zambotti@eurac.edu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/>
          <p:cNvSpPr txBox="1"/>
          <p:nvPr/>
        </p:nvSpPr>
        <p:spPr>
          <a:xfrm>
            <a:off x="367086" y="2693212"/>
            <a:ext cx="11457828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Stefano Zambotti, 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Institute for Renewable Energy, Eurac Research, Italy and IHS, Institute for Housing and Urban Development Studies, Erasmus University, Netherlands;</a:t>
            </a:r>
            <a:r>
              <a:rPr lang="en-GB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stefano.zambotti@eurac.edu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000" b="1" dirty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Clarisse Dupont, 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Ecole 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Normale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Supérieure Paris-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Saclay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, France; clarisse.dupont@ens-paris-saclay.fr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000" b="1" dirty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Mohammad Ansarin, 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Rotterdam School of Management, Erasmus University, Netherlands; ansarin@rsm.nl</a:t>
            </a:r>
            <a:endParaRPr lang="en-GB" sz="2000" dirty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endParaRPr lang="en-US" sz="2000" b="1" dirty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Yashar Ghiassi-Farrokhfal, 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Rotterdam School of Management, Erasmus University, Netherlands; y.ghiassi@rsm.nl</a:t>
            </a:r>
          </a:p>
          <a:p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TextBox 1"/>
          <p:cNvSpPr txBox="1"/>
          <p:nvPr/>
        </p:nvSpPr>
        <p:spPr>
          <a:xfrm>
            <a:off x="743478" y="664391"/>
            <a:ext cx="10705043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4400" b="1" dirty="0">
                <a:solidFill>
                  <a:srgbClr val="D04D1F"/>
                </a:solidFill>
              </a:rPr>
              <a:t>DUEBE: AN AGENT BASED SIMULATOR FOR SMART RETAIL POWER MARKETS</a:t>
            </a:r>
            <a:endParaRPr lang="en-US" sz="4400" b="1" dirty="0">
              <a:solidFill>
                <a:srgbClr val="D04D1F"/>
              </a:solidFill>
            </a:endParaRPr>
          </a:p>
          <a:p>
            <a:pPr algn="just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306228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/>
          <p:cNvSpPr txBox="1"/>
          <p:nvPr/>
        </p:nvSpPr>
        <p:spPr>
          <a:xfrm>
            <a:off x="952500" y="1682216"/>
            <a:ext cx="73327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The default retailer: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0.20 $/kWh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Length of the simulation: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100 weeks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 algn="just">
              <a:buFont typeface="+mj-lt"/>
              <a:buAutoNum type="romanLcPeriod"/>
            </a:pP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Errors in forecasting: 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we apply a Normal distribution with SD:0.1 and MEAN:0 to measured data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Number of retailers: 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1 per tariff structure (ToU, RTP, and RTPprop); 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Elasticity to prices: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-0.3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Buy-back price - $/kWh: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FIT: 0.20, 0.10, 0.05, 0.01, WMP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Metering mode: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net-metering, gross-metering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PV penetration: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76% of customers has a PV system </a:t>
            </a:r>
          </a:p>
        </p:txBody>
      </p:sp>
      <p:sp>
        <p:nvSpPr>
          <p:cNvPr id="3" name="TextBox 1"/>
          <p:cNvSpPr txBox="1"/>
          <p:nvPr/>
        </p:nvSpPr>
        <p:spPr>
          <a:xfrm>
            <a:off x="952500" y="616683"/>
            <a:ext cx="1048921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rgbClr val="D04D1F"/>
                </a:solidFill>
              </a:rPr>
              <a:t>METHODS – </a:t>
            </a:r>
            <a:r>
              <a:rPr lang="en-US" sz="4400" dirty="0">
                <a:solidFill>
                  <a:srgbClr val="D04D1F"/>
                </a:solidFill>
              </a:rPr>
              <a:t>SETTING OF THE SIMULATIONS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15DD841-E7F0-4677-B3E0-C50061037447}"/>
              </a:ext>
            </a:extLst>
          </p:cNvPr>
          <p:cNvSpPr txBox="1"/>
          <p:nvPr/>
        </p:nvSpPr>
        <p:spPr>
          <a:xfrm>
            <a:off x="11541967" y="630749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7269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/>
          <p:nvPr/>
        </p:nvSpPr>
        <p:spPr>
          <a:xfrm>
            <a:off x="952500" y="616683"/>
            <a:ext cx="955582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rgbClr val="D04D1F"/>
                </a:solidFill>
              </a:rPr>
              <a:t>RESULTS – Consumption and Peak Loads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D716F2-0FBD-4C7D-B4C4-64A199C4910B}"/>
              </a:ext>
            </a:extLst>
          </p:cNvPr>
          <p:cNvSpPr txBox="1"/>
          <p:nvPr/>
        </p:nvSpPr>
        <p:spPr>
          <a:xfrm>
            <a:off x="7752290" y="3748759"/>
            <a:ext cx="4256205" cy="14465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Peak Loads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The lower the </a:t>
            </a:r>
            <a:r>
              <a:rPr lang="it-IT" sz="1400" b="1" dirty="0"/>
              <a:t>FIT, </a:t>
            </a:r>
            <a:r>
              <a:rPr lang="it-IT" sz="1400" dirty="0"/>
              <a:t>the higher the peak loads in GF scenarios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In NF scenarios, peak loads are quite stable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400" b="1" dirty="0"/>
              <a:t>FIT</a:t>
            </a:r>
            <a:r>
              <a:rPr lang="it-IT" sz="1400" dirty="0"/>
              <a:t> has a way higher effect on Gross-metering scenarios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05B1FB8-6B7F-4910-987F-15FD5D3AF99D}"/>
              </a:ext>
            </a:extLst>
          </p:cNvPr>
          <p:cNvSpPr txBox="1"/>
          <p:nvPr/>
        </p:nvSpPr>
        <p:spPr>
          <a:xfrm>
            <a:off x="7752291" y="2593835"/>
            <a:ext cx="4256205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Consumption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The lower the </a:t>
            </a:r>
            <a:r>
              <a:rPr lang="it-IT" sz="1400" b="1" dirty="0"/>
              <a:t>FIT</a:t>
            </a:r>
            <a:r>
              <a:rPr lang="it-IT" sz="1400" dirty="0"/>
              <a:t>, the higher the consumption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400" dirty="0"/>
              <a:t>Tariffs are lower and therefore consumption is higher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C37DBCB-0F7B-48F4-8848-0631D7A291E8}"/>
              </a:ext>
            </a:extLst>
          </p:cNvPr>
          <p:cNvSpPr txBox="1"/>
          <p:nvPr/>
        </p:nvSpPr>
        <p:spPr>
          <a:xfrm>
            <a:off x="7752292" y="1438911"/>
            <a:ext cx="4256206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General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b="1" dirty="0"/>
              <a:t>FIT</a:t>
            </a:r>
            <a:r>
              <a:rPr lang="it-IT" sz="1400" dirty="0"/>
              <a:t> has a way higher effect on Gross-metering scenarios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400" dirty="0"/>
              <a:t>Higher volumes to be compensated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646DE9D-CCAD-4DD2-A9F2-2C9340055E06}"/>
              </a:ext>
            </a:extLst>
          </p:cNvPr>
          <p:cNvSpPr txBox="1"/>
          <p:nvPr/>
        </p:nvSpPr>
        <p:spPr>
          <a:xfrm>
            <a:off x="7752289" y="5319559"/>
            <a:ext cx="4256205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WMP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Under Net-WMP, peak loads are the lowest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2BB68F86-DFDB-41A2-8939-A6FF594F823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9239707"/>
              </p:ext>
            </p:extLst>
          </p:nvPr>
        </p:nvGraphicFramePr>
        <p:xfrm>
          <a:off x="0" y="1397345"/>
          <a:ext cx="7585261" cy="48551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C3DF787E-50BE-44D9-A267-81E4479E1AA9}"/>
              </a:ext>
            </a:extLst>
          </p:cNvPr>
          <p:cNvSpPr txBox="1"/>
          <p:nvPr/>
        </p:nvSpPr>
        <p:spPr>
          <a:xfrm>
            <a:off x="11541967" y="630749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7612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/>
          <p:nvPr/>
        </p:nvSpPr>
        <p:spPr>
          <a:xfrm>
            <a:off x="952500" y="616683"/>
            <a:ext cx="54533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rgbClr val="D04D1F"/>
                </a:solidFill>
              </a:rPr>
              <a:t>RESULTS – Retail Profit</a:t>
            </a:r>
          </a:p>
        </p:txBody>
      </p:sp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90C03C5F-1A27-4C0B-96EC-EE6C2352F4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0120183"/>
              </p:ext>
            </p:extLst>
          </p:nvPr>
        </p:nvGraphicFramePr>
        <p:xfrm>
          <a:off x="245788" y="1386124"/>
          <a:ext cx="5706141" cy="36411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Chart 17">
            <a:extLst>
              <a:ext uri="{FF2B5EF4-FFF2-40B4-BE49-F238E27FC236}">
                <a16:creationId xmlns:a16="http://schemas.microsoft.com/office/drawing/2014/main" id="{CB5E321A-B557-4B85-A024-C7F2DD9D3C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6886155"/>
              </p:ext>
            </p:extLst>
          </p:nvPr>
        </p:nvGraphicFramePr>
        <p:xfrm>
          <a:off x="6096000" y="1386125"/>
          <a:ext cx="5706141" cy="36411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E9A54BB6-B86B-4B63-9EB6-EBB238856626}"/>
              </a:ext>
            </a:extLst>
          </p:cNvPr>
          <p:cNvSpPr txBox="1"/>
          <p:nvPr/>
        </p:nvSpPr>
        <p:spPr>
          <a:xfrm>
            <a:off x="2601594" y="4899396"/>
            <a:ext cx="2287446" cy="12311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Retail Profit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The lower the </a:t>
            </a:r>
            <a:r>
              <a:rPr lang="it-IT" sz="1400" b="1" dirty="0"/>
              <a:t>FIT</a:t>
            </a:r>
            <a:r>
              <a:rPr lang="it-IT" sz="1400" dirty="0"/>
              <a:t>, the higher the Retail profit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400" dirty="0"/>
              <a:t>Tariffs are lower  consumption is higher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B699DCF-E346-4308-BAD4-FCADC788BF3E}"/>
              </a:ext>
            </a:extLst>
          </p:cNvPr>
          <p:cNvSpPr txBox="1"/>
          <p:nvPr/>
        </p:nvSpPr>
        <p:spPr>
          <a:xfrm>
            <a:off x="194497" y="4903650"/>
            <a:ext cx="2287446" cy="14465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General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b="1" dirty="0"/>
              <a:t>FIT</a:t>
            </a:r>
            <a:r>
              <a:rPr lang="it-IT" sz="1400" dirty="0"/>
              <a:t> has a way higher effect on Gross-metering scenarios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400" dirty="0"/>
              <a:t>Higher volumes to be compensated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4C78BCD-98EF-4827-8CF0-D6BFC67F9645}"/>
              </a:ext>
            </a:extLst>
          </p:cNvPr>
          <p:cNvSpPr txBox="1"/>
          <p:nvPr/>
        </p:nvSpPr>
        <p:spPr>
          <a:xfrm>
            <a:off x="5008691" y="4899396"/>
            <a:ext cx="2287446" cy="8002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WMP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The lowest profit is under Net-WMP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1F48570-3205-4898-80B9-5BE75183F053}"/>
              </a:ext>
            </a:extLst>
          </p:cNvPr>
          <p:cNvSpPr txBox="1"/>
          <p:nvPr/>
        </p:nvSpPr>
        <p:spPr>
          <a:xfrm>
            <a:off x="11541967" y="630749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6367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/>
          <p:nvPr/>
        </p:nvSpPr>
        <p:spPr>
          <a:xfrm>
            <a:off x="952500" y="616683"/>
            <a:ext cx="919226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rgbClr val="D04D1F"/>
                </a:solidFill>
              </a:rPr>
              <a:t>RESULTS – Avg $/kWh and Retail Profit</a:t>
            </a:r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4CAB76DE-892B-409F-BC8C-C0F956A6988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4416792"/>
              </p:ext>
            </p:extLst>
          </p:nvPr>
        </p:nvGraphicFramePr>
        <p:xfrm>
          <a:off x="113866" y="1386124"/>
          <a:ext cx="6092221" cy="3602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4125AF48-9C76-4789-9087-C14503AD0D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2616461"/>
              </p:ext>
            </p:extLst>
          </p:nvPr>
        </p:nvGraphicFramePr>
        <p:xfrm>
          <a:off x="6155826" y="1376600"/>
          <a:ext cx="6092221" cy="36118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A9CB6DD7-0FF5-4F17-8774-0D8CEE9EB56E}"/>
              </a:ext>
            </a:extLst>
          </p:cNvPr>
          <p:cNvSpPr txBox="1"/>
          <p:nvPr/>
        </p:nvSpPr>
        <p:spPr>
          <a:xfrm>
            <a:off x="7408425" y="4900220"/>
            <a:ext cx="2287446" cy="16619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$/kWh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The lower the </a:t>
            </a:r>
            <a:r>
              <a:rPr lang="it-IT" sz="1400" b="1" dirty="0"/>
              <a:t>FIT, </a:t>
            </a:r>
            <a:r>
              <a:rPr lang="it-IT" sz="1400" dirty="0"/>
              <a:t>the higher the $/kWh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400" dirty="0"/>
              <a:t>Tariffs are lower but consumption is higher and FIT compensation is lower</a:t>
            </a:r>
            <a:endParaRPr lang="it-IT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02955B3-485C-47BF-ADE5-879EEBD3CAC8}"/>
              </a:ext>
            </a:extLst>
          </p:cNvPr>
          <p:cNvSpPr txBox="1"/>
          <p:nvPr/>
        </p:nvSpPr>
        <p:spPr>
          <a:xfrm>
            <a:off x="2601594" y="4899396"/>
            <a:ext cx="2287446" cy="12311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Retail Profit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The lower the </a:t>
            </a:r>
            <a:r>
              <a:rPr lang="it-IT" sz="1400" b="1" dirty="0"/>
              <a:t>FIT</a:t>
            </a:r>
            <a:r>
              <a:rPr lang="it-IT" sz="1400" dirty="0"/>
              <a:t>, the higher the Retail profit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400" dirty="0"/>
              <a:t>Tariffs are lower but consumption is higher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3093641-EE2C-42B9-A6F8-0545A6C5BC2A}"/>
              </a:ext>
            </a:extLst>
          </p:cNvPr>
          <p:cNvSpPr txBox="1"/>
          <p:nvPr/>
        </p:nvSpPr>
        <p:spPr>
          <a:xfrm>
            <a:off x="194497" y="4903650"/>
            <a:ext cx="2287446" cy="14465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General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b="1" dirty="0"/>
              <a:t>FIT</a:t>
            </a:r>
            <a:r>
              <a:rPr lang="it-IT" sz="1400" dirty="0"/>
              <a:t> has a way higher effect on Gross-metering scenarios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400" dirty="0"/>
              <a:t>Higher volumes to be compensated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30D6CA8-8630-4DB1-8FC9-D4A7EDBB3E51}"/>
              </a:ext>
            </a:extLst>
          </p:cNvPr>
          <p:cNvSpPr txBox="1"/>
          <p:nvPr/>
        </p:nvSpPr>
        <p:spPr>
          <a:xfrm>
            <a:off x="5012103" y="4899396"/>
            <a:ext cx="2287446" cy="12311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WMP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The lowest profit is under Net-WMP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The lowest $/kWh is under Net-WMP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E1FC3F0-2260-4809-9CE9-3EB9CE8374AD}"/>
              </a:ext>
            </a:extLst>
          </p:cNvPr>
          <p:cNvSpPr txBox="1"/>
          <p:nvPr/>
        </p:nvSpPr>
        <p:spPr>
          <a:xfrm>
            <a:off x="11541967" y="630749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3330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/>
          <p:nvPr/>
        </p:nvSpPr>
        <p:spPr>
          <a:xfrm>
            <a:off x="952500" y="616683"/>
            <a:ext cx="919226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rgbClr val="D04D1F"/>
                </a:solidFill>
              </a:rPr>
              <a:t>RESULTS – Avg $/kWh and Retail Profit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D716F2-0FBD-4C7D-B4C4-64A199C4910B}"/>
              </a:ext>
            </a:extLst>
          </p:cNvPr>
          <p:cNvSpPr txBox="1"/>
          <p:nvPr/>
        </p:nvSpPr>
        <p:spPr>
          <a:xfrm>
            <a:off x="7408425" y="4900220"/>
            <a:ext cx="2287446" cy="16619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$/kWh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The lower the </a:t>
            </a:r>
            <a:r>
              <a:rPr lang="it-IT" sz="1400" b="1" dirty="0"/>
              <a:t>FIT, </a:t>
            </a:r>
            <a:r>
              <a:rPr lang="it-IT" sz="1400" dirty="0"/>
              <a:t>the higher the $/kWh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400" dirty="0"/>
              <a:t>Tariffs are lower but consumption is higher and FIT compensation is lower</a:t>
            </a:r>
            <a:endParaRPr lang="it-IT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05B1FB8-6B7F-4910-987F-15FD5D3AF99D}"/>
              </a:ext>
            </a:extLst>
          </p:cNvPr>
          <p:cNvSpPr txBox="1"/>
          <p:nvPr/>
        </p:nvSpPr>
        <p:spPr>
          <a:xfrm>
            <a:off x="2601594" y="4899396"/>
            <a:ext cx="2287446" cy="12311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Retail Profit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The lower the </a:t>
            </a:r>
            <a:r>
              <a:rPr lang="it-IT" sz="1400" b="1" dirty="0"/>
              <a:t>FIT</a:t>
            </a:r>
            <a:r>
              <a:rPr lang="it-IT" sz="1400" dirty="0"/>
              <a:t>, the higher the Retail profit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400" dirty="0"/>
              <a:t>Tariffs are lower but consumption is higher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7AE94F-84B9-471B-9ECC-B5729B4D3C5F}"/>
              </a:ext>
            </a:extLst>
          </p:cNvPr>
          <p:cNvSpPr txBox="1"/>
          <p:nvPr/>
        </p:nvSpPr>
        <p:spPr>
          <a:xfrm>
            <a:off x="9791908" y="4900220"/>
            <a:ext cx="2423347" cy="16619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Profit share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In most cases (90%), RTPprop has the realtive majority of profit share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Followed by TOU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400" dirty="0"/>
              <a:t>Customers find them relatively more convenient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57128C1-0803-4D8B-91B6-78116539F9E0}"/>
              </a:ext>
            </a:extLst>
          </p:cNvPr>
          <p:cNvSpPr txBox="1"/>
          <p:nvPr/>
        </p:nvSpPr>
        <p:spPr>
          <a:xfrm>
            <a:off x="194497" y="4903650"/>
            <a:ext cx="2287446" cy="14465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General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b="1" dirty="0"/>
              <a:t>FIT</a:t>
            </a:r>
            <a:r>
              <a:rPr lang="it-IT" sz="1400" dirty="0"/>
              <a:t> has a way higher effect on Gross-metering scenarios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400" dirty="0"/>
              <a:t>Higher volumes to be compensated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FFBADBDC-AD1D-4A73-9A51-ED3C757DCD9C}"/>
              </a:ext>
            </a:extLst>
          </p:cNvPr>
          <p:cNvGraphicFramePr>
            <a:graphicFrameLocks/>
          </p:cNvGraphicFramePr>
          <p:nvPr/>
        </p:nvGraphicFramePr>
        <p:xfrm>
          <a:off x="73351" y="1386124"/>
          <a:ext cx="6022649" cy="3517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0B0496DF-A640-45E3-81CD-E044BC8FFF7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8998852"/>
              </p:ext>
            </p:extLst>
          </p:nvPr>
        </p:nvGraphicFramePr>
        <p:xfrm>
          <a:off x="6147874" y="1381475"/>
          <a:ext cx="6018661" cy="35221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6E9CF0C5-904E-4F1C-B389-0203375312C3}"/>
              </a:ext>
            </a:extLst>
          </p:cNvPr>
          <p:cNvSpPr txBox="1"/>
          <p:nvPr/>
        </p:nvSpPr>
        <p:spPr>
          <a:xfrm>
            <a:off x="5012103" y="4899396"/>
            <a:ext cx="2287446" cy="12311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WMP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The lowest $/kWh is under Net-WMP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The lowest profit is under Net-WMP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28457C2-97A3-4681-A6C5-CF0E7EF37882}"/>
              </a:ext>
            </a:extLst>
          </p:cNvPr>
          <p:cNvSpPr txBox="1"/>
          <p:nvPr/>
        </p:nvSpPr>
        <p:spPr>
          <a:xfrm>
            <a:off x="11541967" y="656221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2458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/>
          <p:nvPr/>
        </p:nvSpPr>
        <p:spPr>
          <a:xfrm>
            <a:off x="952500" y="616683"/>
            <a:ext cx="568758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rgbClr val="D04D1F"/>
                </a:solidFill>
              </a:rPr>
              <a:t>TAKE-AWAY MESSAGES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CBBD381-F9A2-46EA-9481-40FA51F9F68D}"/>
              </a:ext>
            </a:extLst>
          </p:cNvPr>
          <p:cNvSpPr txBox="1"/>
          <p:nvPr/>
        </p:nvSpPr>
        <p:spPr>
          <a:xfrm>
            <a:off x="422987" y="1386124"/>
            <a:ext cx="1134602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 algn="just">
              <a:buFont typeface="+mj-lt"/>
              <a:buAutoNum type="romanLcPeriod"/>
            </a:pPr>
            <a:r>
              <a:rPr lang="it-IT" sz="2400" dirty="0"/>
              <a:t>Retailers’ perspective: </a:t>
            </a:r>
            <a:r>
              <a:rPr lang="it-IT" sz="2400" u="sng" dirty="0"/>
              <a:t>low </a:t>
            </a:r>
            <a:r>
              <a:rPr lang="it-IT" sz="2400" b="1" u="sng" dirty="0"/>
              <a:t>FIT</a:t>
            </a:r>
            <a:r>
              <a:rPr lang="it-IT" sz="2400" u="sng" dirty="0"/>
              <a:t> seems to lead to highest profits</a:t>
            </a:r>
            <a:endParaRPr lang="it-IT" sz="2400" dirty="0"/>
          </a:p>
          <a:p>
            <a:pPr marL="400050" indent="-400050" algn="just">
              <a:buFont typeface="+mj-lt"/>
              <a:buAutoNum type="romanLcPeriod"/>
            </a:pPr>
            <a:endParaRPr lang="it-IT" sz="2400" u="sng" dirty="0"/>
          </a:p>
          <a:p>
            <a:pPr marL="400050" indent="-400050" algn="just">
              <a:buFont typeface="+mj-lt"/>
              <a:buAutoNum type="romanLcPeriod"/>
            </a:pPr>
            <a:r>
              <a:rPr lang="it-IT" sz="2400" dirty="0"/>
              <a:t>Customers’ perspective: the </a:t>
            </a:r>
            <a:r>
              <a:rPr lang="it-IT" sz="2400" u="sng" dirty="0"/>
              <a:t>Net-metering with </a:t>
            </a:r>
            <a:r>
              <a:rPr lang="it-IT" sz="2400" b="1" u="sng" dirty="0"/>
              <a:t>no FIT </a:t>
            </a:r>
            <a:r>
              <a:rPr lang="it-IT" sz="2400" u="sng" dirty="0"/>
              <a:t>scenario seems to lead to lowest $/kWh </a:t>
            </a:r>
            <a:r>
              <a:rPr lang="it-IT" sz="2400" dirty="0"/>
              <a:t>(lowest operational costs)</a:t>
            </a:r>
            <a:endParaRPr lang="it-IT" sz="2400" u="sng" dirty="0"/>
          </a:p>
          <a:p>
            <a:pPr marL="400050" indent="-400050" algn="just">
              <a:buFont typeface="+mj-lt"/>
              <a:buAutoNum type="romanLcPeriod"/>
            </a:pPr>
            <a:endParaRPr lang="it-IT" sz="2400" u="sng" dirty="0"/>
          </a:p>
          <a:p>
            <a:pPr marL="400050" indent="-400050" algn="just">
              <a:buFont typeface="+mj-lt"/>
              <a:buAutoNum type="romanLcPeriod"/>
            </a:pPr>
            <a:r>
              <a:rPr lang="it-IT" sz="2400" dirty="0"/>
              <a:t>DSOs’ perspective: </a:t>
            </a:r>
            <a:r>
              <a:rPr lang="it-IT" sz="2400" u="sng" dirty="0"/>
              <a:t>high FIT under gross-metering seems to lead to lowest peak loads</a:t>
            </a:r>
            <a:r>
              <a:rPr lang="it-IT" sz="2400" dirty="0"/>
              <a:t> (unintended effect of )</a:t>
            </a:r>
            <a:r>
              <a:rPr lang="it-IT" sz="2400" u="sng" dirty="0"/>
              <a:t> </a:t>
            </a:r>
          </a:p>
          <a:p>
            <a:pPr algn="just"/>
            <a:endParaRPr lang="it-IT" sz="2400" u="sng" dirty="0"/>
          </a:p>
          <a:p>
            <a:pPr algn="just"/>
            <a:r>
              <a:rPr lang="it-IT" sz="2400" b="1" dirty="0"/>
              <a:t>Net-WMP seems to be the best option overall:</a:t>
            </a:r>
            <a:endParaRPr lang="en-US" sz="2400" dirty="0"/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2400" dirty="0"/>
              <a:t>Lowest $/kWh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2400" dirty="0"/>
              <a:t>Second lowest peak loads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2400" dirty="0"/>
              <a:t>Second highest overall consumption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2400" dirty="0"/>
              <a:t>Lowest retail profit (?)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2400" dirty="0"/>
              <a:t>Not studied here but might eliminate unequal redistribution effects (no FIT socialized)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DA3EAAE-19D8-4E07-B948-D7FFDA94D523}"/>
              </a:ext>
            </a:extLst>
          </p:cNvPr>
          <p:cNvSpPr txBox="1"/>
          <p:nvPr/>
        </p:nvSpPr>
        <p:spPr>
          <a:xfrm>
            <a:off x="11541967" y="630749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8018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840" y="5381943"/>
            <a:ext cx="2237444" cy="80328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7DB0866-A271-434C-8141-BC452CE392ED}"/>
              </a:ext>
            </a:extLst>
          </p:cNvPr>
          <p:cNvSpPr txBox="1"/>
          <p:nvPr/>
        </p:nvSpPr>
        <p:spPr>
          <a:xfrm>
            <a:off x="1913829" y="2659559"/>
            <a:ext cx="83643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400" b="1" dirty="0">
                <a:solidFill>
                  <a:srgbClr val="D04D1F"/>
                </a:solidFill>
              </a:rPr>
              <a:t>THANK YOU FOR YOUR ATTENTION</a:t>
            </a:r>
            <a:endParaRPr lang="en-US" sz="4400" b="1" dirty="0">
              <a:solidFill>
                <a:srgbClr val="D04D1F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6270CD-EDC5-461C-8368-4CD40B68B193}"/>
              </a:ext>
            </a:extLst>
          </p:cNvPr>
          <p:cNvSpPr txBox="1"/>
          <p:nvPr/>
        </p:nvSpPr>
        <p:spPr>
          <a:xfrm>
            <a:off x="5458408" y="5044920"/>
            <a:ext cx="643820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Stefano Zambotti - </a:t>
            </a:r>
            <a:r>
              <a:rPr lang="it-IT" sz="1800" b="1" u="sng" dirty="0">
                <a:solidFill>
                  <a:srgbClr val="C0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stefano.zambotti@eurac.edu</a:t>
            </a:r>
            <a:endParaRPr lang="it-IT" sz="1800" b="1" u="sng" dirty="0">
              <a:solidFill>
                <a:srgbClr val="C00000"/>
              </a:solidFill>
            </a:endParaRPr>
          </a:p>
          <a:p>
            <a:endParaRPr lang="it-IT" sz="1800" b="1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it-IT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Researcher at Institute for Renewable Energy, Eurac Research (IT) and PhD Candidate at Erasmus University Rotterdam (NL)</a:t>
            </a:r>
            <a:endParaRPr lang="en-US" sz="1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264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/>
          <p:cNvSpPr txBox="1"/>
          <p:nvPr/>
        </p:nvSpPr>
        <p:spPr>
          <a:xfrm>
            <a:off x="419100" y="1511008"/>
            <a:ext cx="114935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Retail Power Market</a:t>
            </a:r>
          </a:p>
          <a:p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It is the market where </a:t>
            </a:r>
            <a:r>
              <a:rPr lang="en-GB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intermediaries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(i.e. retailers) sell electricity bought on the </a:t>
            </a:r>
            <a:r>
              <a:rPr lang="en-GB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wholesale market 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to </a:t>
            </a:r>
            <a:r>
              <a:rPr lang="en-GB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consumers 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and</a:t>
            </a:r>
            <a:r>
              <a:rPr lang="en-GB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prosumers</a:t>
            </a:r>
          </a:p>
          <a:p>
            <a:endParaRPr lang="en-GB" sz="2000" dirty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Consumers and prosumers can usually choose among a </a:t>
            </a:r>
            <a:r>
              <a:rPr lang="en-GB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default retailer 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and a few </a:t>
            </a:r>
            <a:r>
              <a:rPr lang="en-GB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competitive retailers</a:t>
            </a:r>
          </a:p>
          <a:p>
            <a:endParaRPr lang="en-GB" sz="2000" dirty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Consumers may choose among:</a:t>
            </a:r>
          </a:p>
          <a:p>
            <a:endParaRPr lang="en-GB" sz="2000" dirty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Fixed-price tariffs: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the price remains fixed during the contract period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Variable-price tariffs: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dynamic prices that at least to a certain extent transmit wholesale market signals to customers</a:t>
            </a:r>
          </a:p>
        </p:txBody>
      </p:sp>
      <p:sp>
        <p:nvSpPr>
          <p:cNvPr id="3" name="TextBox 1"/>
          <p:cNvSpPr txBox="1"/>
          <p:nvPr/>
        </p:nvSpPr>
        <p:spPr>
          <a:xfrm>
            <a:off x="952500" y="616683"/>
            <a:ext cx="387016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400" b="1" dirty="0">
                <a:solidFill>
                  <a:srgbClr val="D04D1F"/>
                </a:solidFill>
              </a:rPr>
              <a:t>INTRODUCTION</a:t>
            </a:r>
            <a:endParaRPr lang="en-US" sz="4400" b="1" dirty="0">
              <a:solidFill>
                <a:srgbClr val="D04D1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1DEFB39-2B9B-47BC-987B-F572C6BEA8BD}"/>
              </a:ext>
            </a:extLst>
          </p:cNvPr>
          <p:cNvSpPr txBox="1"/>
          <p:nvPr/>
        </p:nvSpPr>
        <p:spPr>
          <a:xfrm>
            <a:off x="11541967" y="630749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432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/>
          <p:cNvSpPr txBox="1"/>
          <p:nvPr/>
        </p:nvSpPr>
        <p:spPr>
          <a:xfrm>
            <a:off x="419100" y="1511008"/>
            <a:ext cx="114935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Retail Power Markets fall short</a:t>
            </a: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Retail competition 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hasn’t resulted in </a:t>
            </a:r>
            <a:r>
              <a: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cost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reflective end user prices 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(hardly ever move with wholesale prices)</a:t>
            </a:r>
          </a:p>
          <a:p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Retail rate design 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fails to incentivize </a:t>
            </a:r>
            <a:r>
              <a:rPr lang="en-GB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energy efficiency 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(i.g. does not capture the economic value of distributed renewable generation)</a:t>
            </a:r>
          </a:p>
          <a:p>
            <a:endParaRPr lang="en-GB" sz="2000" dirty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This has incentivized the introduction of </a:t>
            </a:r>
            <a:r>
              <a:rPr lang="en-GB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subsidies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(which can cause price distortions), such as Feed-in Tariffs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sz="3200" dirty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TextBox 1"/>
          <p:cNvSpPr txBox="1"/>
          <p:nvPr/>
        </p:nvSpPr>
        <p:spPr>
          <a:xfrm>
            <a:off x="952500" y="616683"/>
            <a:ext cx="387016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400" b="1" dirty="0">
                <a:solidFill>
                  <a:srgbClr val="D04D1F"/>
                </a:solidFill>
              </a:rPr>
              <a:t>INTRODUCTION</a:t>
            </a:r>
            <a:endParaRPr lang="en-US" sz="4400" b="1" dirty="0">
              <a:solidFill>
                <a:srgbClr val="D04D1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5EAC2BC-F779-474E-9CA5-0666A3F55A9E}"/>
              </a:ext>
            </a:extLst>
          </p:cNvPr>
          <p:cNvSpPr txBox="1"/>
          <p:nvPr/>
        </p:nvSpPr>
        <p:spPr>
          <a:xfrm>
            <a:off x="11541967" y="630749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305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/>
          <p:cNvSpPr txBox="1"/>
          <p:nvPr/>
        </p:nvSpPr>
        <p:spPr>
          <a:xfrm>
            <a:off x="419100" y="1511008"/>
            <a:ext cx="114935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Feed-in Tariff</a:t>
            </a:r>
          </a:p>
          <a:p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What is it?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Policy mechanism designed to </a:t>
            </a:r>
            <a:r>
              <a:rPr lang="en-GB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accelerate investment in renewable energy 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(energy-based payment)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dirty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Its goal is to offer </a:t>
            </a:r>
            <a:r>
              <a:rPr lang="en-GB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cost-based compensation 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to renewable energy producers, </a:t>
            </a:r>
          </a:p>
          <a:p>
            <a:r>
              <a:rPr lang="en-GB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providing price certainty</a:t>
            </a:r>
            <a:endParaRPr lang="en-GB" dirty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dirty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it-IT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Criticisms 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Often</a:t>
            </a:r>
            <a:r>
              <a:rPr lang="en-GB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unsustainably high 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and have frequently </a:t>
            </a:r>
            <a:r>
              <a:rPr lang="en-GB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failed to track rapidly changing technology costs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dirty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FITs are incompatible with competitive markets 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(it prevents competition between technologies and does not maximize social welfare)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FITs will gradually need to be phased out and give way to Wholesale market prices! …..many experts say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TextBox 1"/>
          <p:cNvSpPr txBox="1"/>
          <p:nvPr/>
        </p:nvSpPr>
        <p:spPr>
          <a:xfrm>
            <a:off x="952500" y="616683"/>
            <a:ext cx="387016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400" b="1" dirty="0">
                <a:solidFill>
                  <a:srgbClr val="D04D1F"/>
                </a:solidFill>
              </a:rPr>
              <a:t>INTRODUCTION</a:t>
            </a:r>
            <a:endParaRPr lang="en-US" sz="4400" b="1" dirty="0">
              <a:solidFill>
                <a:srgbClr val="D04D1F"/>
              </a:solidFill>
            </a:endParaRPr>
          </a:p>
        </p:txBody>
      </p:sp>
      <p:pic>
        <p:nvPicPr>
          <p:cNvPr id="4" name="Picture 3" descr="Shape&#10;&#10;Description automatically generated">
            <a:extLst>
              <a:ext uri="{FF2B5EF4-FFF2-40B4-BE49-F238E27FC236}">
                <a16:creationId xmlns:a16="http://schemas.microsoft.com/office/drawing/2014/main" id="{22418492-F580-4764-88E8-A8A420F9CC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2797" y="812626"/>
            <a:ext cx="1310394" cy="3305959"/>
          </a:xfrm>
          <a:prstGeom prst="rect">
            <a:avLst/>
          </a:prstGeom>
        </p:spPr>
      </p:pic>
      <p:pic>
        <p:nvPicPr>
          <p:cNvPr id="5" name="Picture 4" descr="Chart, line chart&#10;&#10;Description automatically generated">
            <a:extLst>
              <a:ext uri="{FF2B5EF4-FFF2-40B4-BE49-F238E27FC236}">
                <a16:creationId xmlns:a16="http://schemas.microsoft.com/office/drawing/2014/main" id="{F35FD7CB-FC2D-416E-8BF9-79F50887732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4122" y="812626"/>
            <a:ext cx="2012329" cy="320685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6C385D3-8342-41F8-AE5E-CDF695D3F63C}"/>
              </a:ext>
            </a:extLst>
          </p:cNvPr>
          <p:cNvSpPr txBox="1"/>
          <p:nvPr/>
        </p:nvSpPr>
        <p:spPr>
          <a:xfrm>
            <a:off x="11541967" y="630749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730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/>
          <p:cNvSpPr txBox="1"/>
          <p:nvPr/>
        </p:nvSpPr>
        <p:spPr>
          <a:xfrm>
            <a:off x="831850" y="1935188"/>
            <a:ext cx="105283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Compare FIT with Wholesale market price (WMP) 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as </a:t>
            </a:r>
            <a:r>
              <a: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buy-back price 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in a </a:t>
            </a:r>
            <a:r>
              <a: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smart grid context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(highly automated scenarios with </a:t>
            </a:r>
            <a:r>
              <a:rPr lang="en-US" sz="2000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high elasticity to prices 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and </a:t>
            </a:r>
            <a:r>
              <a:rPr lang="en-US" sz="2000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fully rational agents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  <a:endParaRPr lang="en-US" sz="2000" b="1" dirty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R="0" algn="just"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R="0" algn="just"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marR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Provide </a:t>
            </a:r>
            <a:r>
              <a: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insights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on the impact of different combinations of buy-back prices (</a:t>
            </a:r>
            <a:r>
              <a: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FIT and WMP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) and </a:t>
            </a:r>
            <a:r>
              <a: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metering modes 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on:</a:t>
            </a:r>
            <a:r>
              <a: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marR="0" algn="just">
              <a:spcBef>
                <a:spcPts val="0"/>
              </a:spcBef>
              <a:spcAft>
                <a:spcPts val="0"/>
              </a:spcAft>
            </a:pPr>
            <a:endParaRPr lang="en-US" sz="2000" b="1" dirty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Overall consumption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Peak loads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Average $/kWh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Retail profit</a:t>
            </a:r>
          </a:p>
          <a:p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TextBox 1">
            <a:extLst>
              <a:ext uri="{FF2B5EF4-FFF2-40B4-BE49-F238E27FC236}">
                <a16:creationId xmlns:a16="http://schemas.microsoft.com/office/drawing/2014/main" id="{83481AE7-5603-4567-B56B-163667B67738}"/>
              </a:ext>
            </a:extLst>
          </p:cNvPr>
          <p:cNvSpPr txBox="1"/>
          <p:nvPr/>
        </p:nvSpPr>
        <p:spPr>
          <a:xfrm>
            <a:off x="952500" y="616683"/>
            <a:ext cx="464922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400" b="1" dirty="0">
                <a:solidFill>
                  <a:srgbClr val="D04D1F"/>
                </a:solidFill>
              </a:rPr>
              <a:t>AIM OF THE STUDY</a:t>
            </a:r>
            <a:endParaRPr lang="en-US" sz="4400" b="1" dirty="0">
              <a:solidFill>
                <a:srgbClr val="D04D1F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7F66073-F596-479B-A794-38FC465FE3DC}"/>
              </a:ext>
            </a:extLst>
          </p:cNvPr>
          <p:cNvSpPr txBox="1"/>
          <p:nvPr/>
        </p:nvSpPr>
        <p:spPr>
          <a:xfrm>
            <a:off x="11541967" y="630749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699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/>
          <p:nvPr/>
        </p:nvSpPr>
        <p:spPr>
          <a:xfrm>
            <a:off x="952500" y="616683"/>
            <a:ext cx="61542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rgbClr val="D04D1F"/>
                </a:solidFill>
              </a:rPr>
              <a:t>METHODS – </a:t>
            </a:r>
            <a:r>
              <a:rPr lang="en-US" sz="4400" dirty="0">
                <a:solidFill>
                  <a:srgbClr val="D04D1F"/>
                </a:solidFill>
              </a:rPr>
              <a:t>ABM MODEL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D2AEF0E-70A9-4485-A2A2-FCADE0579CE1}"/>
              </a:ext>
            </a:extLst>
          </p:cNvPr>
          <p:cNvSpPr txBox="1"/>
          <p:nvPr/>
        </p:nvSpPr>
        <p:spPr>
          <a:xfrm>
            <a:off x="457200" y="1762125"/>
            <a:ext cx="29756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/>
              <a:t>Arrows</a:t>
            </a:r>
            <a:r>
              <a:rPr lang="it-IT" dirty="0"/>
              <a:t>: financial transactions</a:t>
            </a:r>
          </a:p>
          <a:p>
            <a:endParaRPr lang="it-IT" b="1" dirty="0"/>
          </a:p>
          <a:p>
            <a:r>
              <a:rPr lang="it-IT" b="1" dirty="0"/>
              <a:t>Dotted arrows</a:t>
            </a:r>
            <a:r>
              <a:rPr lang="it-IT" dirty="0"/>
              <a:t>: information</a:t>
            </a:r>
            <a:endParaRPr lang="en-US" dirty="0"/>
          </a:p>
        </p:txBody>
      </p:sp>
      <p:pic>
        <p:nvPicPr>
          <p:cNvPr id="4" name="Picture 3" descr="Diagram, scatter chart&#10;&#10;Description automatically generated">
            <a:extLst>
              <a:ext uri="{FF2B5EF4-FFF2-40B4-BE49-F238E27FC236}">
                <a16:creationId xmlns:a16="http://schemas.microsoft.com/office/drawing/2014/main" id="{6CE85F9A-5802-4042-BC82-50AF70043D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8989" y="1386124"/>
            <a:ext cx="6743700" cy="50387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EE6A08C-2450-417E-AD37-06BB24E89474}"/>
              </a:ext>
            </a:extLst>
          </p:cNvPr>
          <p:cNvSpPr txBox="1"/>
          <p:nvPr/>
        </p:nvSpPr>
        <p:spPr>
          <a:xfrm>
            <a:off x="11541967" y="630749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354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/>
          <p:nvPr/>
        </p:nvSpPr>
        <p:spPr>
          <a:xfrm>
            <a:off x="952500" y="616683"/>
            <a:ext cx="776263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rgbClr val="D04D1F"/>
                </a:solidFill>
              </a:rPr>
              <a:t>METHODS – </a:t>
            </a:r>
            <a:r>
              <a:rPr lang="en-US" sz="4400" dirty="0">
                <a:solidFill>
                  <a:srgbClr val="D04D1F"/>
                </a:solidFill>
              </a:rPr>
              <a:t>TARIFF STRUCTURES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A9131E6B-94F4-4522-A3F3-8112C1DF577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0947559"/>
              </p:ext>
            </p:extLst>
          </p:nvPr>
        </p:nvGraphicFramePr>
        <p:xfrm>
          <a:off x="2097994" y="1473427"/>
          <a:ext cx="7996012" cy="45645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B482C47A-CBB6-41A5-9BAD-50750C1E03D9}"/>
              </a:ext>
            </a:extLst>
          </p:cNvPr>
          <p:cNvSpPr txBox="1"/>
          <p:nvPr/>
        </p:nvSpPr>
        <p:spPr>
          <a:xfrm>
            <a:off x="11541967" y="630749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439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/>
          <p:nvPr/>
        </p:nvSpPr>
        <p:spPr>
          <a:xfrm>
            <a:off x="952500" y="616683"/>
            <a:ext cx="60901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rgbClr val="D04D1F"/>
                </a:solidFill>
              </a:rPr>
              <a:t>METHODS – </a:t>
            </a:r>
            <a:r>
              <a:rPr lang="en-US" sz="4400" dirty="0">
                <a:solidFill>
                  <a:srgbClr val="D04D1F"/>
                </a:solidFill>
              </a:rPr>
              <a:t>ABM MODEL</a:t>
            </a:r>
          </a:p>
        </p:txBody>
      </p:sp>
      <p:pic>
        <p:nvPicPr>
          <p:cNvPr id="17" name="Picture 16" descr="Diagram&#10;&#10;Description automatically generated">
            <a:extLst>
              <a:ext uri="{FF2B5EF4-FFF2-40B4-BE49-F238E27FC236}">
                <a16:creationId xmlns:a16="http://schemas.microsoft.com/office/drawing/2014/main" id="{4D3436B1-A381-40C5-B651-50375D32EF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720" y="1471850"/>
            <a:ext cx="10848560" cy="510992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0A7BC79-6324-4E4C-9A0D-7F55E0EAC2F2}"/>
              </a:ext>
            </a:extLst>
          </p:cNvPr>
          <p:cNvSpPr txBox="1"/>
          <p:nvPr/>
        </p:nvSpPr>
        <p:spPr>
          <a:xfrm>
            <a:off x="11541967" y="630749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761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/>
          <p:cNvSpPr txBox="1"/>
          <p:nvPr/>
        </p:nvSpPr>
        <p:spPr>
          <a:xfrm>
            <a:off x="825499" y="1528512"/>
            <a:ext cx="1054100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GB" sz="2000" b="1" dirty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DEMAND AND GENERATION PROFILES</a:t>
            </a:r>
          </a:p>
          <a:p>
            <a:pPr algn="just"/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Hourly consumption and generation (PV) for 25 households (Austin, TX, USA) for the full year of 2018</a:t>
            </a:r>
          </a:p>
          <a:p>
            <a:pPr algn="just"/>
            <a:endParaRPr lang="en-GB" sz="2000" b="1" dirty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GB" sz="2000" b="1" dirty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000" b="1" dirty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WHOLESALE MARKET PRICE (DA)</a:t>
            </a:r>
          </a:p>
          <a:p>
            <a:pPr algn="just"/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Hourly DA market prices from the Electric Reliability Council of Texas (ERCOT), for the full year of 2018</a:t>
            </a:r>
          </a:p>
          <a:p>
            <a:pPr algn="just"/>
            <a:endParaRPr lang="en-GB" sz="2000" b="1" dirty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sz="2000" b="1" dirty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TextBox 1"/>
          <p:cNvSpPr txBox="1"/>
          <p:nvPr/>
        </p:nvSpPr>
        <p:spPr>
          <a:xfrm>
            <a:off x="952500" y="616683"/>
            <a:ext cx="431047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rgbClr val="D04D1F"/>
                </a:solidFill>
              </a:rPr>
              <a:t>METHODS – </a:t>
            </a:r>
            <a:r>
              <a:rPr lang="en-US" sz="4400" dirty="0">
                <a:solidFill>
                  <a:srgbClr val="D04D1F"/>
                </a:solidFill>
              </a:rPr>
              <a:t>DATA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B923313-5445-4380-B6B9-2AAB9A20AA52}"/>
              </a:ext>
            </a:extLst>
          </p:cNvPr>
          <p:cNvSpPr txBox="1"/>
          <p:nvPr/>
        </p:nvSpPr>
        <p:spPr>
          <a:xfrm>
            <a:off x="11541967" y="630749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1134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urac Research Colors 2016">
      <a:dk1>
        <a:sysClr val="windowText" lastClr="000000"/>
      </a:dk1>
      <a:lt1>
        <a:sysClr val="window" lastClr="FFFFFF"/>
      </a:lt1>
      <a:dk2>
        <a:srgbClr val="000000"/>
      </a:dk2>
      <a:lt2>
        <a:srgbClr val="CCCECD"/>
      </a:lt2>
      <a:accent1>
        <a:srgbClr val="D04D2A"/>
      </a:accent1>
      <a:accent2>
        <a:srgbClr val="CCCECD"/>
      </a:accent2>
      <a:accent3>
        <a:srgbClr val="D04D2A"/>
      </a:accent3>
      <a:accent4>
        <a:srgbClr val="848B94"/>
      </a:accent4>
      <a:accent5>
        <a:srgbClr val="D04D2A"/>
      </a:accent5>
      <a:accent6>
        <a:srgbClr val="848B94"/>
      </a:accent6>
      <a:hlink>
        <a:srgbClr val="848B94"/>
      </a:hlink>
      <a:folHlink>
        <a:srgbClr val="D04D2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uracPPT_without_Footer" id="{5DB13181-8829-0B42-A640-61EB5BF1F09E}" vid="{9B4D106A-7091-684E-BE1E-1DF9D7EDE32B}"/>
    </a:ext>
  </a:extLst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uracPPT_without_Footer" id="{5DB13181-8829-0B42-A640-61EB5BF1F09E}" vid="{EBCA432C-3AAC-4C4C-AAC4-2658D83C40C2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EuracResearch-PPT_without_Footer</Template>
  <TotalTime>16869</TotalTime>
  <Words>1151</Words>
  <Application>Microsoft Office PowerPoint</Application>
  <PresentationFormat>Widescreen</PresentationFormat>
  <Paragraphs>227</Paragraphs>
  <Slides>16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Wingdings</vt:lpstr>
      <vt:lpstr>Office Theme</vt:lpstr>
      <vt:lpstr>Benutzerdefiniertes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Zambotti Stefano</dc:creator>
  <cp:lastModifiedBy>Zambotti Stefano</cp:lastModifiedBy>
  <cp:revision>6</cp:revision>
  <cp:lastPrinted>2017-03-30T09:07:53Z</cp:lastPrinted>
  <dcterms:created xsi:type="dcterms:W3CDTF">2021-05-26T10:28:53Z</dcterms:created>
  <dcterms:modified xsi:type="dcterms:W3CDTF">2021-06-07T14:33:01Z</dcterms:modified>
</cp:coreProperties>
</file>