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4"/>
  </p:sldMasterIdLst>
  <p:notesMasterIdLst>
    <p:notesMasterId r:id="rId18"/>
  </p:notesMasterIdLst>
  <p:sldIdLst>
    <p:sldId id="270" r:id="rId5"/>
    <p:sldId id="337" r:id="rId6"/>
    <p:sldId id="334" r:id="rId7"/>
    <p:sldId id="338" r:id="rId8"/>
    <p:sldId id="329" r:id="rId9"/>
    <p:sldId id="336" r:id="rId10"/>
    <p:sldId id="325" r:id="rId11"/>
    <p:sldId id="331" r:id="rId12"/>
    <p:sldId id="332" r:id="rId13"/>
    <p:sldId id="326" r:id="rId14"/>
    <p:sldId id="327" r:id="rId15"/>
    <p:sldId id="324" r:id="rId16"/>
    <p:sldId id="285" r:id="rId17"/>
  </p:sldIdLst>
  <p:sldSz cx="13006388" cy="9752013"/>
  <p:notesSz cx="6858000" cy="9144000"/>
  <p:defaultTextStyle>
    <a:defPPr>
      <a:defRPr lang="en-US"/>
    </a:defPPr>
    <a:lvl1pPr marL="0" algn="l" defTabSz="1302563" rtl="0" eaLnBrk="1" latinLnBrk="0" hangingPunct="1">
      <a:defRPr sz="2564" kern="1200">
        <a:solidFill>
          <a:schemeClr val="tx1"/>
        </a:solidFill>
        <a:latin typeface="+mn-lt"/>
        <a:ea typeface="+mn-ea"/>
        <a:cs typeface="+mn-cs"/>
      </a:defRPr>
    </a:lvl1pPr>
    <a:lvl2pPr marL="651281" algn="l" defTabSz="1302563" rtl="0" eaLnBrk="1" latinLnBrk="0" hangingPunct="1">
      <a:defRPr sz="2564" kern="1200">
        <a:solidFill>
          <a:schemeClr val="tx1"/>
        </a:solidFill>
        <a:latin typeface="+mn-lt"/>
        <a:ea typeface="+mn-ea"/>
        <a:cs typeface="+mn-cs"/>
      </a:defRPr>
    </a:lvl2pPr>
    <a:lvl3pPr marL="1302563" algn="l" defTabSz="1302563" rtl="0" eaLnBrk="1" latinLnBrk="0" hangingPunct="1">
      <a:defRPr sz="2564" kern="1200">
        <a:solidFill>
          <a:schemeClr val="tx1"/>
        </a:solidFill>
        <a:latin typeface="+mn-lt"/>
        <a:ea typeface="+mn-ea"/>
        <a:cs typeface="+mn-cs"/>
      </a:defRPr>
    </a:lvl3pPr>
    <a:lvl4pPr marL="1953844" algn="l" defTabSz="1302563" rtl="0" eaLnBrk="1" latinLnBrk="0" hangingPunct="1">
      <a:defRPr sz="2564" kern="1200">
        <a:solidFill>
          <a:schemeClr val="tx1"/>
        </a:solidFill>
        <a:latin typeface="+mn-lt"/>
        <a:ea typeface="+mn-ea"/>
        <a:cs typeface="+mn-cs"/>
      </a:defRPr>
    </a:lvl4pPr>
    <a:lvl5pPr marL="2605126" algn="l" defTabSz="1302563" rtl="0" eaLnBrk="1" latinLnBrk="0" hangingPunct="1">
      <a:defRPr sz="2564" kern="1200">
        <a:solidFill>
          <a:schemeClr val="tx1"/>
        </a:solidFill>
        <a:latin typeface="+mn-lt"/>
        <a:ea typeface="+mn-ea"/>
        <a:cs typeface="+mn-cs"/>
      </a:defRPr>
    </a:lvl5pPr>
    <a:lvl6pPr marL="3256407" algn="l" defTabSz="1302563" rtl="0" eaLnBrk="1" latinLnBrk="0" hangingPunct="1">
      <a:defRPr sz="2564" kern="1200">
        <a:solidFill>
          <a:schemeClr val="tx1"/>
        </a:solidFill>
        <a:latin typeface="+mn-lt"/>
        <a:ea typeface="+mn-ea"/>
        <a:cs typeface="+mn-cs"/>
      </a:defRPr>
    </a:lvl6pPr>
    <a:lvl7pPr marL="3907688" algn="l" defTabSz="1302563" rtl="0" eaLnBrk="1" latinLnBrk="0" hangingPunct="1">
      <a:defRPr sz="2564" kern="1200">
        <a:solidFill>
          <a:schemeClr val="tx1"/>
        </a:solidFill>
        <a:latin typeface="+mn-lt"/>
        <a:ea typeface="+mn-ea"/>
        <a:cs typeface="+mn-cs"/>
      </a:defRPr>
    </a:lvl7pPr>
    <a:lvl8pPr marL="4558970" algn="l" defTabSz="1302563" rtl="0" eaLnBrk="1" latinLnBrk="0" hangingPunct="1">
      <a:defRPr sz="2564" kern="1200">
        <a:solidFill>
          <a:schemeClr val="tx1"/>
        </a:solidFill>
        <a:latin typeface="+mn-lt"/>
        <a:ea typeface="+mn-ea"/>
        <a:cs typeface="+mn-cs"/>
      </a:defRPr>
    </a:lvl8pPr>
    <a:lvl9pPr marL="5210251" algn="l" defTabSz="1302563" rtl="0" eaLnBrk="1" latinLnBrk="0" hangingPunct="1">
      <a:defRPr sz="256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71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F6F8"/>
    <a:srgbClr val="D8E0E6"/>
    <a:srgbClr val="0000FF"/>
    <a:srgbClr val="F3F6F9"/>
    <a:srgbClr val="0C7E40"/>
    <a:srgbClr val="269F47"/>
    <a:srgbClr val="9EC93D"/>
    <a:srgbClr val="F7EE1E"/>
    <a:srgbClr val="F5AF1B"/>
    <a:srgbClr val="EF68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875" autoAdjust="0"/>
    <p:restoredTop sz="95510" autoAdjust="0"/>
  </p:normalViewPr>
  <p:slideViewPr>
    <p:cSldViewPr snapToGrid="0" snapToObjects="1">
      <p:cViewPr varScale="1">
        <p:scale>
          <a:sx n="83" d="100"/>
          <a:sy n="83" d="100"/>
        </p:scale>
        <p:origin x="456" y="200"/>
      </p:cViewPr>
      <p:guideLst>
        <p:guide orient="horz" pos="3071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2FE346-E604-1B4E-9B2B-E45689E64B9A}" type="datetimeFigureOut">
              <a:rPr lang="en-US" smtClean="0"/>
              <a:t>6/10/21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53BD7F-CC90-B745-910D-0DE8F44E173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2507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302563" rtl="0" eaLnBrk="1" latinLnBrk="0" hangingPunct="1">
      <a:defRPr sz="1709" kern="1200">
        <a:solidFill>
          <a:schemeClr val="tx1"/>
        </a:solidFill>
        <a:latin typeface="+mn-lt"/>
        <a:ea typeface="+mn-ea"/>
        <a:cs typeface="+mn-cs"/>
      </a:defRPr>
    </a:lvl1pPr>
    <a:lvl2pPr marL="651281" algn="l" defTabSz="1302563" rtl="0" eaLnBrk="1" latinLnBrk="0" hangingPunct="1">
      <a:defRPr sz="1709" kern="1200">
        <a:solidFill>
          <a:schemeClr val="tx1"/>
        </a:solidFill>
        <a:latin typeface="+mn-lt"/>
        <a:ea typeface="+mn-ea"/>
        <a:cs typeface="+mn-cs"/>
      </a:defRPr>
    </a:lvl2pPr>
    <a:lvl3pPr marL="1302563" algn="l" defTabSz="1302563" rtl="0" eaLnBrk="1" latinLnBrk="0" hangingPunct="1">
      <a:defRPr sz="1709" kern="1200">
        <a:solidFill>
          <a:schemeClr val="tx1"/>
        </a:solidFill>
        <a:latin typeface="+mn-lt"/>
        <a:ea typeface="+mn-ea"/>
        <a:cs typeface="+mn-cs"/>
      </a:defRPr>
    </a:lvl3pPr>
    <a:lvl4pPr marL="1953844" algn="l" defTabSz="1302563" rtl="0" eaLnBrk="1" latinLnBrk="0" hangingPunct="1">
      <a:defRPr sz="1709" kern="1200">
        <a:solidFill>
          <a:schemeClr val="tx1"/>
        </a:solidFill>
        <a:latin typeface="+mn-lt"/>
        <a:ea typeface="+mn-ea"/>
        <a:cs typeface="+mn-cs"/>
      </a:defRPr>
    </a:lvl4pPr>
    <a:lvl5pPr marL="2605126" algn="l" defTabSz="1302563" rtl="0" eaLnBrk="1" latinLnBrk="0" hangingPunct="1">
      <a:defRPr sz="1709" kern="1200">
        <a:solidFill>
          <a:schemeClr val="tx1"/>
        </a:solidFill>
        <a:latin typeface="+mn-lt"/>
        <a:ea typeface="+mn-ea"/>
        <a:cs typeface="+mn-cs"/>
      </a:defRPr>
    </a:lvl5pPr>
    <a:lvl6pPr marL="3256407" algn="l" defTabSz="1302563" rtl="0" eaLnBrk="1" latinLnBrk="0" hangingPunct="1">
      <a:defRPr sz="1709" kern="1200">
        <a:solidFill>
          <a:schemeClr val="tx1"/>
        </a:solidFill>
        <a:latin typeface="+mn-lt"/>
        <a:ea typeface="+mn-ea"/>
        <a:cs typeface="+mn-cs"/>
      </a:defRPr>
    </a:lvl6pPr>
    <a:lvl7pPr marL="3907688" algn="l" defTabSz="1302563" rtl="0" eaLnBrk="1" latinLnBrk="0" hangingPunct="1">
      <a:defRPr sz="1709" kern="1200">
        <a:solidFill>
          <a:schemeClr val="tx1"/>
        </a:solidFill>
        <a:latin typeface="+mn-lt"/>
        <a:ea typeface="+mn-ea"/>
        <a:cs typeface="+mn-cs"/>
      </a:defRPr>
    </a:lvl7pPr>
    <a:lvl8pPr marL="4558970" algn="l" defTabSz="1302563" rtl="0" eaLnBrk="1" latinLnBrk="0" hangingPunct="1">
      <a:defRPr sz="1709" kern="1200">
        <a:solidFill>
          <a:schemeClr val="tx1"/>
        </a:solidFill>
        <a:latin typeface="+mn-lt"/>
        <a:ea typeface="+mn-ea"/>
        <a:cs typeface="+mn-cs"/>
      </a:defRPr>
    </a:lvl8pPr>
    <a:lvl9pPr marL="5210251" algn="l" defTabSz="1302563" rtl="0" eaLnBrk="1" latinLnBrk="0" hangingPunct="1">
      <a:defRPr sz="170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53BD7F-CC90-B745-910D-0DE8F44E173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0030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Kann man nicht die nicht </a:t>
            </a:r>
            <a:r>
              <a:rPr lang="de-DE" dirty="0" err="1"/>
              <a:t>Energy-related</a:t>
            </a:r>
            <a:r>
              <a:rPr lang="de-DE" dirty="0"/>
              <a:t> </a:t>
            </a:r>
            <a:r>
              <a:rPr lang="de-DE" dirty="0" err="1"/>
              <a:t>features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building</a:t>
            </a:r>
            <a:r>
              <a:rPr lang="de-DE" dirty="0"/>
              <a:t> im Epsilon unterbringen? Warum nicht? Würde die Unabhängigkeitsforderung abschwächen.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53BD7F-CC90-B745-910D-0DE8F44E173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6652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Kann man nicht die nicht </a:t>
            </a:r>
            <a:r>
              <a:rPr lang="de-DE" dirty="0" err="1"/>
              <a:t>Energy-related</a:t>
            </a:r>
            <a:r>
              <a:rPr lang="de-DE" dirty="0"/>
              <a:t> </a:t>
            </a:r>
            <a:r>
              <a:rPr lang="de-DE" dirty="0" err="1"/>
              <a:t>features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building</a:t>
            </a:r>
            <a:r>
              <a:rPr lang="de-DE" dirty="0"/>
              <a:t> im Epsilon unterbringen? Warum nicht? Würde die Unabhängigkeitsforderung abschwächen.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53BD7F-CC90-B745-910D-0DE8F44E173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8625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Disussing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comperative</a:t>
            </a:r>
            <a:r>
              <a:rPr lang="de-DE" dirty="0"/>
              <a:t> </a:t>
            </a:r>
            <a:r>
              <a:rPr lang="de-DE" dirty="0" err="1"/>
              <a:t>statics</a:t>
            </a:r>
            <a:r>
              <a:rPr lang="de-DE" dirty="0"/>
              <a:t>.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53BD7F-CC90-B745-910D-0DE8F44E173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9792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Assumptions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pricing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arbitrage</a:t>
            </a:r>
            <a:r>
              <a:rPr lang="de-DE" dirty="0"/>
              <a:t> </a:t>
            </a:r>
            <a:r>
              <a:rPr lang="de-DE" dirty="0" err="1"/>
              <a:t>violated</a:t>
            </a:r>
            <a:r>
              <a:rPr lang="de-DE" dirty="0"/>
              <a:t>. More </a:t>
            </a:r>
            <a:r>
              <a:rPr lang="de-DE" dirty="0" err="1"/>
              <a:t>sophisticated</a:t>
            </a:r>
            <a:r>
              <a:rPr lang="de-DE" dirty="0"/>
              <a:t> </a:t>
            </a:r>
            <a:r>
              <a:rPr lang="de-DE" dirty="0" err="1"/>
              <a:t>concept</a:t>
            </a:r>
            <a:r>
              <a:rPr lang="de-DE" dirty="0"/>
              <a:t> </a:t>
            </a:r>
            <a:r>
              <a:rPr lang="de-DE" dirty="0" err="1"/>
              <a:t>than</a:t>
            </a:r>
            <a:r>
              <a:rPr lang="de-DE" dirty="0"/>
              <a:t> </a:t>
            </a:r>
            <a:r>
              <a:rPr lang="de-DE" dirty="0" err="1"/>
              <a:t>arbitrage</a:t>
            </a:r>
            <a:r>
              <a:rPr lang="de-DE" dirty="0"/>
              <a:t> </a:t>
            </a:r>
            <a:r>
              <a:rPr lang="de-DE" dirty="0" err="1"/>
              <a:t>pricing</a:t>
            </a:r>
            <a:r>
              <a:rPr lang="de-DE" dirty="0"/>
              <a:t> </a:t>
            </a:r>
            <a:r>
              <a:rPr lang="de-DE" dirty="0" err="1"/>
              <a:t>required</a:t>
            </a:r>
            <a:r>
              <a:rPr lang="de-DE" dirty="0"/>
              <a:t>: </a:t>
            </a:r>
            <a:r>
              <a:rPr lang="de-DE" dirty="0" err="1"/>
              <a:t>hedonic</a:t>
            </a:r>
            <a:r>
              <a:rPr lang="de-DE" dirty="0"/>
              <a:t> </a:t>
            </a:r>
            <a:r>
              <a:rPr lang="de-DE" dirty="0" err="1"/>
              <a:t>equilibrium</a:t>
            </a:r>
            <a:r>
              <a:rPr lang="de-DE" dirty="0"/>
              <a:t>! </a:t>
            </a:r>
            <a:r>
              <a:rPr lang="de-DE" dirty="0" err="1"/>
              <a:t>Comparative</a:t>
            </a:r>
            <a:r>
              <a:rPr lang="de-DE" dirty="0"/>
              <a:t> </a:t>
            </a:r>
            <a:r>
              <a:rPr lang="de-DE" dirty="0" err="1"/>
              <a:t>statics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53BD7F-CC90-B745-910D-0DE8F44E173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2309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All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heterogenity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in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blue</a:t>
            </a:r>
            <a:r>
              <a:rPr lang="de-DE" dirty="0"/>
              <a:t> </a:t>
            </a:r>
            <a:r>
              <a:rPr lang="de-DE" dirty="0" err="1"/>
              <a:t>expression</a:t>
            </a:r>
            <a:endParaRPr lang="de-DE" dirty="0"/>
          </a:p>
          <a:p>
            <a:r>
              <a:rPr lang="de-DE" dirty="0" err="1"/>
              <a:t>Only</a:t>
            </a:r>
            <a:r>
              <a:rPr lang="de-DE" dirty="0"/>
              <a:t> </a:t>
            </a:r>
            <a:r>
              <a:rPr lang="de-DE" dirty="0" err="1"/>
              <a:t>switching</a:t>
            </a:r>
            <a:r>
              <a:rPr lang="de-DE" dirty="0"/>
              <a:t> off </a:t>
            </a:r>
            <a:r>
              <a:rPr lang="de-DE" dirty="0" err="1"/>
              <a:t>both</a:t>
            </a:r>
            <a:r>
              <a:rPr lang="de-DE" dirty="0"/>
              <a:t> </a:t>
            </a:r>
            <a:r>
              <a:rPr lang="de-DE" dirty="0" err="1"/>
              <a:t>hzeterogeineties</a:t>
            </a:r>
            <a:r>
              <a:rPr lang="de-DE" dirty="0"/>
              <a:t> </a:t>
            </a:r>
            <a:r>
              <a:rPr lang="de-DE" dirty="0" err="1"/>
              <a:t>delivers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first</a:t>
            </a:r>
            <a:r>
              <a:rPr lang="de-DE" dirty="0"/>
              <a:t> </a:t>
            </a:r>
            <a:r>
              <a:rPr lang="de-DE" dirty="0" err="1"/>
              <a:t>expression</a:t>
            </a:r>
            <a:r>
              <a:rPr lang="de-DE" dirty="0"/>
              <a:t>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53BD7F-CC90-B745-910D-0DE8F44E173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9472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3.emf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emf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- coloured 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64038" y="3213230"/>
            <a:ext cx="6204624" cy="493297"/>
          </a:xfrm>
        </p:spPr>
        <p:txBody>
          <a:bodyPr anchor="t"/>
          <a:lstStyle>
            <a:lvl1pPr algn="l">
              <a:defRPr sz="3400">
                <a:solidFill>
                  <a:schemeClr val="bg1"/>
                </a:solidFill>
              </a:defRPr>
            </a:lvl1pPr>
          </a:lstStyle>
          <a:p>
            <a:endParaRPr lang="en-GB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68170" y="4190686"/>
            <a:ext cx="6200492" cy="1454011"/>
          </a:xfrm>
        </p:spPr>
        <p:txBody>
          <a:bodyPr/>
          <a:lstStyle>
            <a:lvl1pPr marL="0" indent="0" algn="l">
              <a:lnSpc>
                <a:spcPts val="3600"/>
              </a:lnSpc>
              <a:spcAft>
                <a:spcPts val="0"/>
              </a:spcAft>
              <a:buNone/>
              <a:defRPr sz="2800">
                <a:solidFill>
                  <a:schemeClr val="bg1"/>
                </a:solidFill>
              </a:defRPr>
            </a:lvl1pPr>
            <a:lvl2pPr marL="650138" indent="0" algn="ctr">
              <a:buNone/>
              <a:defRPr sz="2844"/>
            </a:lvl2pPr>
            <a:lvl3pPr marL="1300277" indent="0" algn="ctr">
              <a:buNone/>
              <a:defRPr sz="2560"/>
            </a:lvl3pPr>
            <a:lvl4pPr marL="1950415" indent="0" algn="ctr">
              <a:buNone/>
              <a:defRPr sz="2275"/>
            </a:lvl4pPr>
            <a:lvl5pPr marL="2600554" indent="0" algn="ctr">
              <a:buNone/>
              <a:defRPr sz="2275"/>
            </a:lvl5pPr>
            <a:lvl6pPr marL="3250692" indent="0" algn="ctr">
              <a:buNone/>
              <a:defRPr sz="2275"/>
            </a:lvl6pPr>
            <a:lvl7pPr marL="3900830" indent="0" algn="ctr">
              <a:buNone/>
              <a:defRPr sz="2275"/>
            </a:lvl7pPr>
            <a:lvl8pPr marL="4550969" indent="0" algn="ctr">
              <a:buNone/>
              <a:defRPr sz="2275"/>
            </a:lvl8pPr>
            <a:lvl9pPr marL="5201107" indent="0" algn="ctr">
              <a:buNone/>
              <a:defRPr sz="2275"/>
            </a:lvl9pPr>
          </a:lstStyle>
          <a:p>
            <a:endParaRPr lang="en-GB" noProof="0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0988" y="381756"/>
            <a:ext cx="2296800" cy="547676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Footer Placeholder 18"/>
          <p:cNvSpPr>
            <a:spLocks noGrp="1"/>
          </p:cNvSpPr>
          <p:nvPr>
            <p:ph type="ftr" sz="quarter" idx="3"/>
          </p:nvPr>
        </p:nvSpPr>
        <p:spPr>
          <a:xfrm>
            <a:off x="6566430" y="8895302"/>
            <a:ext cx="5860871" cy="519113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lnSpc>
                <a:spcPts val="1800"/>
              </a:lnSpc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Smallprint</a:t>
            </a:r>
            <a:endParaRPr lang="en-GB" noProof="0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8116" y="407091"/>
            <a:ext cx="2426400" cy="58398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534" y="3303926"/>
            <a:ext cx="5305716" cy="6066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6796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599" y="309281"/>
            <a:ext cx="12242201" cy="874695"/>
          </a:xfrm>
        </p:spPr>
        <p:txBody>
          <a:bodyPr>
            <a:noAutofit/>
          </a:bodyPr>
          <a:lstStyle/>
          <a:p>
            <a:r>
              <a:rPr lang="en-GB" noProof="0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38076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bg>
      <p:bgPr>
        <a:solidFill>
          <a:srgbClr val="F3F6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3003200" cy="91185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endParaRPr lang="en-GB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599" y="309282"/>
            <a:ext cx="12242201" cy="558820"/>
          </a:xfrm>
        </p:spPr>
        <p:txBody>
          <a:bodyPr>
            <a:noAutofit/>
          </a:bodyPr>
          <a:lstStyle/>
          <a:p>
            <a:r>
              <a:rPr lang="en-GB" noProof="0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45769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600" y="309282"/>
            <a:ext cx="12241906" cy="489372"/>
          </a:xfrm>
        </p:spPr>
        <p:txBody>
          <a:bodyPr>
            <a:noAutofit/>
          </a:bodyPr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599" y="1688050"/>
            <a:ext cx="12241907" cy="6931843"/>
          </a:xfrm>
        </p:spPr>
        <p:txBody>
          <a:bodyPr>
            <a:noAutofit/>
          </a:bodyPr>
          <a:lstStyle>
            <a:lvl1pPr marL="0" indent="0">
              <a:lnSpc>
                <a:spcPts val="3600"/>
              </a:lnSpc>
              <a:spcAft>
                <a:spcPts val="800"/>
              </a:spcAft>
              <a:buNone/>
              <a:defRPr sz="2800"/>
            </a:lvl1pPr>
            <a:lvl2pPr marL="291600" indent="-291600">
              <a:lnSpc>
                <a:spcPts val="3600"/>
              </a:lnSpc>
              <a:spcAft>
                <a:spcPts val="800"/>
              </a:spcAft>
              <a:buFont typeface="Arial" charset="0"/>
              <a:buChar char="•"/>
              <a:defRPr sz="2800"/>
            </a:lvl2pPr>
            <a:lvl3pPr marL="658800" indent="-291600">
              <a:lnSpc>
                <a:spcPts val="3600"/>
              </a:lnSpc>
              <a:spcAft>
                <a:spcPts val="800"/>
              </a:spcAft>
              <a:buFont typeface=".HelveticaNeueDeskInterface-Regular" charset="0"/>
              <a:buChar char="–"/>
              <a:tabLst/>
              <a:defRPr sz="2800"/>
            </a:lvl3pPr>
            <a:lvl4pPr>
              <a:lnSpc>
                <a:spcPts val="3600"/>
              </a:lnSpc>
              <a:spcAft>
                <a:spcPts val="800"/>
              </a:spcAft>
              <a:defRPr sz="2800"/>
            </a:lvl4pPr>
            <a:lvl5pPr>
              <a:lnSpc>
                <a:spcPts val="3600"/>
              </a:lnSpc>
              <a:spcAft>
                <a:spcPts val="800"/>
              </a:spcAft>
              <a:defRPr sz="2800"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0"/>
          </p:nvPr>
        </p:nvSpPr>
        <p:spPr>
          <a:xfrm>
            <a:off x="380988" y="828137"/>
            <a:ext cx="12242518" cy="474561"/>
          </a:xfrm>
        </p:spPr>
        <p:txBody>
          <a:bodyPr/>
          <a:lstStyle>
            <a:lvl1pPr marL="0" indent="0" algn="l">
              <a:lnSpc>
                <a:spcPts val="3600"/>
              </a:lnSpc>
              <a:spcAft>
                <a:spcPts val="0"/>
              </a:spcAft>
              <a:buNone/>
              <a:defRPr sz="2800">
                <a:solidFill>
                  <a:schemeClr val="accent1"/>
                </a:solidFill>
              </a:defRPr>
            </a:lvl1pPr>
            <a:lvl2pPr marL="650138" indent="0" algn="ctr">
              <a:buNone/>
              <a:defRPr sz="2844"/>
            </a:lvl2pPr>
            <a:lvl3pPr marL="1300277" indent="0" algn="ctr">
              <a:buNone/>
              <a:defRPr sz="2560"/>
            </a:lvl3pPr>
            <a:lvl4pPr marL="1950415" indent="0" algn="ctr">
              <a:buNone/>
              <a:defRPr sz="2275"/>
            </a:lvl4pPr>
            <a:lvl5pPr marL="2600554" indent="0" algn="ctr">
              <a:buNone/>
              <a:defRPr sz="2275"/>
            </a:lvl5pPr>
            <a:lvl6pPr marL="3250692" indent="0" algn="ctr">
              <a:buNone/>
              <a:defRPr sz="2275"/>
            </a:lvl6pPr>
            <a:lvl7pPr marL="3900830" indent="0" algn="ctr">
              <a:buNone/>
              <a:defRPr sz="2275"/>
            </a:lvl7pPr>
            <a:lvl8pPr marL="4550969" indent="0" algn="ctr">
              <a:buNone/>
              <a:defRPr sz="2275"/>
            </a:lvl8pPr>
            <a:lvl9pPr marL="5201107" indent="0" algn="ctr">
              <a:buNone/>
              <a:defRPr sz="2275"/>
            </a:lvl9pPr>
          </a:lstStyle>
          <a:p>
            <a:r>
              <a:rPr lang="en-GB" noProof="0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901130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, text ">
    <p:bg>
      <p:bgPr>
        <a:solidFill>
          <a:srgbClr val="F3F6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3003200" cy="91185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endParaRPr lang="en-GB" noProof="0" dirty="0"/>
          </a:p>
        </p:txBody>
      </p:sp>
      <p:sp>
        <p:nvSpPr>
          <p:cNvPr id="20" name="Rectangle 19"/>
          <p:cNvSpPr/>
          <p:nvPr userDrawn="1"/>
        </p:nvSpPr>
        <p:spPr>
          <a:xfrm>
            <a:off x="4458181" y="3806142"/>
            <a:ext cx="4144102" cy="4927894"/>
          </a:xfrm>
          <a:prstGeom prst="rect">
            <a:avLst/>
          </a:prstGeom>
          <a:solidFill>
            <a:srgbClr val="E6F2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599" y="309282"/>
            <a:ext cx="12242201" cy="558820"/>
          </a:xfrm>
        </p:spPr>
        <p:txBody>
          <a:bodyPr>
            <a:noAutofit/>
          </a:bodyPr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81599" y="1494000"/>
            <a:ext cx="8611929" cy="2205732"/>
          </a:xfrm>
        </p:spPr>
        <p:txBody>
          <a:bodyPr>
            <a:spAutoFit/>
          </a:bodyPr>
          <a:lstStyle>
            <a:lvl1pPr marL="0" indent="0">
              <a:lnSpc>
                <a:spcPts val="2800"/>
              </a:lnSpc>
              <a:spcAft>
                <a:spcPts val="800"/>
              </a:spcAft>
              <a:buNone/>
              <a:defRPr sz="2000"/>
            </a:lvl1pPr>
            <a:lvl2pPr marL="230400" indent="-230400">
              <a:lnSpc>
                <a:spcPts val="2800"/>
              </a:lnSpc>
              <a:spcAft>
                <a:spcPts val="800"/>
              </a:spcAft>
              <a:buFont typeface="Arial" charset="0"/>
              <a:buChar char="•"/>
              <a:defRPr sz="2000"/>
            </a:lvl2pPr>
            <a:lvl3pPr marL="460800" indent="-230400">
              <a:lnSpc>
                <a:spcPts val="2800"/>
              </a:lnSpc>
              <a:spcAft>
                <a:spcPts val="800"/>
              </a:spcAft>
              <a:buFont typeface=".HelveticaNeueDeskInterface-Regular" charset="0"/>
              <a:buChar char="–"/>
              <a:tabLst/>
              <a:defRPr sz="2000"/>
            </a:lvl3pPr>
            <a:lvl4pPr>
              <a:lnSpc>
                <a:spcPts val="2800"/>
              </a:lnSpc>
              <a:spcAft>
                <a:spcPts val="800"/>
              </a:spcAft>
              <a:defRPr sz="2000"/>
            </a:lvl4pPr>
            <a:lvl5pPr>
              <a:lnSpc>
                <a:spcPts val="2800"/>
              </a:lnSpc>
              <a:spcAft>
                <a:spcPts val="800"/>
              </a:spcAft>
              <a:defRPr sz="2000"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380988" y="3272962"/>
            <a:ext cx="4144713" cy="533180"/>
          </a:xfrm>
          <a:solidFill>
            <a:schemeClr val="accent1"/>
          </a:solidFill>
        </p:spPr>
        <p:txBody>
          <a:bodyPr lIns="158400" anchor="ctr"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4458181" y="3272962"/>
            <a:ext cx="4144713" cy="533180"/>
          </a:xfrm>
          <a:solidFill>
            <a:schemeClr val="accent1"/>
          </a:solidFill>
        </p:spPr>
        <p:txBody>
          <a:bodyPr lIns="158400" anchor="ctr"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8602283" y="3272962"/>
            <a:ext cx="4077193" cy="533180"/>
          </a:xfrm>
          <a:solidFill>
            <a:schemeClr val="accent1"/>
          </a:solidFill>
        </p:spPr>
        <p:txBody>
          <a:bodyPr lIns="158400" anchor="ctr"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520941" y="3884193"/>
            <a:ext cx="3948380" cy="4684064"/>
          </a:xfrm>
        </p:spPr>
        <p:txBody>
          <a:bodyPr/>
          <a:lstStyle>
            <a:lvl1pPr marL="0" indent="0">
              <a:lnSpc>
                <a:spcPts val="2600"/>
              </a:lnSpc>
              <a:spcAft>
                <a:spcPts val="800"/>
              </a:spcAft>
              <a:buNone/>
              <a:defRPr sz="1800" b="1"/>
            </a:lvl1pPr>
            <a:lvl2pPr marL="11113" indent="0">
              <a:lnSpc>
                <a:spcPts val="2600"/>
              </a:lnSpc>
              <a:spcAft>
                <a:spcPts val="800"/>
              </a:spcAft>
              <a:buNone/>
              <a:tabLst/>
              <a:defRPr sz="1800"/>
            </a:lvl2pPr>
            <a:lvl3pPr marL="230400" indent="-230400">
              <a:lnSpc>
                <a:spcPts val="2600"/>
              </a:lnSpc>
              <a:spcAft>
                <a:spcPts val="800"/>
              </a:spcAft>
              <a:buFont typeface="Arial" charset="0"/>
              <a:buChar char="•"/>
              <a:defRPr sz="1800"/>
            </a:lvl3pPr>
            <a:lvl4pPr marL="464400" indent="-234000">
              <a:lnSpc>
                <a:spcPts val="2600"/>
              </a:lnSpc>
              <a:spcAft>
                <a:spcPts val="800"/>
              </a:spcAft>
              <a:buFont typeface=".HelveticaNeueDeskInterface-Regular" charset="0"/>
              <a:buChar char="–"/>
              <a:tabLst/>
              <a:defRPr sz="1800"/>
            </a:lvl4pPr>
            <a:lvl5pPr>
              <a:lnSpc>
                <a:spcPts val="2600"/>
              </a:lnSpc>
              <a:spcAft>
                <a:spcPts val="800"/>
              </a:spcAft>
              <a:defRPr sz="1800"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8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4629953" y="3884193"/>
            <a:ext cx="3948380" cy="4684064"/>
          </a:xfrm>
        </p:spPr>
        <p:txBody>
          <a:bodyPr/>
          <a:lstStyle>
            <a:lvl1pPr marL="0" indent="0">
              <a:lnSpc>
                <a:spcPts val="2600"/>
              </a:lnSpc>
              <a:spcAft>
                <a:spcPts val="800"/>
              </a:spcAft>
              <a:buNone/>
              <a:defRPr sz="1800" b="1"/>
            </a:lvl1pPr>
            <a:lvl2pPr marL="11113" indent="0">
              <a:lnSpc>
                <a:spcPts val="2600"/>
              </a:lnSpc>
              <a:spcAft>
                <a:spcPts val="800"/>
              </a:spcAft>
              <a:buNone/>
              <a:tabLst/>
              <a:defRPr sz="1800"/>
            </a:lvl2pPr>
            <a:lvl3pPr marL="230400" indent="-230400">
              <a:lnSpc>
                <a:spcPts val="2600"/>
              </a:lnSpc>
              <a:spcAft>
                <a:spcPts val="800"/>
              </a:spcAft>
              <a:buFont typeface="Arial" charset="0"/>
              <a:buChar char="•"/>
              <a:defRPr sz="1800"/>
            </a:lvl3pPr>
            <a:lvl4pPr marL="464400" indent="-234000">
              <a:lnSpc>
                <a:spcPts val="2600"/>
              </a:lnSpc>
              <a:spcAft>
                <a:spcPts val="800"/>
              </a:spcAft>
              <a:buFont typeface=".HelveticaNeueDeskInterface-Regular" charset="0"/>
              <a:buChar char="–"/>
              <a:tabLst/>
              <a:defRPr sz="1800"/>
            </a:lvl4pPr>
            <a:lvl5pPr>
              <a:lnSpc>
                <a:spcPts val="2600"/>
              </a:lnSpc>
              <a:spcAft>
                <a:spcPts val="800"/>
              </a:spcAft>
              <a:defRPr sz="1800"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9" name="Text Placeholder 11"/>
          <p:cNvSpPr>
            <a:spLocks noGrp="1"/>
          </p:cNvSpPr>
          <p:nvPr>
            <p:ph type="body" sz="quarter" idx="16"/>
          </p:nvPr>
        </p:nvSpPr>
        <p:spPr>
          <a:xfrm>
            <a:off x="8731096" y="3884193"/>
            <a:ext cx="3948380" cy="4684064"/>
          </a:xfrm>
        </p:spPr>
        <p:txBody>
          <a:bodyPr/>
          <a:lstStyle>
            <a:lvl1pPr marL="0" indent="0">
              <a:lnSpc>
                <a:spcPts val="2600"/>
              </a:lnSpc>
              <a:spcAft>
                <a:spcPts val="800"/>
              </a:spcAft>
              <a:buNone/>
              <a:defRPr sz="1800" b="1"/>
            </a:lvl1pPr>
            <a:lvl2pPr marL="11113" indent="0">
              <a:lnSpc>
                <a:spcPts val="2600"/>
              </a:lnSpc>
              <a:spcAft>
                <a:spcPts val="800"/>
              </a:spcAft>
              <a:buNone/>
              <a:tabLst/>
              <a:defRPr sz="1800"/>
            </a:lvl2pPr>
            <a:lvl3pPr marL="230400" indent="-230400">
              <a:lnSpc>
                <a:spcPts val="2600"/>
              </a:lnSpc>
              <a:spcAft>
                <a:spcPts val="800"/>
              </a:spcAft>
              <a:buFont typeface="Arial" charset="0"/>
              <a:buChar char="•"/>
              <a:defRPr sz="1800"/>
            </a:lvl3pPr>
            <a:lvl4pPr marL="464400" indent="-234000">
              <a:lnSpc>
                <a:spcPts val="2600"/>
              </a:lnSpc>
              <a:spcAft>
                <a:spcPts val="800"/>
              </a:spcAft>
              <a:buFont typeface=".HelveticaNeueDeskInterface-Regular" charset="0"/>
              <a:buChar char="–"/>
              <a:tabLst/>
              <a:defRPr sz="1800"/>
            </a:lvl4pPr>
            <a:lvl5pPr>
              <a:lnSpc>
                <a:spcPts val="2600"/>
              </a:lnSpc>
              <a:spcAft>
                <a:spcPts val="800"/>
              </a:spcAft>
              <a:defRPr sz="1800"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4" name="Subtitle 2"/>
          <p:cNvSpPr>
            <a:spLocks noGrp="1"/>
          </p:cNvSpPr>
          <p:nvPr>
            <p:ph type="subTitle" idx="10"/>
          </p:nvPr>
        </p:nvSpPr>
        <p:spPr>
          <a:xfrm>
            <a:off x="380988" y="828137"/>
            <a:ext cx="12242518" cy="474561"/>
          </a:xfrm>
        </p:spPr>
        <p:txBody>
          <a:bodyPr/>
          <a:lstStyle>
            <a:lvl1pPr marL="0" indent="0" algn="l">
              <a:lnSpc>
                <a:spcPts val="3600"/>
              </a:lnSpc>
              <a:spcAft>
                <a:spcPts val="0"/>
              </a:spcAft>
              <a:buNone/>
              <a:defRPr sz="2800">
                <a:solidFill>
                  <a:schemeClr val="accent1"/>
                </a:solidFill>
              </a:defRPr>
            </a:lvl1pPr>
            <a:lvl2pPr marL="650138" indent="0" algn="ctr">
              <a:buNone/>
              <a:defRPr sz="2844"/>
            </a:lvl2pPr>
            <a:lvl3pPr marL="1300277" indent="0" algn="ctr">
              <a:buNone/>
              <a:defRPr sz="2560"/>
            </a:lvl3pPr>
            <a:lvl4pPr marL="1950415" indent="0" algn="ctr">
              <a:buNone/>
              <a:defRPr sz="2275"/>
            </a:lvl4pPr>
            <a:lvl5pPr marL="2600554" indent="0" algn="ctr">
              <a:buNone/>
              <a:defRPr sz="2275"/>
            </a:lvl5pPr>
            <a:lvl6pPr marL="3250692" indent="0" algn="ctr">
              <a:buNone/>
              <a:defRPr sz="2275"/>
            </a:lvl6pPr>
            <a:lvl7pPr marL="3900830" indent="0" algn="ctr">
              <a:buNone/>
              <a:defRPr sz="2275"/>
            </a:lvl7pPr>
            <a:lvl8pPr marL="4550969" indent="0" algn="ctr">
              <a:buNone/>
              <a:defRPr sz="2275"/>
            </a:lvl8pPr>
            <a:lvl9pPr marL="5201107" indent="0" algn="ctr">
              <a:buNone/>
              <a:defRPr sz="2275"/>
            </a:lvl9pPr>
          </a:lstStyle>
          <a:p>
            <a:r>
              <a:rPr lang="en-GB" noProof="0" dirty="0"/>
              <a:t>Click to edit Master subtitle style</a:t>
            </a: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380988" y="8734036"/>
            <a:ext cx="12298488" cy="0"/>
          </a:xfrm>
          <a:prstGeom prst="line">
            <a:avLst/>
          </a:prstGeom>
          <a:ln w="31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21090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600" y="309282"/>
            <a:ext cx="12241906" cy="489372"/>
          </a:xfrm>
        </p:spPr>
        <p:txBody>
          <a:bodyPr>
            <a:noAutofit/>
          </a:bodyPr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599" y="1688050"/>
            <a:ext cx="5417317" cy="6931843"/>
          </a:xfrm>
        </p:spPr>
        <p:txBody>
          <a:bodyPr>
            <a:noAutofit/>
          </a:bodyPr>
          <a:lstStyle>
            <a:lvl1pPr marL="0" indent="0">
              <a:lnSpc>
                <a:spcPts val="3600"/>
              </a:lnSpc>
              <a:spcAft>
                <a:spcPts val="800"/>
              </a:spcAft>
              <a:buNone/>
              <a:defRPr sz="2800">
                <a:solidFill>
                  <a:schemeClr val="accent1"/>
                </a:solidFill>
              </a:defRPr>
            </a:lvl1pPr>
            <a:lvl2pPr marL="0" indent="0">
              <a:lnSpc>
                <a:spcPts val="3600"/>
              </a:lnSpc>
              <a:spcAft>
                <a:spcPts val="800"/>
              </a:spcAft>
              <a:buFont typeface="Arial" charset="0"/>
              <a:buNone/>
              <a:defRPr sz="2800"/>
            </a:lvl2pPr>
            <a:lvl3pPr marL="291600" indent="-291600">
              <a:lnSpc>
                <a:spcPts val="3600"/>
              </a:lnSpc>
              <a:spcAft>
                <a:spcPts val="800"/>
              </a:spcAft>
              <a:buFont typeface="Arial" charset="0"/>
              <a:buChar char="•"/>
              <a:defRPr sz="2800"/>
            </a:lvl3pPr>
            <a:lvl4pPr marL="658800" indent="-291600">
              <a:lnSpc>
                <a:spcPts val="3600"/>
              </a:lnSpc>
              <a:spcAft>
                <a:spcPts val="800"/>
              </a:spcAft>
              <a:buFont typeface=".HelveticaNeueDeskInterface-Regular" charset="0"/>
              <a:buChar char="–"/>
              <a:defRPr sz="2800"/>
            </a:lvl4pPr>
            <a:lvl5pPr>
              <a:lnSpc>
                <a:spcPts val="3600"/>
              </a:lnSpc>
              <a:spcAft>
                <a:spcPts val="800"/>
              </a:spcAft>
              <a:defRPr sz="2800"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1"/>
          </p:nvPr>
        </p:nvSpPr>
        <p:spPr>
          <a:xfrm>
            <a:off x="7118064" y="1688050"/>
            <a:ext cx="5417317" cy="6931843"/>
          </a:xfrm>
        </p:spPr>
        <p:txBody>
          <a:bodyPr>
            <a:noAutofit/>
          </a:bodyPr>
          <a:lstStyle>
            <a:lvl1pPr marL="0" indent="0">
              <a:lnSpc>
                <a:spcPts val="3600"/>
              </a:lnSpc>
              <a:spcAft>
                <a:spcPts val="800"/>
              </a:spcAft>
              <a:buNone/>
              <a:defRPr sz="2800">
                <a:solidFill>
                  <a:schemeClr val="accent1"/>
                </a:solidFill>
              </a:defRPr>
            </a:lvl1pPr>
            <a:lvl2pPr marL="0" indent="0">
              <a:lnSpc>
                <a:spcPts val="3600"/>
              </a:lnSpc>
              <a:spcAft>
                <a:spcPts val="800"/>
              </a:spcAft>
              <a:buFont typeface="Arial" charset="0"/>
              <a:buNone/>
              <a:defRPr sz="2800"/>
            </a:lvl2pPr>
            <a:lvl3pPr marL="291600" indent="-291600">
              <a:lnSpc>
                <a:spcPts val="3600"/>
              </a:lnSpc>
              <a:spcAft>
                <a:spcPts val="800"/>
              </a:spcAft>
              <a:buFont typeface="Arial" charset="0"/>
              <a:buChar char="•"/>
              <a:defRPr sz="2800"/>
            </a:lvl3pPr>
            <a:lvl4pPr marL="658800" indent="-291600">
              <a:lnSpc>
                <a:spcPts val="3600"/>
              </a:lnSpc>
              <a:spcAft>
                <a:spcPts val="800"/>
              </a:spcAft>
              <a:buFont typeface=".HelveticaNeueDeskInterface-Regular" charset="0"/>
              <a:buChar char="–"/>
              <a:defRPr sz="2800"/>
            </a:lvl4pPr>
            <a:lvl5pPr>
              <a:lnSpc>
                <a:spcPts val="3600"/>
              </a:lnSpc>
              <a:spcAft>
                <a:spcPts val="800"/>
              </a:spcAft>
              <a:defRPr sz="2800"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0"/>
          </p:nvPr>
        </p:nvSpPr>
        <p:spPr>
          <a:xfrm>
            <a:off x="380988" y="828137"/>
            <a:ext cx="12242518" cy="474561"/>
          </a:xfrm>
        </p:spPr>
        <p:txBody>
          <a:bodyPr/>
          <a:lstStyle>
            <a:lvl1pPr marL="0" indent="0" algn="l">
              <a:lnSpc>
                <a:spcPts val="3600"/>
              </a:lnSpc>
              <a:spcAft>
                <a:spcPts val="0"/>
              </a:spcAft>
              <a:buNone/>
              <a:defRPr sz="2800">
                <a:solidFill>
                  <a:schemeClr val="accent1"/>
                </a:solidFill>
              </a:defRPr>
            </a:lvl1pPr>
            <a:lvl2pPr marL="650138" indent="0" algn="ctr">
              <a:buNone/>
              <a:defRPr sz="2844"/>
            </a:lvl2pPr>
            <a:lvl3pPr marL="1300277" indent="0" algn="ctr">
              <a:buNone/>
              <a:defRPr sz="2560"/>
            </a:lvl3pPr>
            <a:lvl4pPr marL="1950415" indent="0" algn="ctr">
              <a:buNone/>
              <a:defRPr sz="2275"/>
            </a:lvl4pPr>
            <a:lvl5pPr marL="2600554" indent="0" algn="ctr">
              <a:buNone/>
              <a:defRPr sz="2275"/>
            </a:lvl5pPr>
            <a:lvl6pPr marL="3250692" indent="0" algn="ctr">
              <a:buNone/>
              <a:defRPr sz="2275"/>
            </a:lvl6pPr>
            <a:lvl7pPr marL="3900830" indent="0" algn="ctr">
              <a:buNone/>
              <a:defRPr sz="2275"/>
            </a:lvl7pPr>
            <a:lvl8pPr marL="4550969" indent="0" algn="ctr">
              <a:buNone/>
              <a:defRPr sz="2275"/>
            </a:lvl8pPr>
            <a:lvl9pPr marL="5201107" indent="0" algn="ctr">
              <a:buNone/>
              <a:defRPr sz="2275"/>
            </a:lvl9pPr>
          </a:lstStyle>
          <a:p>
            <a:r>
              <a:rPr lang="en-GB" noProof="0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925326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600" y="309282"/>
            <a:ext cx="12241906" cy="489372"/>
          </a:xfrm>
        </p:spPr>
        <p:txBody>
          <a:bodyPr>
            <a:noAutofit/>
          </a:bodyPr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599" y="1688050"/>
            <a:ext cx="6100224" cy="6931843"/>
          </a:xfrm>
        </p:spPr>
        <p:txBody>
          <a:bodyPr>
            <a:noAutofit/>
          </a:bodyPr>
          <a:lstStyle>
            <a:lvl1pPr marL="0" indent="0">
              <a:lnSpc>
                <a:spcPts val="3600"/>
              </a:lnSpc>
              <a:spcAft>
                <a:spcPts val="800"/>
              </a:spcAft>
              <a:buNone/>
              <a:defRPr sz="2800">
                <a:solidFill>
                  <a:schemeClr val="accent1"/>
                </a:solidFill>
              </a:defRPr>
            </a:lvl1pPr>
            <a:lvl2pPr marL="0" indent="0">
              <a:lnSpc>
                <a:spcPts val="3600"/>
              </a:lnSpc>
              <a:spcAft>
                <a:spcPts val="800"/>
              </a:spcAft>
              <a:buFont typeface="Arial" charset="0"/>
              <a:buNone/>
              <a:defRPr sz="2800"/>
            </a:lvl2pPr>
            <a:lvl3pPr marL="291600" indent="-291600">
              <a:lnSpc>
                <a:spcPts val="3600"/>
              </a:lnSpc>
              <a:spcAft>
                <a:spcPts val="800"/>
              </a:spcAft>
              <a:buFont typeface="Arial" charset="0"/>
              <a:buChar char="•"/>
              <a:defRPr sz="2800"/>
            </a:lvl3pPr>
            <a:lvl4pPr marL="658800" indent="-291600">
              <a:lnSpc>
                <a:spcPts val="3600"/>
              </a:lnSpc>
              <a:spcAft>
                <a:spcPts val="800"/>
              </a:spcAft>
              <a:buFont typeface=".HelveticaNeueDeskInterface-Regular" charset="0"/>
              <a:buChar char="–"/>
              <a:defRPr sz="2800"/>
            </a:lvl4pPr>
            <a:lvl5pPr>
              <a:lnSpc>
                <a:spcPts val="3600"/>
              </a:lnSpc>
              <a:spcAft>
                <a:spcPts val="800"/>
              </a:spcAft>
              <a:defRPr sz="2800"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6573998" y="1767812"/>
            <a:ext cx="6049508" cy="6971074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endParaRPr lang="en-GB" noProof="0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0"/>
          </p:nvPr>
        </p:nvSpPr>
        <p:spPr>
          <a:xfrm>
            <a:off x="380988" y="828137"/>
            <a:ext cx="12242518" cy="474561"/>
          </a:xfrm>
        </p:spPr>
        <p:txBody>
          <a:bodyPr/>
          <a:lstStyle>
            <a:lvl1pPr marL="0" indent="0" algn="l">
              <a:lnSpc>
                <a:spcPts val="3600"/>
              </a:lnSpc>
              <a:spcAft>
                <a:spcPts val="0"/>
              </a:spcAft>
              <a:buNone/>
              <a:defRPr sz="2800">
                <a:solidFill>
                  <a:schemeClr val="accent1"/>
                </a:solidFill>
              </a:defRPr>
            </a:lvl1pPr>
            <a:lvl2pPr marL="650138" indent="0" algn="ctr">
              <a:buNone/>
              <a:defRPr sz="2844"/>
            </a:lvl2pPr>
            <a:lvl3pPr marL="1300277" indent="0" algn="ctr">
              <a:buNone/>
              <a:defRPr sz="2560"/>
            </a:lvl3pPr>
            <a:lvl4pPr marL="1950415" indent="0" algn="ctr">
              <a:buNone/>
              <a:defRPr sz="2275"/>
            </a:lvl4pPr>
            <a:lvl5pPr marL="2600554" indent="0" algn="ctr">
              <a:buNone/>
              <a:defRPr sz="2275"/>
            </a:lvl5pPr>
            <a:lvl6pPr marL="3250692" indent="0" algn="ctr">
              <a:buNone/>
              <a:defRPr sz="2275"/>
            </a:lvl6pPr>
            <a:lvl7pPr marL="3900830" indent="0" algn="ctr">
              <a:buNone/>
              <a:defRPr sz="2275"/>
            </a:lvl7pPr>
            <a:lvl8pPr marL="4550969" indent="0" algn="ctr">
              <a:buNone/>
              <a:defRPr sz="2275"/>
            </a:lvl8pPr>
            <a:lvl9pPr marL="5201107" indent="0" algn="ctr">
              <a:buNone/>
              <a:defRPr sz="2275"/>
            </a:lvl9pPr>
          </a:lstStyle>
          <a:p>
            <a:r>
              <a:rPr lang="en-GB" noProof="0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1869949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">
    <p:bg>
      <p:bgPr>
        <a:solidFill>
          <a:srgbClr val="F3F6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3003200" cy="91185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endParaRPr lang="en-GB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599" y="309281"/>
            <a:ext cx="12242201" cy="570395"/>
          </a:xfrm>
        </p:spPr>
        <p:txBody>
          <a:bodyPr>
            <a:noAutofit/>
          </a:bodyPr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5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381599" y="1013206"/>
            <a:ext cx="12242808" cy="7725600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183220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s and text">
    <p:bg>
      <p:bgPr>
        <a:solidFill>
          <a:srgbClr val="F3F6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3003200" cy="91185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endParaRPr lang="en-GB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599" y="309281"/>
            <a:ext cx="12242201" cy="570395"/>
          </a:xfrm>
        </p:spPr>
        <p:txBody>
          <a:bodyPr>
            <a:noAutofit/>
          </a:bodyPr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5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381600" y="1774770"/>
            <a:ext cx="6058799" cy="3801600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endParaRPr lang="en-GB" noProof="0" dirty="0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6560990" y="1774770"/>
            <a:ext cx="6058799" cy="3801600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endParaRPr lang="en-GB" noProof="0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81599" y="5937813"/>
            <a:ext cx="5928094" cy="2682080"/>
          </a:xfrm>
        </p:spPr>
        <p:txBody>
          <a:bodyPr>
            <a:noAutofit/>
          </a:bodyPr>
          <a:lstStyle>
            <a:lvl1pPr marL="0" indent="0">
              <a:lnSpc>
                <a:spcPts val="3600"/>
              </a:lnSpc>
              <a:spcAft>
                <a:spcPts val="800"/>
              </a:spcAft>
              <a:buNone/>
              <a:defRPr sz="2800">
                <a:solidFill>
                  <a:schemeClr val="accent1"/>
                </a:solidFill>
              </a:defRPr>
            </a:lvl1pPr>
            <a:lvl2pPr marL="0" indent="0">
              <a:lnSpc>
                <a:spcPts val="3600"/>
              </a:lnSpc>
              <a:spcAft>
                <a:spcPts val="800"/>
              </a:spcAft>
              <a:buFont typeface="Arial" charset="0"/>
              <a:buNone/>
              <a:defRPr sz="2800"/>
            </a:lvl2pPr>
            <a:lvl3pPr marL="291600" indent="-291600">
              <a:lnSpc>
                <a:spcPts val="3600"/>
              </a:lnSpc>
              <a:spcAft>
                <a:spcPts val="800"/>
              </a:spcAft>
              <a:buFont typeface="Arial" charset="0"/>
              <a:buChar char="•"/>
              <a:defRPr sz="2800"/>
            </a:lvl3pPr>
            <a:lvl4pPr>
              <a:lnSpc>
                <a:spcPts val="3600"/>
              </a:lnSpc>
              <a:spcAft>
                <a:spcPts val="800"/>
              </a:spcAft>
              <a:defRPr sz="2800"/>
            </a:lvl4pPr>
            <a:lvl5pPr>
              <a:lnSpc>
                <a:spcPts val="3600"/>
              </a:lnSpc>
              <a:spcAft>
                <a:spcPts val="800"/>
              </a:spcAft>
              <a:defRPr sz="2800"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6560990" y="5937813"/>
            <a:ext cx="5928094" cy="2682080"/>
          </a:xfrm>
        </p:spPr>
        <p:txBody>
          <a:bodyPr>
            <a:noAutofit/>
          </a:bodyPr>
          <a:lstStyle>
            <a:lvl1pPr marL="0" indent="0">
              <a:lnSpc>
                <a:spcPts val="3600"/>
              </a:lnSpc>
              <a:spcAft>
                <a:spcPts val="800"/>
              </a:spcAft>
              <a:buNone/>
              <a:defRPr sz="2800">
                <a:solidFill>
                  <a:schemeClr val="accent1"/>
                </a:solidFill>
              </a:defRPr>
            </a:lvl1pPr>
            <a:lvl2pPr marL="0" indent="0">
              <a:lnSpc>
                <a:spcPts val="3600"/>
              </a:lnSpc>
              <a:spcAft>
                <a:spcPts val="800"/>
              </a:spcAft>
              <a:buFont typeface="Arial" charset="0"/>
              <a:buNone/>
              <a:defRPr sz="2800"/>
            </a:lvl2pPr>
            <a:lvl3pPr marL="291600" indent="-291600">
              <a:lnSpc>
                <a:spcPts val="3600"/>
              </a:lnSpc>
              <a:spcAft>
                <a:spcPts val="800"/>
              </a:spcAft>
              <a:buFont typeface="Arial" charset="0"/>
              <a:buChar char="•"/>
              <a:defRPr sz="2800"/>
            </a:lvl3pPr>
            <a:lvl4pPr>
              <a:lnSpc>
                <a:spcPts val="3600"/>
              </a:lnSpc>
              <a:spcAft>
                <a:spcPts val="800"/>
              </a:spcAft>
              <a:defRPr sz="2800"/>
            </a:lvl4pPr>
            <a:lvl5pPr>
              <a:lnSpc>
                <a:spcPts val="3600"/>
              </a:lnSpc>
              <a:spcAft>
                <a:spcPts val="800"/>
              </a:spcAft>
              <a:defRPr sz="2800"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0"/>
          </p:nvPr>
        </p:nvSpPr>
        <p:spPr>
          <a:xfrm>
            <a:off x="380988" y="828137"/>
            <a:ext cx="12242518" cy="474561"/>
          </a:xfrm>
        </p:spPr>
        <p:txBody>
          <a:bodyPr/>
          <a:lstStyle>
            <a:lvl1pPr marL="0" indent="0" algn="l">
              <a:lnSpc>
                <a:spcPts val="3600"/>
              </a:lnSpc>
              <a:spcAft>
                <a:spcPts val="0"/>
              </a:spcAft>
              <a:buNone/>
              <a:defRPr sz="2800">
                <a:solidFill>
                  <a:schemeClr val="accent1"/>
                </a:solidFill>
              </a:defRPr>
            </a:lvl1pPr>
            <a:lvl2pPr marL="650138" indent="0" algn="ctr">
              <a:buNone/>
              <a:defRPr sz="2844"/>
            </a:lvl2pPr>
            <a:lvl3pPr marL="1300277" indent="0" algn="ctr">
              <a:buNone/>
              <a:defRPr sz="2560"/>
            </a:lvl3pPr>
            <a:lvl4pPr marL="1950415" indent="0" algn="ctr">
              <a:buNone/>
              <a:defRPr sz="2275"/>
            </a:lvl4pPr>
            <a:lvl5pPr marL="2600554" indent="0" algn="ctr">
              <a:buNone/>
              <a:defRPr sz="2275"/>
            </a:lvl5pPr>
            <a:lvl6pPr marL="3250692" indent="0" algn="ctr">
              <a:buNone/>
              <a:defRPr sz="2275"/>
            </a:lvl6pPr>
            <a:lvl7pPr marL="3900830" indent="0" algn="ctr">
              <a:buNone/>
              <a:defRPr sz="2275"/>
            </a:lvl7pPr>
            <a:lvl8pPr marL="4550969" indent="0" algn="ctr">
              <a:buNone/>
              <a:defRPr sz="2275"/>
            </a:lvl8pPr>
            <a:lvl9pPr marL="5201107" indent="0" algn="ctr">
              <a:buNone/>
              <a:defRPr sz="2275"/>
            </a:lvl9pPr>
          </a:lstStyle>
          <a:p>
            <a:r>
              <a:rPr lang="en-GB" noProof="0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776831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 and text">
    <p:bg>
      <p:bgPr>
        <a:solidFill>
          <a:srgbClr val="F3F6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3003200" cy="91185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endParaRPr lang="en-GB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599" y="309281"/>
            <a:ext cx="12242201" cy="570395"/>
          </a:xfrm>
        </p:spPr>
        <p:txBody>
          <a:bodyPr>
            <a:noAutofit/>
          </a:bodyPr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5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381601" y="1774770"/>
            <a:ext cx="2975058" cy="2253533"/>
          </a:xfrm>
        </p:spPr>
        <p:txBody>
          <a:bodyPr/>
          <a:lstStyle>
            <a:lvl1pPr marL="0" indent="0">
              <a:buNone/>
              <a:defRPr sz="1800"/>
            </a:lvl1pPr>
          </a:lstStyle>
          <a:p>
            <a:endParaRPr lang="en-GB" noProof="0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81599" y="4467828"/>
            <a:ext cx="2975060" cy="3923818"/>
          </a:xfrm>
        </p:spPr>
        <p:txBody>
          <a:bodyPr>
            <a:noAutofit/>
          </a:bodyPr>
          <a:lstStyle>
            <a:lvl1pPr marL="0" indent="0">
              <a:lnSpc>
                <a:spcPts val="3600"/>
              </a:lnSpc>
              <a:spcAft>
                <a:spcPts val="800"/>
              </a:spcAft>
              <a:buNone/>
              <a:defRPr sz="2800">
                <a:solidFill>
                  <a:schemeClr val="accent1"/>
                </a:solidFill>
              </a:defRPr>
            </a:lvl1pPr>
            <a:lvl2pPr marL="0" indent="0">
              <a:lnSpc>
                <a:spcPts val="3600"/>
              </a:lnSpc>
              <a:spcAft>
                <a:spcPts val="800"/>
              </a:spcAft>
              <a:buFont typeface="Arial" charset="0"/>
              <a:buNone/>
              <a:defRPr sz="2800"/>
            </a:lvl2pPr>
            <a:lvl3pPr marL="291600" indent="-291600">
              <a:lnSpc>
                <a:spcPts val="3600"/>
              </a:lnSpc>
              <a:spcAft>
                <a:spcPts val="800"/>
              </a:spcAft>
              <a:buFont typeface="Arial" charset="0"/>
              <a:buChar char="•"/>
              <a:defRPr sz="2800"/>
            </a:lvl3pPr>
            <a:lvl4pPr marL="658800" indent="-291600">
              <a:lnSpc>
                <a:spcPts val="3600"/>
              </a:lnSpc>
              <a:spcAft>
                <a:spcPts val="800"/>
              </a:spcAft>
              <a:buFont typeface=".HelveticaNeueDeskInterface-Regular" charset="0"/>
              <a:buChar char="–"/>
              <a:defRPr sz="2800"/>
            </a:lvl4pPr>
            <a:lvl5pPr>
              <a:lnSpc>
                <a:spcPts val="3600"/>
              </a:lnSpc>
              <a:spcAft>
                <a:spcPts val="800"/>
              </a:spcAft>
              <a:defRPr sz="2800"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3470550" y="1774770"/>
            <a:ext cx="2975058" cy="2253533"/>
          </a:xfrm>
        </p:spPr>
        <p:txBody>
          <a:bodyPr/>
          <a:lstStyle>
            <a:lvl1pPr marL="0" indent="0">
              <a:buNone/>
              <a:defRPr sz="1800"/>
            </a:lvl1pPr>
          </a:lstStyle>
          <a:p>
            <a:endParaRPr lang="en-GB" noProof="0" dirty="0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6559499" y="1774770"/>
            <a:ext cx="2975058" cy="2253533"/>
          </a:xfrm>
        </p:spPr>
        <p:txBody>
          <a:bodyPr/>
          <a:lstStyle>
            <a:lvl1pPr marL="0" indent="0">
              <a:buNone/>
              <a:defRPr sz="1800"/>
            </a:lvl1pPr>
          </a:lstStyle>
          <a:p>
            <a:endParaRPr lang="en-GB" noProof="0" dirty="0"/>
          </a:p>
        </p:txBody>
      </p:sp>
      <p:sp>
        <p:nvSpPr>
          <p:cNvPr id="14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9648448" y="1774770"/>
            <a:ext cx="2975058" cy="2253533"/>
          </a:xfrm>
        </p:spPr>
        <p:txBody>
          <a:bodyPr/>
          <a:lstStyle>
            <a:lvl1pPr marL="0" indent="0">
              <a:buNone/>
              <a:defRPr sz="1800"/>
            </a:lvl1pPr>
          </a:lstStyle>
          <a:p>
            <a:endParaRPr lang="en-GB" noProof="0" dirty="0"/>
          </a:p>
        </p:txBody>
      </p:sp>
      <p:sp>
        <p:nvSpPr>
          <p:cNvPr id="13" name="Content Placeholder 2"/>
          <p:cNvSpPr>
            <a:spLocks noGrp="1"/>
          </p:cNvSpPr>
          <p:nvPr>
            <p:ph idx="19"/>
          </p:nvPr>
        </p:nvSpPr>
        <p:spPr>
          <a:xfrm>
            <a:off x="3470550" y="4467828"/>
            <a:ext cx="2975060" cy="3923818"/>
          </a:xfrm>
        </p:spPr>
        <p:txBody>
          <a:bodyPr>
            <a:noAutofit/>
          </a:bodyPr>
          <a:lstStyle>
            <a:lvl1pPr marL="0" indent="0">
              <a:lnSpc>
                <a:spcPts val="3600"/>
              </a:lnSpc>
              <a:spcAft>
                <a:spcPts val="800"/>
              </a:spcAft>
              <a:buNone/>
              <a:defRPr sz="2800">
                <a:solidFill>
                  <a:schemeClr val="accent1"/>
                </a:solidFill>
              </a:defRPr>
            </a:lvl1pPr>
            <a:lvl2pPr marL="0" indent="0">
              <a:lnSpc>
                <a:spcPts val="3600"/>
              </a:lnSpc>
              <a:spcAft>
                <a:spcPts val="800"/>
              </a:spcAft>
              <a:buFont typeface="Arial" charset="0"/>
              <a:buNone/>
              <a:defRPr sz="2800"/>
            </a:lvl2pPr>
            <a:lvl3pPr marL="291600" indent="-291600">
              <a:lnSpc>
                <a:spcPts val="3600"/>
              </a:lnSpc>
              <a:spcAft>
                <a:spcPts val="800"/>
              </a:spcAft>
              <a:buFont typeface="Arial" charset="0"/>
              <a:buChar char="•"/>
              <a:defRPr sz="2800"/>
            </a:lvl3pPr>
            <a:lvl4pPr marL="658800" indent="-291600">
              <a:lnSpc>
                <a:spcPts val="3600"/>
              </a:lnSpc>
              <a:spcAft>
                <a:spcPts val="800"/>
              </a:spcAft>
              <a:buFont typeface=".HelveticaNeueDeskInterface-Regular" charset="0"/>
              <a:buChar char="–"/>
              <a:defRPr sz="2800"/>
            </a:lvl4pPr>
            <a:lvl5pPr>
              <a:lnSpc>
                <a:spcPts val="3600"/>
              </a:lnSpc>
              <a:spcAft>
                <a:spcPts val="800"/>
              </a:spcAft>
              <a:defRPr sz="2800"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20"/>
          </p:nvPr>
        </p:nvSpPr>
        <p:spPr>
          <a:xfrm>
            <a:off x="6559499" y="4467828"/>
            <a:ext cx="2975060" cy="3923818"/>
          </a:xfrm>
        </p:spPr>
        <p:txBody>
          <a:bodyPr>
            <a:noAutofit/>
          </a:bodyPr>
          <a:lstStyle>
            <a:lvl1pPr marL="0" indent="0">
              <a:lnSpc>
                <a:spcPts val="3600"/>
              </a:lnSpc>
              <a:spcAft>
                <a:spcPts val="800"/>
              </a:spcAft>
              <a:buNone/>
              <a:defRPr sz="2800">
                <a:solidFill>
                  <a:schemeClr val="accent1"/>
                </a:solidFill>
              </a:defRPr>
            </a:lvl1pPr>
            <a:lvl2pPr marL="0" indent="0">
              <a:lnSpc>
                <a:spcPts val="3600"/>
              </a:lnSpc>
              <a:spcAft>
                <a:spcPts val="800"/>
              </a:spcAft>
              <a:buFont typeface="Arial" charset="0"/>
              <a:buNone/>
              <a:defRPr sz="2800"/>
            </a:lvl2pPr>
            <a:lvl3pPr marL="291600" indent="-291600">
              <a:lnSpc>
                <a:spcPts val="3600"/>
              </a:lnSpc>
              <a:spcAft>
                <a:spcPts val="800"/>
              </a:spcAft>
              <a:buFont typeface="Arial" charset="0"/>
              <a:buChar char="•"/>
              <a:defRPr sz="2800"/>
            </a:lvl3pPr>
            <a:lvl4pPr marL="658800" indent="-291600">
              <a:lnSpc>
                <a:spcPts val="3600"/>
              </a:lnSpc>
              <a:spcAft>
                <a:spcPts val="800"/>
              </a:spcAft>
              <a:buFont typeface=".HelveticaNeueDeskInterface-Regular" charset="0"/>
              <a:buChar char="–"/>
              <a:defRPr sz="2800"/>
            </a:lvl4pPr>
            <a:lvl5pPr>
              <a:lnSpc>
                <a:spcPts val="3600"/>
              </a:lnSpc>
              <a:spcAft>
                <a:spcPts val="800"/>
              </a:spcAft>
              <a:defRPr sz="2800"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idx="21"/>
          </p:nvPr>
        </p:nvSpPr>
        <p:spPr>
          <a:xfrm>
            <a:off x="9648448" y="4467828"/>
            <a:ext cx="2975060" cy="3923818"/>
          </a:xfrm>
        </p:spPr>
        <p:txBody>
          <a:bodyPr>
            <a:noAutofit/>
          </a:bodyPr>
          <a:lstStyle>
            <a:lvl1pPr marL="0" indent="0">
              <a:lnSpc>
                <a:spcPts val="3600"/>
              </a:lnSpc>
              <a:spcAft>
                <a:spcPts val="800"/>
              </a:spcAft>
              <a:buNone/>
              <a:defRPr sz="2800">
                <a:solidFill>
                  <a:schemeClr val="accent1"/>
                </a:solidFill>
              </a:defRPr>
            </a:lvl1pPr>
            <a:lvl2pPr marL="0" indent="0">
              <a:lnSpc>
                <a:spcPts val="3600"/>
              </a:lnSpc>
              <a:spcAft>
                <a:spcPts val="800"/>
              </a:spcAft>
              <a:buFont typeface="Arial" charset="0"/>
              <a:buNone/>
              <a:defRPr sz="2800"/>
            </a:lvl2pPr>
            <a:lvl3pPr marL="291600" indent="-291600">
              <a:lnSpc>
                <a:spcPts val="3600"/>
              </a:lnSpc>
              <a:spcAft>
                <a:spcPts val="800"/>
              </a:spcAft>
              <a:buFont typeface="Arial" charset="0"/>
              <a:buChar char="•"/>
              <a:defRPr sz="2800"/>
            </a:lvl3pPr>
            <a:lvl4pPr marL="658800" indent="-291600">
              <a:lnSpc>
                <a:spcPts val="3600"/>
              </a:lnSpc>
              <a:spcAft>
                <a:spcPts val="800"/>
              </a:spcAft>
              <a:buFont typeface=".HelveticaNeueDeskInterface-Regular" charset="0"/>
              <a:buChar char="–"/>
              <a:defRPr sz="2800"/>
            </a:lvl4pPr>
            <a:lvl5pPr>
              <a:lnSpc>
                <a:spcPts val="3600"/>
              </a:lnSpc>
              <a:spcAft>
                <a:spcPts val="800"/>
              </a:spcAft>
              <a:defRPr sz="2800"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5" name="Subtitle 2"/>
          <p:cNvSpPr>
            <a:spLocks noGrp="1"/>
          </p:cNvSpPr>
          <p:nvPr>
            <p:ph type="subTitle" idx="10"/>
          </p:nvPr>
        </p:nvSpPr>
        <p:spPr>
          <a:xfrm>
            <a:off x="380988" y="828137"/>
            <a:ext cx="12242518" cy="474561"/>
          </a:xfrm>
        </p:spPr>
        <p:txBody>
          <a:bodyPr/>
          <a:lstStyle>
            <a:lvl1pPr marL="0" indent="0" algn="l">
              <a:lnSpc>
                <a:spcPts val="3600"/>
              </a:lnSpc>
              <a:spcAft>
                <a:spcPts val="0"/>
              </a:spcAft>
              <a:buNone/>
              <a:defRPr sz="2800">
                <a:solidFill>
                  <a:schemeClr val="accent1"/>
                </a:solidFill>
              </a:defRPr>
            </a:lvl1pPr>
            <a:lvl2pPr marL="650138" indent="0" algn="ctr">
              <a:buNone/>
              <a:defRPr sz="2844"/>
            </a:lvl2pPr>
            <a:lvl3pPr marL="1300277" indent="0" algn="ctr">
              <a:buNone/>
              <a:defRPr sz="2560"/>
            </a:lvl3pPr>
            <a:lvl4pPr marL="1950415" indent="0" algn="ctr">
              <a:buNone/>
              <a:defRPr sz="2275"/>
            </a:lvl4pPr>
            <a:lvl5pPr marL="2600554" indent="0" algn="ctr">
              <a:buNone/>
              <a:defRPr sz="2275"/>
            </a:lvl5pPr>
            <a:lvl6pPr marL="3250692" indent="0" algn="ctr">
              <a:buNone/>
              <a:defRPr sz="2275"/>
            </a:lvl6pPr>
            <a:lvl7pPr marL="3900830" indent="0" algn="ctr">
              <a:buNone/>
              <a:defRPr sz="2275"/>
            </a:lvl7pPr>
            <a:lvl8pPr marL="4550969" indent="0" algn="ctr">
              <a:buNone/>
              <a:defRPr sz="2275"/>
            </a:lvl8pPr>
            <a:lvl9pPr marL="5201107" indent="0" algn="ctr">
              <a:buNone/>
              <a:defRPr sz="2275"/>
            </a:lvl9pPr>
          </a:lstStyle>
          <a:p>
            <a:r>
              <a:rPr lang="en-GB" noProof="0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824177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599" y="309281"/>
            <a:ext cx="12242201" cy="8047641"/>
          </a:xfrm>
        </p:spPr>
        <p:txBody>
          <a:bodyPr anchor="ctr">
            <a:noAutofit/>
          </a:bodyPr>
          <a:lstStyle/>
          <a:p>
            <a:r>
              <a:rPr lang="en-GB" noProof="0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90492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 - coloured 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64038" y="3213230"/>
            <a:ext cx="6204624" cy="493297"/>
          </a:xfrm>
        </p:spPr>
        <p:txBody>
          <a:bodyPr anchor="t"/>
          <a:lstStyle>
            <a:lvl1pPr algn="l">
              <a:defRPr sz="3400">
                <a:solidFill>
                  <a:schemeClr val="bg1"/>
                </a:solidFill>
              </a:defRPr>
            </a:lvl1pPr>
          </a:lstStyle>
          <a:p>
            <a:endParaRPr lang="en-GB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64038" y="4180250"/>
            <a:ext cx="6200492" cy="1454011"/>
          </a:xfrm>
        </p:spPr>
        <p:txBody>
          <a:bodyPr/>
          <a:lstStyle>
            <a:lvl1pPr marL="0" indent="0" algn="l">
              <a:lnSpc>
                <a:spcPts val="3600"/>
              </a:lnSpc>
              <a:spcAft>
                <a:spcPts val="0"/>
              </a:spcAft>
              <a:buNone/>
              <a:defRPr sz="2800">
                <a:solidFill>
                  <a:schemeClr val="bg1"/>
                </a:solidFill>
              </a:defRPr>
            </a:lvl1pPr>
            <a:lvl2pPr marL="650138" indent="0" algn="ctr">
              <a:buNone/>
              <a:defRPr sz="2844"/>
            </a:lvl2pPr>
            <a:lvl3pPr marL="1300277" indent="0" algn="ctr">
              <a:buNone/>
              <a:defRPr sz="2560"/>
            </a:lvl3pPr>
            <a:lvl4pPr marL="1950415" indent="0" algn="ctr">
              <a:buNone/>
              <a:defRPr sz="2275"/>
            </a:lvl4pPr>
            <a:lvl5pPr marL="2600554" indent="0" algn="ctr">
              <a:buNone/>
              <a:defRPr sz="2275"/>
            </a:lvl5pPr>
            <a:lvl6pPr marL="3250692" indent="0" algn="ctr">
              <a:buNone/>
              <a:defRPr sz="2275"/>
            </a:lvl6pPr>
            <a:lvl7pPr marL="3900830" indent="0" algn="ctr">
              <a:buNone/>
              <a:defRPr sz="2275"/>
            </a:lvl7pPr>
            <a:lvl8pPr marL="4550969" indent="0" algn="ctr">
              <a:buNone/>
              <a:defRPr sz="2275"/>
            </a:lvl8pPr>
            <a:lvl9pPr marL="5201107" indent="0" algn="ctr">
              <a:buNone/>
              <a:defRPr sz="2275"/>
            </a:lvl9pPr>
          </a:lstStyle>
          <a:p>
            <a:endParaRPr lang="en-GB" noProof="0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0988" y="381756"/>
            <a:ext cx="2296800" cy="547676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Footer Placeholder 18"/>
          <p:cNvSpPr>
            <a:spLocks noGrp="1"/>
          </p:cNvSpPr>
          <p:nvPr>
            <p:ph type="ftr" sz="quarter" idx="3"/>
          </p:nvPr>
        </p:nvSpPr>
        <p:spPr>
          <a:xfrm>
            <a:off x="6566430" y="8895302"/>
            <a:ext cx="5860871" cy="519113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lnSpc>
                <a:spcPts val="1800"/>
              </a:lnSpc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Smallprint</a:t>
            </a:r>
            <a:endParaRPr lang="en-GB" noProof="0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9243" y="407363"/>
            <a:ext cx="2424145" cy="58344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4318" y="3303926"/>
            <a:ext cx="5284147" cy="6066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9424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58574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white">
    <p:bg>
      <p:bgPr>
        <a:solidFill>
          <a:srgbClr val="F3F6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3003200" cy="91185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9176096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only">
    <p:bg>
      <p:bgPr>
        <a:solidFill>
          <a:srgbClr val="F3F6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3003200" cy="91185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endParaRPr lang="en-GB" noProof="0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81600" y="381599"/>
            <a:ext cx="12243600" cy="8359200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5821875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2">
    <p:bg>
      <p:bgPr>
        <a:solidFill>
          <a:srgbClr val="F3F6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3003200" cy="91185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endParaRPr lang="en-GB" noProof="0" dirty="0"/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6565609" y="381599"/>
            <a:ext cx="6058799" cy="8359200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endParaRPr lang="en-GB" noProof="0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81600" y="381599"/>
            <a:ext cx="6058799" cy="8359200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95917179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3">
    <p:bg>
      <p:bgPr>
        <a:solidFill>
          <a:srgbClr val="F3F6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3003200" cy="91185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endParaRPr lang="en-GB" noProof="0" dirty="0"/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6565609" y="381599"/>
            <a:ext cx="6058799" cy="4100400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endParaRPr lang="en-GB" noProof="0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81600" y="381599"/>
            <a:ext cx="6058799" cy="8359200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endParaRPr lang="en-GB" noProof="0" dirty="0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6565609" y="4640399"/>
            <a:ext cx="6058799" cy="4100400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7279181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image">
    <p:bg>
      <p:bgPr>
        <a:solidFill>
          <a:srgbClr val="F3F6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3003200" cy="91185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endParaRPr lang="en-GB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599" y="309281"/>
            <a:ext cx="12242201" cy="570395"/>
          </a:xfrm>
        </p:spPr>
        <p:txBody>
          <a:bodyPr>
            <a:noAutofit/>
          </a:bodyPr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5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381599" y="1141198"/>
            <a:ext cx="12242808" cy="7210800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endParaRPr lang="en-GB" noProof="0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381598" y="8539021"/>
            <a:ext cx="12242202" cy="454025"/>
          </a:xfrm>
        </p:spPr>
        <p:txBody>
          <a:bodyPr/>
          <a:lstStyle>
            <a:lvl1pPr marL="0" indent="0">
              <a:lnSpc>
                <a:spcPts val="2600"/>
              </a:lnSpc>
              <a:buNone/>
              <a:defRPr sz="2000" b="1"/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92580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2 images">
    <p:bg>
      <p:bgPr>
        <a:solidFill>
          <a:srgbClr val="F3F6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3003200" cy="91185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endParaRPr lang="en-GB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599" y="309281"/>
            <a:ext cx="12242201" cy="570395"/>
          </a:xfrm>
        </p:spPr>
        <p:txBody>
          <a:bodyPr>
            <a:noAutofit/>
          </a:bodyPr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5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381599" y="1141201"/>
            <a:ext cx="6058800" cy="7210800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endParaRPr lang="en-GB" noProof="0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6565000" y="1141201"/>
            <a:ext cx="6058800" cy="7212224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endParaRPr lang="en-GB" noProof="0" dirty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381598" y="8539021"/>
            <a:ext cx="6058801" cy="454025"/>
          </a:xfrm>
        </p:spPr>
        <p:txBody>
          <a:bodyPr/>
          <a:lstStyle>
            <a:lvl1pPr marL="0" indent="0">
              <a:lnSpc>
                <a:spcPts val="2600"/>
              </a:lnSpc>
              <a:buNone/>
              <a:defRPr sz="2000" b="1"/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6564999" y="8539021"/>
            <a:ext cx="6058801" cy="454025"/>
          </a:xfrm>
        </p:spPr>
        <p:txBody>
          <a:bodyPr/>
          <a:lstStyle>
            <a:lvl1pPr marL="0" indent="0">
              <a:lnSpc>
                <a:spcPts val="2600"/>
              </a:lnSpc>
              <a:buNone/>
              <a:defRPr sz="2000" b="1"/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63411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 images">
    <p:bg>
      <p:bgPr>
        <a:solidFill>
          <a:srgbClr val="F3F6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3003200" cy="91185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endParaRPr lang="en-GB" noProof="0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6565000" y="1141201"/>
            <a:ext cx="6058800" cy="3352290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endParaRPr lang="en-GB" noProof="0" dirty="0"/>
          </a:p>
        </p:txBody>
      </p:sp>
      <p:sp>
        <p:nvSpPr>
          <p:cNvPr id="5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381599" y="1141200"/>
            <a:ext cx="6058800" cy="6838029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endParaRPr lang="en-GB" noProof="0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6565000" y="4627113"/>
            <a:ext cx="6058800" cy="3352116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endParaRPr lang="en-GB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599" y="309281"/>
            <a:ext cx="12242201" cy="570395"/>
          </a:xfrm>
        </p:spPr>
        <p:txBody>
          <a:bodyPr>
            <a:noAutofit/>
          </a:bodyPr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381598" y="8197209"/>
            <a:ext cx="6058801" cy="454025"/>
          </a:xfrm>
        </p:spPr>
        <p:txBody>
          <a:bodyPr/>
          <a:lstStyle>
            <a:lvl1pPr marL="0" indent="0">
              <a:lnSpc>
                <a:spcPts val="2600"/>
              </a:lnSpc>
              <a:buNone/>
              <a:defRPr sz="2000" b="1"/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6564999" y="8197209"/>
            <a:ext cx="6058801" cy="454025"/>
          </a:xfrm>
        </p:spPr>
        <p:txBody>
          <a:bodyPr/>
          <a:lstStyle>
            <a:lvl1pPr marL="0" indent="0">
              <a:lnSpc>
                <a:spcPts val="2600"/>
              </a:lnSpc>
              <a:buNone/>
              <a:defRPr sz="2000" b="1"/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6564999" y="8568575"/>
            <a:ext cx="6058801" cy="454025"/>
          </a:xfrm>
        </p:spPr>
        <p:txBody>
          <a:bodyPr/>
          <a:lstStyle>
            <a:lvl1pPr marL="0" indent="0">
              <a:lnSpc>
                <a:spcPts val="2600"/>
              </a:lnSpc>
              <a:buNone/>
              <a:defRPr sz="2000" b="1"/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38311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udy">
    <p:bg>
      <p:bgPr>
        <a:solidFill>
          <a:srgbClr val="F3F6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3003200" cy="91185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endParaRPr lang="en-GB" noProof="0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9038200" y="1141199"/>
            <a:ext cx="3585600" cy="5192172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endParaRPr lang="en-GB" noProof="0" dirty="0"/>
          </a:p>
        </p:txBody>
      </p:sp>
      <p:sp>
        <p:nvSpPr>
          <p:cNvPr id="5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381599" y="1141200"/>
            <a:ext cx="3585600" cy="4431600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endParaRPr lang="en-GB" noProof="0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9038200" y="6462000"/>
            <a:ext cx="3585600" cy="2278800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endParaRPr lang="en-GB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599" y="309281"/>
            <a:ext cx="12242201" cy="570395"/>
          </a:xfrm>
        </p:spPr>
        <p:txBody>
          <a:bodyPr>
            <a:noAutofit/>
          </a:bodyPr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381599" y="5702400"/>
            <a:ext cx="3585600" cy="3038400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endParaRPr lang="en-GB" noProof="0" dirty="0"/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4085497" y="1141201"/>
            <a:ext cx="4820400" cy="3671999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endParaRPr lang="en-GB" noProof="0" dirty="0"/>
          </a:p>
        </p:txBody>
      </p:sp>
      <p:sp>
        <p:nvSpPr>
          <p:cNvPr id="14" name="Picture Placeholder 7"/>
          <p:cNvSpPr>
            <a:spLocks noGrp="1"/>
          </p:cNvSpPr>
          <p:nvPr>
            <p:ph type="pic" sz="quarter" idx="17"/>
          </p:nvPr>
        </p:nvSpPr>
        <p:spPr>
          <a:xfrm>
            <a:off x="4085497" y="4942800"/>
            <a:ext cx="4820400" cy="3798000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62542146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66827" y="1434162"/>
            <a:ext cx="10648788" cy="6279608"/>
          </a:xfrm>
        </p:spPr>
        <p:txBody>
          <a:bodyPr anchor="ctr"/>
          <a:lstStyle>
            <a:lvl1pPr marL="230188" indent="-219075">
              <a:lnSpc>
                <a:spcPts val="6000"/>
              </a:lnSpc>
              <a:spcAft>
                <a:spcPts val="1600"/>
              </a:spcAft>
              <a:buNone/>
              <a:tabLst/>
              <a:defRPr sz="5400">
                <a:solidFill>
                  <a:srgbClr val="2DBBAA"/>
                </a:solidFill>
              </a:defRPr>
            </a:lvl1pPr>
            <a:lvl2pPr marL="230188" indent="0">
              <a:lnSpc>
                <a:spcPts val="3600"/>
              </a:lnSpc>
              <a:spcAft>
                <a:spcPts val="1000"/>
              </a:spcAft>
              <a:buNone/>
              <a:tabLst/>
              <a:defRPr sz="2800"/>
            </a:lvl2pPr>
          </a:lstStyle>
          <a:p>
            <a:pPr lvl="0"/>
            <a:r>
              <a:rPr lang="en-GB" noProof="0" dirty="0"/>
              <a:t>“Click to edit </a:t>
            </a:r>
            <a:br>
              <a:rPr lang="en-GB" noProof="0" dirty="0"/>
            </a:br>
            <a:r>
              <a:rPr lang="en-GB" noProof="0" dirty="0"/>
              <a:t>Master text styles</a:t>
            </a:r>
          </a:p>
          <a:p>
            <a:pPr lvl="1"/>
            <a:r>
              <a:rPr lang="en-GB" noProof="0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604969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Title Slide - coloured 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64038" y="3213230"/>
            <a:ext cx="6204624" cy="493297"/>
          </a:xfrm>
        </p:spPr>
        <p:txBody>
          <a:bodyPr anchor="t"/>
          <a:lstStyle>
            <a:lvl1pPr algn="l">
              <a:defRPr sz="3400">
                <a:solidFill>
                  <a:schemeClr val="bg1"/>
                </a:solidFill>
              </a:defRPr>
            </a:lvl1pPr>
          </a:lstStyle>
          <a:p>
            <a:endParaRPr lang="en-GB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64038" y="4197614"/>
            <a:ext cx="6200492" cy="1454011"/>
          </a:xfrm>
        </p:spPr>
        <p:txBody>
          <a:bodyPr/>
          <a:lstStyle>
            <a:lvl1pPr marL="0" indent="0" algn="l">
              <a:lnSpc>
                <a:spcPts val="3600"/>
              </a:lnSpc>
              <a:spcAft>
                <a:spcPts val="0"/>
              </a:spcAft>
              <a:buNone/>
              <a:defRPr sz="2800">
                <a:solidFill>
                  <a:schemeClr val="bg1"/>
                </a:solidFill>
              </a:defRPr>
            </a:lvl1pPr>
            <a:lvl2pPr marL="650138" indent="0" algn="ctr">
              <a:buNone/>
              <a:defRPr sz="2844"/>
            </a:lvl2pPr>
            <a:lvl3pPr marL="1300277" indent="0" algn="ctr">
              <a:buNone/>
              <a:defRPr sz="2560"/>
            </a:lvl3pPr>
            <a:lvl4pPr marL="1950415" indent="0" algn="ctr">
              <a:buNone/>
              <a:defRPr sz="2275"/>
            </a:lvl4pPr>
            <a:lvl5pPr marL="2600554" indent="0" algn="ctr">
              <a:buNone/>
              <a:defRPr sz="2275"/>
            </a:lvl5pPr>
            <a:lvl6pPr marL="3250692" indent="0" algn="ctr">
              <a:buNone/>
              <a:defRPr sz="2275"/>
            </a:lvl6pPr>
            <a:lvl7pPr marL="3900830" indent="0" algn="ctr">
              <a:buNone/>
              <a:defRPr sz="2275"/>
            </a:lvl7pPr>
            <a:lvl8pPr marL="4550969" indent="0" algn="ctr">
              <a:buNone/>
              <a:defRPr sz="2275"/>
            </a:lvl8pPr>
            <a:lvl9pPr marL="5201107" indent="0" algn="ctr">
              <a:buNone/>
              <a:defRPr sz="2275"/>
            </a:lvl9pPr>
          </a:lstStyle>
          <a:p>
            <a:endParaRPr lang="en-GB" noProof="0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0988" y="381756"/>
            <a:ext cx="2296800" cy="547676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Footer Placeholder 18"/>
          <p:cNvSpPr>
            <a:spLocks noGrp="1"/>
          </p:cNvSpPr>
          <p:nvPr>
            <p:ph type="ftr" sz="quarter" idx="3"/>
          </p:nvPr>
        </p:nvSpPr>
        <p:spPr>
          <a:xfrm>
            <a:off x="6566430" y="8895302"/>
            <a:ext cx="5860871" cy="519113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lnSpc>
                <a:spcPts val="1800"/>
              </a:lnSpc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Smallprint</a:t>
            </a:r>
            <a:endParaRPr lang="en-GB" noProof="0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9243" y="407363"/>
            <a:ext cx="2424145" cy="58344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4318" y="3316256"/>
            <a:ext cx="5284147" cy="6041541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5629835" y="-2259106"/>
            <a:ext cx="184731" cy="4869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4047251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3006388" cy="9118800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12976839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3006388" cy="9118800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endParaRPr lang="en-GB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599" y="439913"/>
            <a:ext cx="12242201" cy="8047641"/>
          </a:xfrm>
        </p:spPr>
        <p:txBody>
          <a:bodyPr anchor="ctr">
            <a:noAutofit/>
          </a:bodyPr>
          <a:lstStyle>
            <a:lvl1pPr>
              <a:lnSpc>
                <a:spcPts val="5600"/>
              </a:lnSpc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252856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and image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3006388" cy="9118800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endParaRPr lang="en-GB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599" y="439913"/>
            <a:ext cx="12242201" cy="8047641"/>
          </a:xfrm>
        </p:spPr>
        <p:txBody>
          <a:bodyPr anchor="ctr">
            <a:noAutofit/>
          </a:bodyPr>
          <a:lstStyle>
            <a:lvl1pPr>
              <a:lnSpc>
                <a:spcPts val="5600"/>
              </a:lnSpc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9344320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eopl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600" y="309282"/>
            <a:ext cx="12241906" cy="489372"/>
          </a:xfrm>
        </p:spPr>
        <p:txBody>
          <a:bodyPr>
            <a:noAutofit/>
          </a:bodyPr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0150" y="5089838"/>
            <a:ext cx="3522993" cy="3156642"/>
          </a:xfrm>
        </p:spPr>
        <p:txBody>
          <a:bodyPr>
            <a:noAutofit/>
          </a:bodyPr>
          <a:lstStyle>
            <a:lvl1pPr marL="0" indent="0">
              <a:lnSpc>
                <a:spcPts val="3600"/>
              </a:lnSpc>
              <a:spcAft>
                <a:spcPts val="0"/>
              </a:spcAft>
              <a:buNone/>
              <a:defRPr sz="2800">
                <a:solidFill>
                  <a:schemeClr val="accent1"/>
                </a:solidFill>
              </a:defRPr>
            </a:lvl1pPr>
            <a:lvl2pPr marL="0" indent="0">
              <a:lnSpc>
                <a:spcPts val="3600"/>
              </a:lnSpc>
              <a:spcAft>
                <a:spcPts val="0"/>
              </a:spcAft>
              <a:buFont typeface="Arial" charset="0"/>
              <a:buNone/>
              <a:defRPr sz="2800"/>
            </a:lvl2pPr>
            <a:lvl3pPr marL="291600" indent="-291600">
              <a:lnSpc>
                <a:spcPts val="3600"/>
              </a:lnSpc>
              <a:spcAft>
                <a:spcPts val="0"/>
              </a:spcAft>
              <a:buFont typeface="Arial" charset="0"/>
              <a:buChar char="•"/>
              <a:defRPr sz="2800"/>
            </a:lvl3pPr>
            <a:lvl4pPr marL="583200" indent="-291600">
              <a:lnSpc>
                <a:spcPts val="3600"/>
              </a:lnSpc>
              <a:spcAft>
                <a:spcPts val="0"/>
              </a:spcAft>
              <a:buFont typeface=".HelveticaNeueDeskInterface-Regular" charset="0"/>
              <a:buChar char="–"/>
              <a:defRPr sz="2800"/>
            </a:lvl4pPr>
            <a:lvl5pPr>
              <a:lnSpc>
                <a:spcPts val="3600"/>
              </a:lnSpc>
              <a:spcAft>
                <a:spcPts val="0"/>
              </a:spcAft>
              <a:defRPr sz="2800"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0"/>
          </p:nvPr>
        </p:nvSpPr>
        <p:spPr>
          <a:xfrm>
            <a:off x="380988" y="828137"/>
            <a:ext cx="12242518" cy="474561"/>
          </a:xfrm>
        </p:spPr>
        <p:txBody>
          <a:bodyPr/>
          <a:lstStyle>
            <a:lvl1pPr marL="0" indent="0" algn="l">
              <a:lnSpc>
                <a:spcPts val="3600"/>
              </a:lnSpc>
              <a:spcAft>
                <a:spcPts val="0"/>
              </a:spcAft>
              <a:buNone/>
              <a:defRPr sz="2800">
                <a:solidFill>
                  <a:schemeClr val="accent1"/>
                </a:solidFill>
              </a:defRPr>
            </a:lvl1pPr>
            <a:lvl2pPr marL="650138" indent="0" algn="ctr">
              <a:buNone/>
              <a:defRPr sz="2844"/>
            </a:lvl2pPr>
            <a:lvl3pPr marL="1300277" indent="0" algn="ctr">
              <a:buNone/>
              <a:defRPr sz="2560"/>
            </a:lvl3pPr>
            <a:lvl4pPr marL="1950415" indent="0" algn="ctr">
              <a:buNone/>
              <a:defRPr sz="2275"/>
            </a:lvl4pPr>
            <a:lvl5pPr marL="2600554" indent="0" algn="ctr">
              <a:buNone/>
              <a:defRPr sz="2275"/>
            </a:lvl5pPr>
            <a:lvl6pPr marL="3250692" indent="0" algn="ctr">
              <a:buNone/>
              <a:defRPr sz="2275"/>
            </a:lvl6pPr>
            <a:lvl7pPr marL="3900830" indent="0" algn="ctr">
              <a:buNone/>
              <a:defRPr sz="2275"/>
            </a:lvl7pPr>
            <a:lvl8pPr marL="4550969" indent="0" algn="ctr">
              <a:buNone/>
              <a:defRPr sz="2275"/>
            </a:lvl8pPr>
            <a:lvl9pPr marL="5201107" indent="0" algn="ctr">
              <a:buNone/>
              <a:defRPr sz="2275"/>
            </a:lvl9pPr>
          </a:lstStyle>
          <a:p>
            <a:r>
              <a:rPr lang="en-GB" noProof="0" dirty="0"/>
              <a:t>Click to edit Master subtitle style</a:t>
            </a:r>
          </a:p>
        </p:txBody>
      </p:sp>
      <p:sp>
        <p:nvSpPr>
          <p:cNvPr id="7" name="Picture Placeholder 6"/>
          <p:cNvSpPr>
            <a:spLocks noGrp="1" noChangeAspect="1"/>
          </p:cNvSpPr>
          <p:nvPr>
            <p:ph type="pic" sz="quarter" idx="11"/>
          </p:nvPr>
        </p:nvSpPr>
        <p:spPr>
          <a:xfrm>
            <a:off x="951040" y="2153209"/>
            <a:ext cx="2347200" cy="2380029"/>
          </a:xfrm>
          <a:prstGeom prst="ellipse">
            <a:avLst/>
          </a:prstGeom>
          <a:noFill/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endParaRPr lang="en-GB" noProof="0" dirty="0"/>
          </a:p>
        </p:txBody>
      </p:sp>
      <p:sp>
        <p:nvSpPr>
          <p:cNvPr id="9" name="Content Placeholder 2"/>
          <p:cNvSpPr>
            <a:spLocks noGrp="1"/>
          </p:cNvSpPr>
          <p:nvPr>
            <p:ph idx="12"/>
          </p:nvPr>
        </p:nvSpPr>
        <p:spPr>
          <a:xfrm>
            <a:off x="5331299" y="5089838"/>
            <a:ext cx="3299073" cy="3156642"/>
          </a:xfrm>
        </p:spPr>
        <p:txBody>
          <a:bodyPr>
            <a:noAutofit/>
          </a:bodyPr>
          <a:lstStyle>
            <a:lvl1pPr marL="0" indent="0">
              <a:lnSpc>
                <a:spcPts val="3600"/>
              </a:lnSpc>
              <a:spcAft>
                <a:spcPts val="0"/>
              </a:spcAft>
              <a:buNone/>
              <a:defRPr sz="2800">
                <a:solidFill>
                  <a:schemeClr val="accent1"/>
                </a:solidFill>
              </a:defRPr>
            </a:lvl1pPr>
            <a:lvl2pPr marL="0" indent="0">
              <a:lnSpc>
                <a:spcPts val="3600"/>
              </a:lnSpc>
              <a:spcAft>
                <a:spcPts val="0"/>
              </a:spcAft>
              <a:buFont typeface="Arial" charset="0"/>
              <a:buNone/>
              <a:defRPr sz="2800"/>
            </a:lvl2pPr>
            <a:lvl3pPr marL="291600" indent="-291600">
              <a:lnSpc>
                <a:spcPts val="3600"/>
              </a:lnSpc>
              <a:spcAft>
                <a:spcPts val="0"/>
              </a:spcAft>
              <a:buFont typeface="Arial" charset="0"/>
              <a:buChar char="•"/>
              <a:defRPr sz="2800"/>
            </a:lvl3pPr>
            <a:lvl4pPr marL="583200" indent="-291600">
              <a:lnSpc>
                <a:spcPts val="3600"/>
              </a:lnSpc>
              <a:spcAft>
                <a:spcPts val="0"/>
              </a:spcAft>
              <a:buFont typeface=".HelveticaNeueDeskInterface-Regular" charset="0"/>
              <a:buChar char="–"/>
              <a:defRPr sz="2800"/>
            </a:lvl4pPr>
            <a:lvl5pPr>
              <a:lnSpc>
                <a:spcPts val="3600"/>
              </a:lnSpc>
              <a:spcAft>
                <a:spcPts val="0"/>
              </a:spcAft>
              <a:defRPr sz="2800"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0" name="Picture Placeholder 6"/>
          <p:cNvSpPr>
            <a:spLocks noGrp="1" noChangeAspect="1"/>
          </p:cNvSpPr>
          <p:nvPr>
            <p:ph type="pic" sz="quarter" idx="13"/>
          </p:nvPr>
        </p:nvSpPr>
        <p:spPr>
          <a:xfrm>
            <a:off x="5330542" y="2153209"/>
            <a:ext cx="2347200" cy="2380029"/>
          </a:xfrm>
          <a:prstGeom prst="ellipse">
            <a:avLst/>
          </a:prstGeom>
          <a:noFill/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endParaRPr lang="en-GB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4"/>
          </p:nvPr>
        </p:nvSpPr>
        <p:spPr>
          <a:xfrm>
            <a:off x="9600498" y="5089838"/>
            <a:ext cx="3299073" cy="3156642"/>
          </a:xfrm>
        </p:spPr>
        <p:txBody>
          <a:bodyPr>
            <a:noAutofit/>
          </a:bodyPr>
          <a:lstStyle>
            <a:lvl1pPr marL="0" indent="0">
              <a:lnSpc>
                <a:spcPts val="3600"/>
              </a:lnSpc>
              <a:spcAft>
                <a:spcPts val="0"/>
              </a:spcAft>
              <a:buNone/>
              <a:defRPr sz="2800">
                <a:solidFill>
                  <a:schemeClr val="accent1"/>
                </a:solidFill>
              </a:defRPr>
            </a:lvl1pPr>
            <a:lvl2pPr marL="0" indent="0">
              <a:lnSpc>
                <a:spcPts val="3600"/>
              </a:lnSpc>
              <a:spcAft>
                <a:spcPts val="0"/>
              </a:spcAft>
              <a:buFont typeface="Arial" charset="0"/>
              <a:buNone/>
              <a:defRPr sz="2800"/>
            </a:lvl2pPr>
            <a:lvl3pPr marL="291600" indent="-291600">
              <a:lnSpc>
                <a:spcPts val="3600"/>
              </a:lnSpc>
              <a:spcAft>
                <a:spcPts val="0"/>
              </a:spcAft>
              <a:buFont typeface="Arial" charset="0"/>
              <a:buChar char="•"/>
              <a:defRPr sz="2800"/>
            </a:lvl3pPr>
            <a:lvl4pPr marL="583200" indent="-291600">
              <a:lnSpc>
                <a:spcPts val="3600"/>
              </a:lnSpc>
              <a:spcAft>
                <a:spcPts val="0"/>
              </a:spcAft>
              <a:buFont typeface=".HelveticaNeueDeskInterface-Regular" charset="0"/>
              <a:buChar char="–"/>
              <a:defRPr sz="2800"/>
            </a:lvl4pPr>
            <a:lvl5pPr>
              <a:lnSpc>
                <a:spcPts val="3600"/>
              </a:lnSpc>
              <a:spcAft>
                <a:spcPts val="0"/>
              </a:spcAft>
              <a:defRPr sz="2800"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2" name="Picture Placeholder 6"/>
          <p:cNvSpPr>
            <a:spLocks noGrp="1" noChangeAspect="1"/>
          </p:cNvSpPr>
          <p:nvPr>
            <p:ph type="pic" sz="quarter" idx="15"/>
          </p:nvPr>
        </p:nvSpPr>
        <p:spPr>
          <a:xfrm>
            <a:off x="9578726" y="2153209"/>
            <a:ext cx="2347200" cy="2380029"/>
          </a:xfrm>
          <a:prstGeom prst="ellipse">
            <a:avLst/>
          </a:prstGeom>
          <a:noFill/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13054336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">
    <p:bg>
      <p:bgPr>
        <a:solidFill>
          <a:srgbClr val="F3F6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3003200" cy="91185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endParaRPr lang="en-GB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599" y="309282"/>
            <a:ext cx="12242201" cy="558820"/>
          </a:xfrm>
        </p:spPr>
        <p:txBody>
          <a:bodyPr>
            <a:noAutofit/>
          </a:bodyPr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0"/>
          </p:nvPr>
        </p:nvSpPr>
        <p:spPr>
          <a:xfrm>
            <a:off x="380988" y="828137"/>
            <a:ext cx="12242518" cy="474561"/>
          </a:xfrm>
        </p:spPr>
        <p:txBody>
          <a:bodyPr/>
          <a:lstStyle>
            <a:lvl1pPr marL="0" indent="0" algn="l">
              <a:lnSpc>
                <a:spcPts val="3600"/>
              </a:lnSpc>
              <a:spcAft>
                <a:spcPts val="0"/>
              </a:spcAft>
              <a:buNone/>
              <a:defRPr sz="2800">
                <a:solidFill>
                  <a:schemeClr val="accent1"/>
                </a:solidFill>
              </a:defRPr>
            </a:lvl1pPr>
            <a:lvl2pPr marL="650138" indent="0" algn="ctr">
              <a:buNone/>
              <a:defRPr sz="2844"/>
            </a:lvl2pPr>
            <a:lvl3pPr marL="1300277" indent="0" algn="ctr">
              <a:buNone/>
              <a:defRPr sz="2560"/>
            </a:lvl3pPr>
            <a:lvl4pPr marL="1950415" indent="0" algn="ctr">
              <a:buNone/>
              <a:defRPr sz="2275"/>
            </a:lvl4pPr>
            <a:lvl5pPr marL="2600554" indent="0" algn="ctr">
              <a:buNone/>
              <a:defRPr sz="2275"/>
            </a:lvl5pPr>
            <a:lvl6pPr marL="3250692" indent="0" algn="ctr">
              <a:buNone/>
              <a:defRPr sz="2275"/>
            </a:lvl6pPr>
            <a:lvl7pPr marL="3900830" indent="0" algn="ctr">
              <a:buNone/>
              <a:defRPr sz="2275"/>
            </a:lvl7pPr>
            <a:lvl8pPr marL="4550969" indent="0" algn="ctr">
              <a:buNone/>
              <a:defRPr sz="2275"/>
            </a:lvl8pPr>
            <a:lvl9pPr marL="5201107" indent="0" algn="ctr">
              <a:buNone/>
              <a:defRPr sz="2275"/>
            </a:lvl9pPr>
          </a:lstStyle>
          <a:p>
            <a:r>
              <a:rPr lang="en-GB" noProof="0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35565888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600" y="309282"/>
            <a:ext cx="12241906" cy="489372"/>
          </a:xfrm>
        </p:spPr>
        <p:txBody>
          <a:bodyPr>
            <a:noAutofit/>
          </a:bodyPr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4" name="Subtitle 2"/>
          <p:cNvSpPr>
            <a:spLocks noGrp="1"/>
          </p:cNvSpPr>
          <p:nvPr>
            <p:ph type="subTitle" idx="10"/>
          </p:nvPr>
        </p:nvSpPr>
        <p:spPr>
          <a:xfrm>
            <a:off x="380988" y="828137"/>
            <a:ext cx="12242518" cy="474561"/>
          </a:xfrm>
        </p:spPr>
        <p:txBody>
          <a:bodyPr/>
          <a:lstStyle>
            <a:lvl1pPr marL="0" indent="0" algn="l">
              <a:lnSpc>
                <a:spcPts val="3600"/>
              </a:lnSpc>
              <a:spcAft>
                <a:spcPts val="0"/>
              </a:spcAft>
              <a:buNone/>
              <a:defRPr sz="2800">
                <a:solidFill>
                  <a:schemeClr val="accent1"/>
                </a:solidFill>
              </a:defRPr>
            </a:lvl1pPr>
            <a:lvl2pPr marL="650138" indent="0" algn="ctr">
              <a:buNone/>
              <a:defRPr sz="2844"/>
            </a:lvl2pPr>
            <a:lvl3pPr marL="1300277" indent="0" algn="ctr">
              <a:buNone/>
              <a:defRPr sz="2560"/>
            </a:lvl3pPr>
            <a:lvl4pPr marL="1950415" indent="0" algn="ctr">
              <a:buNone/>
              <a:defRPr sz="2275"/>
            </a:lvl4pPr>
            <a:lvl5pPr marL="2600554" indent="0" algn="ctr">
              <a:buNone/>
              <a:defRPr sz="2275"/>
            </a:lvl5pPr>
            <a:lvl6pPr marL="3250692" indent="0" algn="ctr">
              <a:buNone/>
              <a:defRPr sz="2275"/>
            </a:lvl6pPr>
            <a:lvl7pPr marL="3900830" indent="0" algn="ctr">
              <a:buNone/>
              <a:defRPr sz="2275"/>
            </a:lvl7pPr>
            <a:lvl8pPr marL="4550969" indent="0" algn="ctr">
              <a:buNone/>
              <a:defRPr sz="2275"/>
            </a:lvl8pPr>
            <a:lvl9pPr marL="5201107" indent="0" algn="ctr">
              <a:buNone/>
              <a:defRPr sz="2275"/>
            </a:lvl9pPr>
          </a:lstStyle>
          <a:p>
            <a:r>
              <a:rPr lang="en-GB" noProof="0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41227768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600" y="309282"/>
            <a:ext cx="12241906" cy="489372"/>
          </a:xfrm>
        </p:spPr>
        <p:txBody>
          <a:bodyPr>
            <a:noAutofit/>
          </a:bodyPr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599" y="3421009"/>
            <a:ext cx="6868287" cy="4730799"/>
          </a:xfrm>
        </p:spPr>
        <p:txBody>
          <a:bodyPr>
            <a:noAutofit/>
          </a:bodyPr>
          <a:lstStyle>
            <a:lvl1pPr marL="0" indent="0">
              <a:lnSpc>
                <a:spcPts val="3000"/>
              </a:lnSpc>
              <a:spcAft>
                <a:spcPts val="800"/>
              </a:spcAft>
              <a:buNone/>
              <a:defRPr sz="2800" b="1"/>
            </a:lvl1pPr>
            <a:lvl2pPr marL="292100" indent="-292100">
              <a:lnSpc>
                <a:spcPts val="3000"/>
              </a:lnSpc>
              <a:spcAft>
                <a:spcPts val="800"/>
              </a:spcAft>
              <a:buFont typeface="Arial" charset="0"/>
              <a:buChar char="•"/>
              <a:tabLst/>
              <a:defRPr sz="2800"/>
            </a:lvl2pPr>
            <a:lvl3pPr marL="583200" indent="-291600">
              <a:lnSpc>
                <a:spcPts val="3000"/>
              </a:lnSpc>
              <a:spcAft>
                <a:spcPts val="800"/>
              </a:spcAft>
              <a:buFont typeface=".HelveticaNeueDeskInterface-Regular" charset="0"/>
              <a:buChar char="–"/>
              <a:tabLst/>
              <a:defRPr sz="2800"/>
            </a:lvl3pPr>
            <a:lvl4pPr>
              <a:lnSpc>
                <a:spcPts val="2800"/>
              </a:lnSpc>
              <a:spcAft>
                <a:spcPts val="800"/>
              </a:spcAft>
              <a:defRPr sz="2200"/>
            </a:lvl4pPr>
            <a:lvl5pPr>
              <a:lnSpc>
                <a:spcPts val="3000"/>
              </a:lnSpc>
              <a:spcAft>
                <a:spcPts val="800"/>
              </a:spcAft>
              <a:defRPr sz="2400"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381599" y="1686788"/>
            <a:ext cx="6868287" cy="1554122"/>
          </a:xfrm>
        </p:spPr>
        <p:txBody>
          <a:bodyPr>
            <a:noAutofit/>
          </a:bodyPr>
          <a:lstStyle>
            <a:lvl1pPr marL="0" indent="0">
              <a:lnSpc>
                <a:spcPts val="4000"/>
              </a:lnSpc>
              <a:spcAft>
                <a:spcPts val="0"/>
              </a:spcAft>
              <a:buNone/>
              <a:defRPr sz="3200" b="0">
                <a:solidFill>
                  <a:schemeClr val="accent4"/>
                </a:solidFill>
              </a:defRPr>
            </a:lvl1pPr>
            <a:lvl2pPr marL="230400" indent="-230400">
              <a:lnSpc>
                <a:spcPts val="3000"/>
              </a:lnSpc>
              <a:spcAft>
                <a:spcPts val="800"/>
              </a:spcAft>
              <a:buFont typeface="Arial" charset="0"/>
              <a:buChar char="•"/>
              <a:defRPr sz="2200"/>
            </a:lvl2pPr>
            <a:lvl3pPr marL="460800" indent="-230400">
              <a:lnSpc>
                <a:spcPts val="3000"/>
              </a:lnSpc>
              <a:spcAft>
                <a:spcPts val="800"/>
              </a:spcAft>
              <a:buFont typeface=".HelveticaNeueDeskInterface-Regular" charset="0"/>
              <a:buChar char="–"/>
              <a:tabLst/>
              <a:defRPr sz="2200"/>
            </a:lvl3pPr>
            <a:lvl4pPr>
              <a:lnSpc>
                <a:spcPts val="2800"/>
              </a:lnSpc>
              <a:spcAft>
                <a:spcPts val="800"/>
              </a:spcAft>
              <a:defRPr sz="2000"/>
            </a:lvl4pPr>
            <a:lvl5pPr>
              <a:lnSpc>
                <a:spcPts val="3000"/>
              </a:lnSpc>
              <a:spcAft>
                <a:spcPts val="800"/>
              </a:spcAft>
              <a:defRPr sz="2200"/>
            </a:lvl5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2"/>
          </p:nvPr>
        </p:nvSpPr>
        <p:spPr>
          <a:xfrm>
            <a:off x="8066314" y="1774371"/>
            <a:ext cx="4555880" cy="6585858"/>
          </a:xfrm>
          <a:solidFill>
            <a:schemeClr val="accent4"/>
          </a:solidFill>
        </p:spPr>
        <p:txBody>
          <a:bodyPr lIns="324000" tIns="216000">
            <a:noAutofit/>
          </a:bodyPr>
          <a:lstStyle>
            <a:lvl1pPr marL="0" indent="0">
              <a:lnSpc>
                <a:spcPts val="3000"/>
              </a:lnSpc>
              <a:spcBef>
                <a:spcPts val="840"/>
              </a:spcBef>
              <a:spcAft>
                <a:spcPts val="0"/>
              </a:spcAft>
              <a:buNone/>
              <a:defRPr sz="2400" b="1">
                <a:solidFill>
                  <a:schemeClr val="bg1"/>
                </a:solidFill>
              </a:defRPr>
            </a:lvl1pPr>
            <a:lvl2pPr marL="230400" indent="-230400">
              <a:lnSpc>
                <a:spcPts val="3000"/>
              </a:lnSpc>
              <a:spcBef>
                <a:spcPts val="840"/>
              </a:spcBef>
              <a:spcAft>
                <a:spcPts val="0"/>
              </a:spcAft>
              <a:buFont typeface="Arial" charset="0"/>
              <a:buChar char="•"/>
              <a:defRPr sz="2400">
                <a:solidFill>
                  <a:schemeClr val="bg1"/>
                </a:solidFill>
              </a:defRPr>
            </a:lvl2pPr>
            <a:lvl3pPr marL="460800" indent="-230400">
              <a:lnSpc>
                <a:spcPts val="2200"/>
              </a:lnSpc>
              <a:spcBef>
                <a:spcPts val="840"/>
              </a:spcBef>
              <a:spcAft>
                <a:spcPts val="0"/>
              </a:spcAft>
              <a:buFont typeface=".HelveticaNeueDeskInterface-Regular" charset="0"/>
              <a:buChar char="–"/>
              <a:tabLst/>
              <a:defRPr sz="2000">
                <a:solidFill>
                  <a:schemeClr val="bg1"/>
                </a:solidFill>
              </a:defRPr>
            </a:lvl3pPr>
            <a:lvl4pPr>
              <a:lnSpc>
                <a:spcPts val="2800"/>
              </a:lnSpc>
              <a:spcBef>
                <a:spcPts val="840"/>
              </a:spcBef>
              <a:spcAft>
                <a:spcPts val="0"/>
              </a:spcAft>
              <a:defRPr sz="2000">
                <a:solidFill>
                  <a:schemeClr val="bg1"/>
                </a:solidFill>
              </a:defRPr>
            </a:lvl4pPr>
            <a:lvl5pPr>
              <a:lnSpc>
                <a:spcPts val="3000"/>
              </a:lnSpc>
              <a:spcBef>
                <a:spcPts val="840"/>
              </a:spcBef>
              <a:spcAft>
                <a:spcPts val="0"/>
              </a:spcAft>
              <a:defRPr sz="22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5826674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600" y="309282"/>
            <a:ext cx="12241906" cy="489372"/>
          </a:xfrm>
        </p:spPr>
        <p:txBody>
          <a:bodyPr>
            <a:noAutofit/>
          </a:bodyPr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26" name="Text Placeholder 24"/>
          <p:cNvSpPr>
            <a:spLocks noGrp="1"/>
          </p:cNvSpPr>
          <p:nvPr>
            <p:ph type="body" sz="quarter" idx="30"/>
          </p:nvPr>
        </p:nvSpPr>
        <p:spPr>
          <a:xfrm>
            <a:off x="936866" y="3865883"/>
            <a:ext cx="3221999" cy="2152800"/>
          </a:xfrm>
          <a:solidFill>
            <a:schemeClr val="accent4"/>
          </a:solidFill>
        </p:spPr>
        <p:txBody>
          <a:bodyPr lIns="36000" rIns="36000" anchor="ctr"/>
          <a:lstStyle>
            <a:lvl1pPr marL="0" indent="0" algn="ctr">
              <a:lnSpc>
                <a:spcPts val="3000"/>
              </a:lnSpc>
              <a:spcAft>
                <a:spcPts val="0"/>
              </a:spcAft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8" name="Text Placeholder 24"/>
          <p:cNvSpPr>
            <a:spLocks noGrp="1"/>
          </p:cNvSpPr>
          <p:nvPr>
            <p:ph type="body" sz="quarter" idx="32"/>
          </p:nvPr>
        </p:nvSpPr>
        <p:spPr>
          <a:xfrm>
            <a:off x="936866" y="1393651"/>
            <a:ext cx="3221999" cy="2152800"/>
          </a:xfrm>
          <a:solidFill>
            <a:schemeClr val="accent4"/>
          </a:solidFill>
        </p:spPr>
        <p:txBody>
          <a:bodyPr lIns="36000" rIns="36000" anchor="ctr"/>
          <a:lstStyle>
            <a:lvl1pPr marL="0" indent="0" algn="ctr">
              <a:lnSpc>
                <a:spcPts val="3000"/>
              </a:lnSpc>
              <a:spcAft>
                <a:spcPts val="0"/>
              </a:spcAft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9" name="Text Placeholder 24"/>
          <p:cNvSpPr>
            <a:spLocks noGrp="1"/>
          </p:cNvSpPr>
          <p:nvPr>
            <p:ph type="body" sz="quarter" idx="33"/>
          </p:nvPr>
        </p:nvSpPr>
        <p:spPr>
          <a:xfrm>
            <a:off x="4892812" y="1393651"/>
            <a:ext cx="3221999" cy="2152800"/>
          </a:xfrm>
          <a:solidFill>
            <a:schemeClr val="accent4"/>
          </a:solidFill>
        </p:spPr>
        <p:txBody>
          <a:bodyPr lIns="36000" rIns="36000" anchor="ctr"/>
          <a:lstStyle>
            <a:lvl1pPr marL="0" indent="0" algn="ctr">
              <a:lnSpc>
                <a:spcPts val="3000"/>
              </a:lnSpc>
              <a:spcAft>
                <a:spcPts val="0"/>
              </a:spcAft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30" name="Text Placeholder 24"/>
          <p:cNvSpPr>
            <a:spLocks noGrp="1"/>
          </p:cNvSpPr>
          <p:nvPr>
            <p:ph type="body" sz="quarter" idx="34"/>
          </p:nvPr>
        </p:nvSpPr>
        <p:spPr>
          <a:xfrm>
            <a:off x="8848758" y="1393651"/>
            <a:ext cx="3221999" cy="2152800"/>
          </a:xfrm>
          <a:solidFill>
            <a:schemeClr val="accent4"/>
          </a:solidFill>
        </p:spPr>
        <p:txBody>
          <a:bodyPr lIns="36000" rIns="36000" anchor="ctr"/>
          <a:lstStyle>
            <a:lvl1pPr marL="0" indent="0" algn="ctr">
              <a:lnSpc>
                <a:spcPts val="3000"/>
              </a:lnSpc>
              <a:spcAft>
                <a:spcPts val="0"/>
              </a:spcAft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31" name="Text Placeholder 24"/>
          <p:cNvSpPr>
            <a:spLocks noGrp="1"/>
          </p:cNvSpPr>
          <p:nvPr>
            <p:ph type="body" sz="quarter" idx="35"/>
          </p:nvPr>
        </p:nvSpPr>
        <p:spPr>
          <a:xfrm>
            <a:off x="936866" y="6338115"/>
            <a:ext cx="3221999" cy="2152800"/>
          </a:xfrm>
          <a:solidFill>
            <a:schemeClr val="accent4"/>
          </a:solidFill>
        </p:spPr>
        <p:txBody>
          <a:bodyPr lIns="36000" rIns="36000" anchor="ctr"/>
          <a:lstStyle>
            <a:lvl1pPr marL="0" indent="0" algn="ctr">
              <a:lnSpc>
                <a:spcPts val="3000"/>
              </a:lnSpc>
              <a:spcAft>
                <a:spcPts val="0"/>
              </a:spcAft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32" name="Text Placeholder 24"/>
          <p:cNvSpPr>
            <a:spLocks noGrp="1"/>
          </p:cNvSpPr>
          <p:nvPr>
            <p:ph type="body" sz="quarter" idx="36"/>
          </p:nvPr>
        </p:nvSpPr>
        <p:spPr>
          <a:xfrm>
            <a:off x="4892812" y="6338115"/>
            <a:ext cx="3221999" cy="2152800"/>
          </a:xfrm>
          <a:solidFill>
            <a:schemeClr val="accent4"/>
          </a:solidFill>
        </p:spPr>
        <p:txBody>
          <a:bodyPr lIns="36000" rIns="36000" anchor="ctr"/>
          <a:lstStyle>
            <a:lvl1pPr marL="0" indent="0" algn="ctr">
              <a:lnSpc>
                <a:spcPts val="3000"/>
              </a:lnSpc>
              <a:spcAft>
                <a:spcPts val="0"/>
              </a:spcAft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33" name="Text Placeholder 24"/>
          <p:cNvSpPr>
            <a:spLocks noGrp="1"/>
          </p:cNvSpPr>
          <p:nvPr>
            <p:ph type="body" sz="quarter" idx="37"/>
          </p:nvPr>
        </p:nvSpPr>
        <p:spPr>
          <a:xfrm>
            <a:off x="8848758" y="6338115"/>
            <a:ext cx="3221999" cy="2152800"/>
          </a:xfrm>
          <a:solidFill>
            <a:schemeClr val="accent4"/>
          </a:solidFill>
        </p:spPr>
        <p:txBody>
          <a:bodyPr lIns="36000" rIns="36000" anchor="ctr"/>
          <a:lstStyle>
            <a:lvl1pPr marL="0" indent="0" algn="ctr">
              <a:lnSpc>
                <a:spcPts val="3000"/>
              </a:lnSpc>
              <a:spcAft>
                <a:spcPts val="0"/>
              </a:spcAft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34" name="Text Placeholder 24"/>
          <p:cNvSpPr>
            <a:spLocks noGrp="1"/>
          </p:cNvSpPr>
          <p:nvPr>
            <p:ph type="body" sz="quarter" idx="38"/>
          </p:nvPr>
        </p:nvSpPr>
        <p:spPr>
          <a:xfrm>
            <a:off x="4892812" y="3865883"/>
            <a:ext cx="3221999" cy="2152800"/>
          </a:xfrm>
          <a:solidFill>
            <a:schemeClr val="accent4"/>
          </a:solidFill>
        </p:spPr>
        <p:txBody>
          <a:bodyPr lIns="36000" rIns="36000" anchor="ctr"/>
          <a:lstStyle>
            <a:lvl1pPr marL="0" indent="0" algn="ctr">
              <a:lnSpc>
                <a:spcPts val="3000"/>
              </a:lnSpc>
              <a:spcAft>
                <a:spcPts val="0"/>
              </a:spcAft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35" name="Text Placeholder 24"/>
          <p:cNvSpPr>
            <a:spLocks noGrp="1"/>
          </p:cNvSpPr>
          <p:nvPr>
            <p:ph type="body" sz="quarter" idx="39"/>
          </p:nvPr>
        </p:nvSpPr>
        <p:spPr>
          <a:xfrm>
            <a:off x="8848758" y="3865883"/>
            <a:ext cx="3221999" cy="2152800"/>
          </a:xfrm>
          <a:solidFill>
            <a:schemeClr val="accent4"/>
          </a:solidFill>
        </p:spPr>
        <p:txBody>
          <a:bodyPr lIns="36000" rIns="36000" anchor="ctr"/>
          <a:lstStyle>
            <a:lvl1pPr marL="0" indent="0" algn="ctr">
              <a:lnSpc>
                <a:spcPts val="3000"/>
              </a:lnSpc>
              <a:spcAft>
                <a:spcPts val="0"/>
              </a:spcAft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9170540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600" y="309282"/>
            <a:ext cx="12241906" cy="489372"/>
          </a:xfrm>
        </p:spPr>
        <p:txBody>
          <a:bodyPr>
            <a:noAutofit/>
          </a:bodyPr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81599" y="1678780"/>
            <a:ext cx="6813858" cy="6931843"/>
          </a:xfrm>
        </p:spPr>
        <p:txBody>
          <a:bodyPr>
            <a:noAutofit/>
          </a:bodyPr>
          <a:lstStyle>
            <a:lvl1pPr marL="0" indent="0">
              <a:lnSpc>
                <a:spcPts val="3600"/>
              </a:lnSpc>
              <a:spcAft>
                <a:spcPts val="8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0" indent="0">
              <a:lnSpc>
                <a:spcPts val="3600"/>
              </a:lnSpc>
              <a:spcAft>
                <a:spcPts val="800"/>
              </a:spcAft>
              <a:buFont typeface="Arial" charset="0"/>
              <a:buNone/>
              <a:defRPr sz="2800"/>
            </a:lvl2pPr>
            <a:lvl3pPr marL="230400" indent="-230400">
              <a:lnSpc>
                <a:spcPts val="3600"/>
              </a:lnSpc>
              <a:spcAft>
                <a:spcPts val="800"/>
              </a:spcAft>
              <a:buFont typeface="Arial" charset="0"/>
              <a:buChar char="•"/>
              <a:defRPr sz="2800"/>
            </a:lvl3pPr>
            <a:lvl4pPr marL="460800" indent="-230400">
              <a:lnSpc>
                <a:spcPts val="3600"/>
              </a:lnSpc>
              <a:spcAft>
                <a:spcPts val="800"/>
              </a:spcAft>
              <a:buFont typeface=".HelveticaNeueDeskInterface-Regular" charset="0"/>
              <a:buChar char="–"/>
              <a:defRPr sz="2800"/>
            </a:lvl4pPr>
            <a:lvl5pPr>
              <a:lnSpc>
                <a:spcPts val="3600"/>
              </a:lnSpc>
              <a:spcAft>
                <a:spcPts val="800"/>
              </a:spcAft>
              <a:defRPr sz="2800"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0"/>
          </p:nvPr>
        </p:nvSpPr>
        <p:spPr>
          <a:xfrm>
            <a:off x="7794769" y="1705136"/>
            <a:ext cx="4734202" cy="333425"/>
          </a:xfrm>
        </p:spPr>
        <p:txBody>
          <a:bodyPr wrap="square">
            <a:spAutoFit/>
          </a:bodyPr>
          <a:lstStyle>
            <a:lvl1pPr marL="0" indent="0">
              <a:lnSpc>
                <a:spcPts val="2600"/>
              </a:lnSpc>
              <a:spcAft>
                <a:spcPts val="800"/>
              </a:spcAft>
              <a:buNone/>
              <a:defRPr sz="2000" b="1">
                <a:solidFill>
                  <a:schemeClr val="accent1"/>
                </a:solidFill>
              </a:defRPr>
            </a:lvl1pPr>
            <a:lvl2pPr marL="0" indent="0">
              <a:lnSpc>
                <a:spcPts val="3000"/>
              </a:lnSpc>
              <a:spcAft>
                <a:spcPts val="800"/>
              </a:spcAft>
              <a:buFont typeface="Arial" charset="0"/>
              <a:buNone/>
              <a:defRPr sz="2200"/>
            </a:lvl2pPr>
            <a:lvl3pPr marL="230400" indent="-230400">
              <a:lnSpc>
                <a:spcPts val="3000"/>
              </a:lnSpc>
              <a:spcAft>
                <a:spcPts val="800"/>
              </a:spcAft>
              <a:buFont typeface="Arial" charset="0"/>
              <a:buChar char="•"/>
              <a:defRPr sz="2200"/>
            </a:lvl3pPr>
            <a:lvl4pPr marL="460800" indent="-230400">
              <a:lnSpc>
                <a:spcPts val="3000"/>
              </a:lnSpc>
              <a:spcAft>
                <a:spcPts val="800"/>
              </a:spcAft>
              <a:buFont typeface=".HelveticaNeueDeskInterface-Regular" charset="0"/>
              <a:buChar char="–"/>
              <a:defRPr sz="2200"/>
            </a:lvl4pPr>
            <a:lvl5pPr>
              <a:lnSpc>
                <a:spcPts val="2800"/>
              </a:lnSpc>
              <a:spcAft>
                <a:spcPts val="800"/>
              </a:spcAft>
              <a:defRPr sz="2000"/>
            </a:lvl5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  <p:sp>
        <p:nvSpPr>
          <p:cNvPr id="8" name="Chart Placeholder 7"/>
          <p:cNvSpPr>
            <a:spLocks noGrp="1"/>
          </p:cNvSpPr>
          <p:nvPr>
            <p:ph type="chart" sz="quarter" idx="11"/>
          </p:nvPr>
        </p:nvSpPr>
        <p:spPr>
          <a:xfrm>
            <a:off x="7359915" y="2038561"/>
            <a:ext cx="5477780" cy="6884015"/>
          </a:xfrm>
        </p:spPr>
        <p:txBody>
          <a:bodyPr/>
          <a:lstStyle>
            <a:lvl1pPr marL="0" indent="0">
              <a:buNone/>
              <a:defRPr sz="1800"/>
            </a:lvl1pPr>
          </a:lstStyle>
          <a:p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84852001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, text and graph">
    <p:bg>
      <p:bgPr>
        <a:solidFill>
          <a:srgbClr val="F3F6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3003200" cy="91185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endParaRPr lang="en-GB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600" y="309282"/>
            <a:ext cx="12241906" cy="489372"/>
          </a:xfrm>
        </p:spPr>
        <p:txBody>
          <a:bodyPr>
            <a:noAutofit/>
          </a:bodyPr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81599" y="1678780"/>
            <a:ext cx="6813858" cy="6931843"/>
          </a:xfrm>
        </p:spPr>
        <p:txBody>
          <a:bodyPr>
            <a:noAutofit/>
          </a:bodyPr>
          <a:lstStyle>
            <a:lvl1pPr marL="0" indent="0">
              <a:lnSpc>
                <a:spcPts val="3600"/>
              </a:lnSpc>
              <a:spcAft>
                <a:spcPts val="8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0" indent="0">
              <a:lnSpc>
                <a:spcPts val="3600"/>
              </a:lnSpc>
              <a:spcAft>
                <a:spcPts val="800"/>
              </a:spcAft>
              <a:buFont typeface="Arial" charset="0"/>
              <a:buNone/>
              <a:defRPr sz="2800"/>
            </a:lvl2pPr>
            <a:lvl3pPr marL="230400" indent="-230400">
              <a:lnSpc>
                <a:spcPts val="3600"/>
              </a:lnSpc>
              <a:spcAft>
                <a:spcPts val="800"/>
              </a:spcAft>
              <a:buFont typeface="Arial" charset="0"/>
              <a:buChar char="•"/>
              <a:defRPr sz="2800"/>
            </a:lvl3pPr>
            <a:lvl4pPr marL="460800" indent="-230400">
              <a:lnSpc>
                <a:spcPts val="3600"/>
              </a:lnSpc>
              <a:spcAft>
                <a:spcPts val="800"/>
              </a:spcAft>
              <a:buFont typeface=".HelveticaNeueDeskInterface-Regular" charset="0"/>
              <a:buChar char="–"/>
              <a:defRPr sz="2800"/>
            </a:lvl4pPr>
            <a:lvl5pPr>
              <a:lnSpc>
                <a:spcPts val="3600"/>
              </a:lnSpc>
              <a:spcAft>
                <a:spcPts val="800"/>
              </a:spcAft>
              <a:defRPr sz="2800"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0"/>
          </p:nvPr>
        </p:nvSpPr>
        <p:spPr>
          <a:xfrm>
            <a:off x="7794769" y="1705136"/>
            <a:ext cx="4734202" cy="333425"/>
          </a:xfrm>
        </p:spPr>
        <p:txBody>
          <a:bodyPr wrap="square">
            <a:spAutoFit/>
          </a:bodyPr>
          <a:lstStyle>
            <a:lvl1pPr marL="0" indent="0">
              <a:lnSpc>
                <a:spcPts val="2600"/>
              </a:lnSpc>
              <a:spcAft>
                <a:spcPts val="800"/>
              </a:spcAft>
              <a:buNone/>
              <a:defRPr sz="2000" b="1">
                <a:solidFill>
                  <a:schemeClr val="accent1"/>
                </a:solidFill>
              </a:defRPr>
            </a:lvl1pPr>
            <a:lvl2pPr marL="0" indent="0">
              <a:lnSpc>
                <a:spcPts val="3000"/>
              </a:lnSpc>
              <a:spcAft>
                <a:spcPts val="800"/>
              </a:spcAft>
              <a:buFont typeface="Arial" charset="0"/>
              <a:buNone/>
              <a:defRPr sz="2200"/>
            </a:lvl2pPr>
            <a:lvl3pPr marL="230400" indent="-230400">
              <a:lnSpc>
                <a:spcPts val="3000"/>
              </a:lnSpc>
              <a:spcAft>
                <a:spcPts val="800"/>
              </a:spcAft>
              <a:buFont typeface="Arial" charset="0"/>
              <a:buChar char="•"/>
              <a:defRPr sz="2200"/>
            </a:lvl3pPr>
            <a:lvl4pPr marL="460800" indent="-230400">
              <a:lnSpc>
                <a:spcPts val="3000"/>
              </a:lnSpc>
              <a:spcAft>
                <a:spcPts val="800"/>
              </a:spcAft>
              <a:buFont typeface=".HelveticaNeueDeskInterface-Regular" charset="0"/>
              <a:buChar char="–"/>
              <a:defRPr sz="2200"/>
            </a:lvl4pPr>
            <a:lvl5pPr>
              <a:lnSpc>
                <a:spcPts val="2800"/>
              </a:lnSpc>
              <a:spcAft>
                <a:spcPts val="800"/>
              </a:spcAft>
              <a:defRPr sz="2000"/>
            </a:lvl5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  <p:sp>
        <p:nvSpPr>
          <p:cNvPr id="8" name="Chart Placeholder 7"/>
          <p:cNvSpPr>
            <a:spLocks noGrp="1"/>
          </p:cNvSpPr>
          <p:nvPr>
            <p:ph type="chart" sz="quarter" idx="11"/>
          </p:nvPr>
        </p:nvSpPr>
        <p:spPr>
          <a:xfrm>
            <a:off x="7359915" y="2038561"/>
            <a:ext cx="5477780" cy="6884015"/>
          </a:xfrm>
        </p:spPr>
        <p:txBody>
          <a:bodyPr/>
          <a:lstStyle>
            <a:lvl1pPr marL="0" indent="0">
              <a:buNone/>
              <a:defRPr sz="1800"/>
            </a:lvl1pPr>
          </a:lstStyle>
          <a:p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71558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3_Title Slide - coloured ">
    <p:bg>
      <p:bgPr>
        <a:solidFill>
          <a:srgbClr val="D8E0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64038" y="3213230"/>
            <a:ext cx="6204624" cy="493297"/>
          </a:xfrm>
        </p:spPr>
        <p:txBody>
          <a:bodyPr anchor="t"/>
          <a:lstStyle>
            <a:lvl1pPr algn="l">
              <a:defRPr sz="3400">
                <a:solidFill>
                  <a:srgbClr val="282828"/>
                </a:solidFill>
              </a:defRPr>
            </a:lvl1pPr>
          </a:lstStyle>
          <a:p>
            <a:endParaRPr lang="en-GB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68170" y="4191843"/>
            <a:ext cx="6200492" cy="1454011"/>
          </a:xfrm>
        </p:spPr>
        <p:txBody>
          <a:bodyPr/>
          <a:lstStyle>
            <a:lvl1pPr marL="0" indent="0" algn="l">
              <a:lnSpc>
                <a:spcPts val="3600"/>
              </a:lnSpc>
              <a:spcAft>
                <a:spcPts val="0"/>
              </a:spcAft>
              <a:buNone/>
              <a:defRPr sz="2800">
                <a:solidFill>
                  <a:srgbClr val="282828"/>
                </a:solidFill>
              </a:defRPr>
            </a:lvl1pPr>
            <a:lvl2pPr marL="650138" indent="0" algn="ctr">
              <a:buNone/>
              <a:defRPr sz="2844"/>
            </a:lvl2pPr>
            <a:lvl3pPr marL="1300277" indent="0" algn="ctr">
              <a:buNone/>
              <a:defRPr sz="2560"/>
            </a:lvl3pPr>
            <a:lvl4pPr marL="1950415" indent="0" algn="ctr">
              <a:buNone/>
              <a:defRPr sz="2275"/>
            </a:lvl4pPr>
            <a:lvl5pPr marL="2600554" indent="0" algn="ctr">
              <a:buNone/>
              <a:defRPr sz="2275"/>
            </a:lvl5pPr>
            <a:lvl6pPr marL="3250692" indent="0" algn="ctr">
              <a:buNone/>
              <a:defRPr sz="2275"/>
            </a:lvl6pPr>
            <a:lvl7pPr marL="3900830" indent="0" algn="ctr">
              <a:buNone/>
              <a:defRPr sz="2275"/>
            </a:lvl7pPr>
            <a:lvl8pPr marL="4550969" indent="0" algn="ctr">
              <a:buNone/>
              <a:defRPr sz="2275"/>
            </a:lvl8pPr>
            <a:lvl9pPr marL="5201107" indent="0" algn="ctr">
              <a:buNone/>
              <a:defRPr sz="2275"/>
            </a:lvl9pPr>
          </a:lstStyle>
          <a:p>
            <a:endParaRPr lang="en-GB" noProof="0" dirty="0"/>
          </a:p>
        </p:txBody>
      </p:sp>
      <p:sp>
        <p:nvSpPr>
          <p:cNvPr id="11" name="Footer Placeholder 18"/>
          <p:cNvSpPr>
            <a:spLocks noGrp="1"/>
          </p:cNvSpPr>
          <p:nvPr>
            <p:ph type="ftr" sz="quarter" idx="3"/>
          </p:nvPr>
        </p:nvSpPr>
        <p:spPr>
          <a:xfrm>
            <a:off x="6566430" y="8895302"/>
            <a:ext cx="5860871" cy="519113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lnSpc>
                <a:spcPts val="1800"/>
              </a:lnSpc>
              <a:defRPr sz="1400">
                <a:solidFill>
                  <a:srgbClr val="282828"/>
                </a:solidFill>
              </a:defRPr>
            </a:lvl1pPr>
          </a:lstStyle>
          <a:p>
            <a:r>
              <a:rPr lang="en-GB"/>
              <a:t>Smallprint</a:t>
            </a:r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99243" y="407158"/>
            <a:ext cx="2424145" cy="58385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4318" y="3316256"/>
            <a:ext cx="5284146" cy="6041541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5629835" y="-2259106"/>
            <a:ext cx="184731" cy="4869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0988" y="380987"/>
            <a:ext cx="2296800" cy="5492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0183032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text and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600" y="309282"/>
            <a:ext cx="12241906" cy="489372"/>
          </a:xfrm>
        </p:spPr>
        <p:txBody>
          <a:bodyPr>
            <a:noAutofit/>
          </a:bodyPr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0"/>
          </p:nvPr>
        </p:nvSpPr>
        <p:spPr>
          <a:xfrm>
            <a:off x="6572138" y="1685656"/>
            <a:ext cx="5973446" cy="461665"/>
          </a:xfrm>
        </p:spPr>
        <p:txBody>
          <a:bodyPr wrap="square">
            <a:spAutoFit/>
          </a:bodyPr>
          <a:lstStyle>
            <a:lvl1pPr marL="0" indent="0">
              <a:lnSpc>
                <a:spcPts val="3600"/>
              </a:lnSpc>
              <a:spcAft>
                <a:spcPts val="800"/>
              </a:spcAft>
              <a:buNone/>
              <a:defRPr sz="2800" b="1">
                <a:solidFill>
                  <a:schemeClr val="tx1"/>
                </a:solidFill>
              </a:defRPr>
            </a:lvl1pPr>
            <a:lvl2pPr marL="0" indent="0">
              <a:lnSpc>
                <a:spcPts val="3000"/>
              </a:lnSpc>
              <a:spcAft>
                <a:spcPts val="800"/>
              </a:spcAft>
              <a:buFont typeface="Arial" charset="0"/>
              <a:buNone/>
              <a:defRPr sz="2200"/>
            </a:lvl2pPr>
            <a:lvl3pPr marL="230400" indent="-230400">
              <a:lnSpc>
                <a:spcPts val="3000"/>
              </a:lnSpc>
              <a:spcAft>
                <a:spcPts val="800"/>
              </a:spcAft>
              <a:buFont typeface="Arial" charset="0"/>
              <a:buChar char="•"/>
              <a:defRPr sz="2200"/>
            </a:lvl3pPr>
            <a:lvl4pPr marL="460800" indent="-230400">
              <a:lnSpc>
                <a:spcPts val="3000"/>
              </a:lnSpc>
              <a:spcAft>
                <a:spcPts val="800"/>
              </a:spcAft>
              <a:buFont typeface=".HelveticaNeueDeskInterface-Regular" charset="0"/>
              <a:buChar char="–"/>
              <a:defRPr sz="2200"/>
            </a:lvl4pPr>
            <a:lvl5pPr>
              <a:lnSpc>
                <a:spcPts val="2800"/>
              </a:lnSpc>
              <a:spcAft>
                <a:spcPts val="800"/>
              </a:spcAft>
              <a:defRPr sz="2000"/>
            </a:lvl5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  <p:sp>
        <p:nvSpPr>
          <p:cNvPr id="8" name="Chart Placeholder 7"/>
          <p:cNvSpPr>
            <a:spLocks noGrp="1"/>
          </p:cNvSpPr>
          <p:nvPr>
            <p:ph type="chart" sz="quarter" idx="11"/>
          </p:nvPr>
        </p:nvSpPr>
        <p:spPr>
          <a:xfrm>
            <a:off x="6472376" y="2096125"/>
            <a:ext cx="6365319" cy="6270405"/>
          </a:xfrm>
        </p:spPr>
        <p:txBody>
          <a:bodyPr/>
          <a:lstStyle>
            <a:lvl1pPr marL="0" indent="0">
              <a:buNone/>
              <a:defRPr sz="1800"/>
            </a:lvl1pPr>
          </a:lstStyle>
          <a:p>
            <a:endParaRPr lang="en-GB" noProof="0" dirty="0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391874" y="1685656"/>
            <a:ext cx="5973446" cy="461665"/>
          </a:xfrm>
        </p:spPr>
        <p:txBody>
          <a:bodyPr wrap="square">
            <a:spAutoFit/>
          </a:bodyPr>
          <a:lstStyle>
            <a:lvl1pPr marL="0" indent="0">
              <a:lnSpc>
                <a:spcPts val="3600"/>
              </a:lnSpc>
              <a:spcAft>
                <a:spcPts val="800"/>
              </a:spcAft>
              <a:buNone/>
              <a:defRPr sz="2800" b="1">
                <a:solidFill>
                  <a:schemeClr val="tx1"/>
                </a:solidFill>
              </a:defRPr>
            </a:lvl1pPr>
            <a:lvl2pPr marL="0" indent="0">
              <a:lnSpc>
                <a:spcPts val="3000"/>
              </a:lnSpc>
              <a:spcAft>
                <a:spcPts val="800"/>
              </a:spcAft>
              <a:buFont typeface="Arial" charset="0"/>
              <a:buNone/>
              <a:defRPr sz="2200"/>
            </a:lvl2pPr>
            <a:lvl3pPr marL="230400" indent="-230400">
              <a:lnSpc>
                <a:spcPts val="3000"/>
              </a:lnSpc>
              <a:spcAft>
                <a:spcPts val="800"/>
              </a:spcAft>
              <a:buFont typeface="Arial" charset="0"/>
              <a:buChar char="•"/>
              <a:defRPr sz="2200"/>
            </a:lvl3pPr>
            <a:lvl4pPr marL="460800" indent="-230400">
              <a:lnSpc>
                <a:spcPts val="3000"/>
              </a:lnSpc>
              <a:spcAft>
                <a:spcPts val="800"/>
              </a:spcAft>
              <a:buFont typeface=".HelveticaNeueDeskInterface-Regular" charset="0"/>
              <a:buChar char="–"/>
              <a:defRPr sz="2200"/>
            </a:lvl4pPr>
            <a:lvl5pPr>
              <a:lnSpc>
                <a:spcPts val="2800"/>
              </a:lnSpc>
              <a:spcAft>
                <a:spcPts val="800"/>
              </a:spcAft>
              <a:defRPr sz="2000"/>
            </a:lvl5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4"/>
          </p:nvPr>
        </p:nvSpPr>
        <p:spPr>
          <a:xfrm>
            <a:off x="380987" y="8571160"/>
            <a:ext cx="12456707" cy="524713"/>
          </a:xfrm>
        </p:spPr>
        <p:txBody>
          <a:bodyPr wrap="square">
            <a:noAutofit/>
          </a:bodyPr>
          <a:lstStyle>
            <a:lvl1pPr marL="2468563" indent="-2468563">
              <a:lnSpc>
                <a:spcPts val="1600"/>
              </a:lnSpc>
              <a:spcAft>
                <a:spcPts val="800"/>
              </a:spcAft>
              <a:buNone/>
              <a:tabLst>
                <a:tab pos="2466975" algn="l"/>
              </a:tabLst>
              <a:defRPr sz="1200" b="0">
                <a:solidFill>
                  <a:srgbClr val="85888D"/>
                </a:solidFill>
              </a:defRPr>
            </a:lvl1pPr>
            <a:lvl2pPr marL="0" indent="0">
              <a:lnSpc>
                <a:spcPts val="3000"/>
              </a:lnSpc>
              <a:spcAft>
                <a:spcPts val="800"/>
              </a:spcAft>
              <a:buFont typeface="Arial" charset="0"/>
              <a:buNone/>
              <a:defRPr sz="2200"/>
            </a:lvl2pPr>
            <a:lvl3pPr marL="230400" indent="-230400">
              <a:lnSpc>
                <a:spcPts val="3000"/>
              </a:lnSpc>
              <a:spcAft>
                <a:spcPts val="800"/>
              </a:spcAft>
              <a:buFont typeface="Arial" charset="0"/>
              <a:buChar char="•"/>
              <a:defRPr sz="2200"/>
            </a:lvl3pPr>
            <a:lvl4pPr marL="460800" indent="-230400">
              <a:lnSpc>
                <a:spcPts val="3000"/>
              </a:lnSpc>
              <a:spcAft>
                <a:spcPts val="800"/>
              </a:spcAft>
              <a:buFont typeface=".HelveticaNeueDeskInterface-Regular" charset="0"/>
              <a:buChar char="–"/>
              <a:defRPr sz="2200"/>
            </a:lvl4pPr>
            <a:lvl5pPr>
              <a:lnSpc>
                <a:spcPts val="2800"/>
              </a:lnSpc>
              <a:spcAft>
                <a:spcPts val="800"/>
              </a:spcAft>
              <a:defRPr sz="2000"/>
            </a:lvl5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  <p:sp>
        <p:nvSpPr>
          <p:cNvPr id="11" name="Chart Placeholder 7"/>
          <p:cNvSpPr>
            <a:spLocks noGrp="1"/>
          </p:cNvSpPr>
          <p:nvPr>
            <p:ph type="chart" sz="quarter" idx="15"/>
          </p:nvPr>
        </p:nvSpPr>
        <p:spPr>
          <a:xfrm>
            <a:off x="0" y="2096125"/>
            <a:ext cx="6365319" cy="6270405"/>
          </a:xfrm>
        </p:spPr>
        <p:txBody>
          <a:bodyPr/>
          <a:lstStyle>
            <a:lvl1pPr marL="0" indent="0">
              <a:buNone/>
              <a:defRPr sz="1800"/>
            </a:lvl1pPr>
          </a:lstStyle>
          <a:p>
            <a:endParaRPr lang="en-GB" noProof="0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6"/>
          </p:nvPr>
        </p:nvSpPr>
        <p:spPr>
          <a:xfrm>
            <a:off x="380988" y="828137"/>
            <a:ext cx="12242518" cy="474561"/>
          </a:xfrm>
        </p:spPr>
        <p:txBody>
          <a:bodyPr/>
          <a:lstStyle>
            <a:lvl1pPr marL="0" indent="0" algn="l">
              <a:lnSpc>
                <a:spcPts val="3600"/>
              </a:lnSpc>
              <a:spcAft>
                <a:spcPts val="0"/>
              </a:spcAft>
              <a:buNone/>
              <a:defRPr sz="2800">
                <a:solidFill>
                  <a:schemeClr val="accent1"/>
                </a:solidFill>
              </a:defRPr>
            </a:lvl1pPr>
            <a:lvl2pPr marL="650138" indent="0" algn="ctr">
              <a:buNone/>
              <a:defRPr sz="2844"/>
            </a:lvl2pPr>
            <a:lvl3pPr marL="1300277" indent="0" algn="ctr">
              <a:buNone/>
              <a:defRPr sz="2560"/>
            </a:lvl3pPr>
            <a:lvl4pPr marL="1950415" indent="0" algn="ctr">
              <a:buNone/>
              <a:defRPr sz="2275"/>
            </a:lvl4pPr>
            <a:lvl5pPr marL="2600554" indent="0" algn="ctr">
              <a:buNone/>
              <a:defRPr sz="2275"/>
            </a:lvl5pPr>
            <a:lvl6pPr marL="3250692" indent="0" algn="ctr">
              <a:buNone/>
              <a:defRPr sz="2275"/>
            </a:lvl6pPr>
            <a:lvl7pPr marL="3900830" indent="0" algn="ctr">
              <a:buNone/>
              <a:defRPr sz="2275"/>
            </a:lvl7pPr>
            <a:lvl8pPr marL="4550969" indent="0" algn="ctr">
              <a:buNone/>
              <a:defRPr sz="2275"/>
            </a:lvl8pPr>
            <a:lvl9pPr marL="5201107" indent="0" algn="ctr">
              <a:buNone/>
              <a:defRPr sz="2275"/>
            </a:lvl9pPr>
          </a:lstStyle>
          <a:p>
            <a:r>
              <a:rPr lang="en-GB" noProof="0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480491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, text and graph">
    <p:bg>
      <p:bgPr>
        <a:solidFill>
          <a:srgbClr val="F3F6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13003200" cy="91185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endParaRPr lang="en-GB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600" y="309282"/>
            <a:ext cx="12241906" cy="489372"/>
          </a:xfrm>
        </p:spPr>
        <p:txBody>
          <a:bodyPr>
            <a:noAutofit/>
          </a:bodyPr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0"/>
          </p:nvPr>
        </p:nvSpPr>
        <p:spPr>
          <a:xfrm>
            <a:off x="6572138" y="1685656"/>
            <a:ext cx="5973446" cy="461665"/>
          </a:xfrm>
        </p:spPr>
        <p:txBody>
          <a:bodyPr wrap="square">
            <a:spAutoFit/>
          </a:bodyPr>
          <a:lstStyle>
            <a:lvl1pPr marL="0" indent="0">
              <a:lnSpc>
                <a:spcPts val="3600"/>
              </a:lnSpc>
              <a:spcAft>
                <a:spcPts val="800"/>
              </a:spcAft>
              <a:buNone/>
              <a:defRPr sz="2800" b="1">
                <a:solidFill>
                  <a:schemeClr val="tx1"/>
                </a:solidFill>
              </a:defRPr>
            </a:lvl1pPr>
            <a:lvl2pPr marL="0" indent="0">
              <a:lnSpc>
                <a:spcPts val="3000"/>
              </a:lnSpc>
              <a:spcAft>
                <a:spcPts val="800"/>
              </a:spcAft>
              <a:buFont typeface="Arial" charset="0"/>
              <a:buNone/>
              <a:defRPr sz="2200"/>
            </a:lvl2pPr>
            <a:lvl3pPr marL="230400" indent="-230400">
              <a:lnSpc>
                <a:spcPts val="3000"/>
              </a:lnSpc>
              <a:spcAft>
                <a:spcPts val="800"/>
              </a:spcAft>
              <a:buFont typeface="Arial" charset="0"/>
              <a:buChar char="•"/>
              <a:defRPr sz="2200"/>
            </a:lvl3pPr>
            <a:lvl4pPr marL="460800" indent="-230400">
              <a:lnSpc>
                <a:spcPts val="3000"/>
              </a:lnSpc>
              <a:spcAft>
                <a:spcPts val="800"/>
              </a:spcAft>
              <a:buFont typeface=".HelveticaNeueDeskInterface-Regular" charset="0"/>
              <a:buChar char="–"/>
              <a:defRPr sz="2200"/>
            </a:lvl4pPr>
            <a:lvl5pPr>
              <a:lnSpc>
                <a:spcPts val="2800"/>
              </a:lnSpc>
              <a:spcAft>
                <a:spcPts val="800"/>
              </a:spcAft>
              <a:defRPr sz="2000"/>
            </a:lvl5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  <p:sp>
        <p:nvSpPr>
          <p:cNvPr id="8" name="Chart Placeholder 7"/>
          <p:cNvSpPr>
            <a:spLocks noGrp="1"/>
          </p:cNvSpPr>
          <p:nvPr>
            <p:ph type="chart" sz="quarter" idx="11"/>
          </p:nvPr>
        </p:nvSpPr>
        <p:spPr>
          <a:xfrm>
            <a:off x="6472376" y="2096125"/>
            <a:ext cx="6365319" cy="6270405"/>
          </a:xfrm>
        </p:spPr>
        <p:txBody>
          <a:bodyPr/>
          <a:lstStyle>
            <a:lvl1pPr marL="0" indent="0">
              <a:buNone/>
              <a:defRPr sz="1800"/>
            </a:lvl1pPr>
          </a:lstStyle>
          <a:p>
            <a:endParaRPr lang="en-GB" noProof="0" dirty="0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391874" y="1685656"/>
            <a:ext cx="5973446" cy="461665"/>
          </a:xfrm>
        </p:spPr>
        <p:txBody>
          <a:bodyPr wrap="square">
            <a:spAutoFit/>
          </a:bodyPr>
          <a:lstStyle>
            <a:lvl1pPr marL="0" indent="0">
              <a:lnSpc>
                <a:spcPts val="3600"/>
              </a:lnSpc>
              <a:spcAft>
                <a:spcPts val="800"/>
              </a:spcAft>
              <a:buNone/>
              <a:defRPr sz="2800" b="1">
                <a:solidFill>
                  <a:schemeClr val="tx1"/>
                </a:solidFill>
              </a:defRPr>
            </a:lvl1pPr>
            <a:lvl2pPr marL="0" indent="0">
              <a:lnSpc>
                <a:spcPts val="3000"/>
              </a:lnSpc>
              <a:spcAft>
                <a:spcPts val="800"/>
              </a:spcAft>
              <a:buFont typeface="Arial" charset="0"/>
              <a:buNone/>
              <a:defRPr sz="2200"/>
            </a:lvl2pPr>
            <a:lvl3pPr marL="230400" indent="-230400">
              <a:lnSpc>
                <a:spcPts val="3000"/>
              </a:lnSpc>
              <a:spcAft>
                <a:spcPts val="800"/>
              </a:spcAft>
              <a:buFont typeface="Arial" charset="0"/>
              <a:buChar char="•"/>
              <a:defRPr sz="2200"/>
            </a:lvl3pPr>
            <a:lvl4pPr marL="460800" indent="-230400">
              <a:lnSpc>
                <a:spcPts val="3000"/>
              </a:lnSpc>
              <a:spcAft>
                <a:spcPts val="800"/>
              </a:spcAft>
              <a:buFont typeface=".HelveticaNeueDeskInterface-Regular" charset="0"/>
              <a:buChar char="–"/>
              <a:defRPr sz="2200"/>
            </a:lvl4pPr>
            <a:lvl5pPr>
              <a:lnSpc>
                <a:spcPts val="2800"/>
              </a:lnSpc>
              <a:spcAft>
                <a:spcPts val="800"/>
              </a:spcAft>
              <a:defRPr sz="2000"/>
            </a:lvl5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4"/>
          </p:nvPr>
        </p:nvSpPr>
        <p:spPr>
          <a:xfrm>
            <a:off x="380987" y="8571160"/>
            <a:ext cx="12456707" cy="524713"/>
          </a:xfrm>
        </p:spPr>
        <p:txBody>
          <a:bodyPr wrap="square">
            <a:noAutofit/>
          </a:bodyPr>
          <a:lstStyle>
            <a:lvl1pPr marL="2468563" indent="-2468563">
              <a:lnSpc>
                <a:spcPts val="1600"/>
              </a:lnSpc>
              <a:spcAft>
                <a:spcPts val="800"/>
              </a:spcAft>
              <a:buNone/>
              <a:tabLst>
                <a:tab pos="2466975" algn="l"/>
              </a:tabLst>
              <a:defRPr sz="1200" b="0">
                <a:solidFill>
                  <a:srgbClr val="85888D"/>
                </a:solidFill>
              </a:defRPr>
            </a:lvl1pPr>
            <a:lvl2pPr marL="0" indent="0">
              <a:lnSpc>
                <a:spcPts val="3000"/>
              </a:lnSpc>
              <a:spcAft>
                <a:spcPts val="800"/>
              </a:spcAft>
              <a:buFont typeface="Arial" charset="0"/>
              <a:buNone/>
              <a:defRPr sz="2200"/>
            </a:lvl2pPr>
            <a:lvl3pPr marL="230400" indent="-230400">
              <a:lnSpc>
                <a:spcPts val="3000"/>
              </a:lnSpc>
              <a:spcAft>
                <a:spcPts val="800"/>
              </a:spcAft>
              <a:buFont typeface="Arial" charset="0"/>
              <a:buChar char="•"/>
              <a:defRPr sz="2200"/>
            </a:lvl3pPr>
            <a:lvl4pPr marL="460800" indent="-230400">
              <a:lnSpc>
                <a:spcPts val="3000"/>
              </a:lnSpc>
              <a:spcAft>
                <a:spcPts val="800"/>
              </a:spcAft>
              <a:buFont typeface=".HelveticaNeueDeskInterface-Regular" charset="0"/>
              <a:buChar char="–"/>
              <a:defRPr sz="2200"/>
            </a:lvl4pPr>
            <a:lvl5pPr>
              <a:lnSpc>
                <a:spcPts val="2800"/>
              </a:lnSpc>
              <a:spcAft>
                <a:spcPts val="800"/>
              </a:spcAft>
              <a:defRPr sz="2000"/>
            </a:lvl5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  <p:sp>
        <p:nvSpPr>
          <p:cNvPr id="11" name="Chart Placeholder 7"/>
          <p:cNvSpPr>
            <a:spLocks noGrp="1"/>
          </p:cNvSpPr>
          <p:nvPr>
            <p:ph type="chart" sz="quarter" idx="15"/>
          </p:nvPr>
        </p:nvSpPr>
        <p:spPr>
          <a:xfrm>
            <a:off x="0" y="2096125"/>
            <a:ext cx="6365319" cy="6270405"/>
          </a:xfrm>
        </p:spPr>
        <p:txBody>
          <a:bodyPr/>
          <a:lstStyle>
            <a:lvl1pPr marL="0" indent="0">
              <a:buNone/>
              <a:defRPr sz="1800"/>
            </a:lvl1pPr>
          </a:lstStyle>
          <a:p>
            <a:endParaRPr lang="en-GB" noProof="0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6"/>
          </p:nvPr>
        </p:nvSpPr>
        <p:spPr>
          <a:xfrm>
            <a:off x="380988" y="828137"/>
            <a:ext cx="12242518" cy="474561"/>
          </a:xfrm>
        </p:spPr>
        <p:txBody>
          <a:bodyPr/>
          <a:lstStyle>
            <a:lvl1pPr marL="0" indent="0" algn="l">
              <a:lnSpc>
                <a:spcPts val="3600"/>
              </a:lnSpc>
              <a:spcAft>
                <a:spcPts val="0"/>
              </a:spcAft>
              <a:buNone/>
              <a:defRPr sz="2800">
                <a:solidFill>
                  <a:schemeClr val="accent1"/>
                </a:solidFill>
              </a:defRPr>
            </a:lvl1pPr>
            <a:lvl2pPr marL="650138" indent="0" algn="ctr">
              <a:buNone/>
              <a:defRPr sz="2844"/>
            </a:lvl2pPr>
            <a:lvl3pPr marL="1300277" indent="0" algn="ctr">
              <a:buNone/>
              <a:defRPr sz="2560"/>
            </a:lvl3pPr>
            <a:lvl4pPr marL="1950415" indent="0" algn="ctr">
              <a:buNone/>
              <a:defRPr sz="2275"/>
            </a:lvl4pPr>
            <a:lvl5pPr marL="2600554" indent="0" algn="ctr">
              <a:buNone/>
              <a:defRPr sz="2275"/>
            </a:lvl5pPr>
            <a:lvl6pPr marL="3250692" indent="0" algn="ctr">
              <a:buNone/>
              <a:defRPr sz="2275"/>
            </a:lvl6pPr>
            <a:lvl7pPr marL="3900830" indent="0" algn="ctr">
              <a:buNone/>
              <a:defRPr sz="2275"/>
            </a:lvl7pPr>
            <a:lvl8pPr marL="4550969" indent="0" algn="ctr">
              <a:buNone/>
              <a:defRPr sz="2275"/>
            </a:lvl8pPr>
            <a:lvl9pPr marL="5201107" indent="0" algn="ctr">
              <a:buNone/>
              <a:defRPr sz="2275"/>
            </a:lvl9pPr>
          </a:lstStyle>
          <a:p>
            <a:r>
              <a:rPr lang="en-GB" noProof="0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7164724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graph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600" y="309282"/>
            <a:ext cx="12241906" cy="489372"/>
          </a:xfrm>
        </p:spPr>
        <p:txBody>
          <a:bodyPr>
            <a:noAutofit/>
          </a:bodyPr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380987" y="1816288"/>
            <a:ext cx="12242519" cy="461665"/>
          </a:xfrm>
        </p:spPr>
        <p:txBody>
          <a:bodyPr wrap="square">
            <a:spAutoFit/>
          </a:bodyPr>
          <a:lstStyle>
            <a:lvl1pPr marL="0" indent="0">
              <a:lnSpc>
                <a:spcPts val="3600"/>
              </a:lnSpc>
              <a:spcAft>
                <a:spcPts val="800"/>
              </a:spcAft>
              <a:buNone/>
              <a:defRPr sz="2800" b="0">
                <a:solidFill>
                  <a:schemeClr val="tx1"/>
                </a:solidFill>
              </a:defRPr>
            </a:lvl1pPr>
            <a:lvl2pPr marL="0" indent="0">
              <a:lnSpc>
                <a:spcPts val="3000"/>
              </a:lnSpc>
              <a:spcAft>
                <a:spcPts val="800"/>
              </a:spcAft>
              <a:buFont typeface="Arial" charset="0"/>
              <a:buNone/>
              <a:defRPr sz="2200"/>
            </a:lvl2pPr>
            <a:lvl3pPr marL="230400" indent="-230400">
              <a:lnSpc>
                <a:spcPts val="3000"/>
              </a:lnSpc>
              <a:spcAft>
                <a:spcPts val="800"/>
              </a:spcAft>
              <a:buFont typeface="Arial" charset="0"/>
              <a:buChar char="•"/>
              <a:defRPr sz="2200"/>
            </a:lvl3pPr>
            <a:lvl4pPr marL="460800" indent="-230400">
              <a:lnSpc>
                <a:spcPts val="3000"/>
              </a:lnSpc>
              <a:spcAft>
                <a:spcPts val="800"/>
              </a:spcAft>
              <a:buFont typeface=".HelveticaNeueDeskInterface-Regular" charset="0"/>
              <a:buChar char="–"/>
              <a:defRPr sz="2200"/>
            </a:lvl4pPr>
            <a:lvl5pPr>
              <a:lnSpc>
                <a:spcPts val="2800"/>
              </a:lnSpc>
              <a:spcAft>
                <a:spcPts val="800"/>
              </a:spcAft>
              <a:defRPr sz="2000"/>
            </a:lvl5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4"/>
          </p:nvPr>
        </p:nvSpPr>
        <p:spPr>
          <a:xfrm>
            <a:off x="380987" y="8571160"/>
            <a:ext cx="12456707" cy="524713"/>
          </a:xfrm>
        </p:spPr>
        <p:txBody>
          <a:bodyPr wrap="square">
            <a:noAutofit/>
          </a:bodyPr>
          <a:lstStyle>
            <a:lvl1pPr marL="2468563" indent="-2468563">
              <a:lnSpc>
                <a:spcPts val="1600"/>
              </a:lnSpc>
              <a:spcAft>
                <a:spcPts val="800"/>
              </a:spcAft>
              <a:buNone/>
              <a:tabLst>
                <a:tab pos="2466975" algn="l"/>
              </a:tabLst>
              <a:defRPr sz="1200" b="0">
                <a:solidFill>
                  <a:srgbClr val="85888D"/>
                </a:solidFill>
              </a:defRPr>
            </a:lvl1pPr>
            <a:lvl2pPr marL="0" indent="0">
              <a:lnSpc>
                <a:spcPts val="3000"/>
              </a:lnSpc>
              <a:spcAft>
                <a:spcPts val="800"/>
              </a:spcAft>
              <a:buFont typeface="Arial" charset="0"/>
              <a:buNone/>
              <a:defRPr sz="2200"/>
            </a:lvl2pPr>
            <a:lvl3pPr marL="230400" indent="-230400">
              <a:lnSpc>
                <a:spcPts val="3000"/>
              </a:lnSpc>
              <a:spcAft>
                <a:spcPts val="800"/>
              </a:spcAft>
              <a:buFont typeface="Arial" charset="0"/>
              <a:buChar char="•"/>
              <a:defRPr sz="2200"/>
            </a:lvl3pPr>
            <a:lvl4pPr marL="460800" indent="-230400">
              <a:lnSpc>
                <a:spcPts val="3000"/>
              </a:lnSpc>
              <a:spcAft>
                <a:spcPts val="800"/>
              </a:spcAft>
              <a:buFont typeface=".HelveticaNeueDeskInterface-Regular" charset="0"/>
              <a:buChar char="–"/>
              <a:defRPr sz="2200"/>
            </a:lvl4pPr>
            <a:lvl5pPr>
              <a:lnSpc>
                <a:spcPts val="2800"/>
              </a:lnSpc>
              <a:spcAft>
                <a:spcPts val="800"/>
              </a:spcAft>
              <a:defRPr sz="2000"/>
            </a:lvl5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  <p:sp>
        <p:nvSpPr>
          <p:cNvPr id="11" name="Chart Placeholder 7"/>
          <p:cNvSpPr>
            <a:spLocks noGrp="1"/>
          </p:cNvSpPr>
          <p:nvPr>
            <p:ph type="chart" sz="quarter" idx="15"/>
          </p:nvPr>
        </p:nvSpPr>
        <p:spPr>
          <a:xfrm>
            <a:off x="380987" y="2139669"/>
            <a:ext cx="12242520" cy="6270405"/>
          </a:xfrm>
        </p:spPr>
        <p:txBody>
          <a:bodyPr/>
          <a:lstStyle>
            <a:lvl1pPr marL="0" indent="0">
              <a:buNone/>
              <a:defRPr sz="1800"/>
            </a:lvl1pPr>
          </a:lstStyle>
          <a:p>
            <a:endParaRPr lang="en-GB" noProof="0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0"/>
          </p:nvPr>
        </p:nvSpPr>
        <p:spPr>
          <a:xfrm>
            <a:off x="380988" y="828137"/>
            <a:ext cx="12242518" cy="474561"/>
          </a:xfrm>
        </p:spPr>
        <p:txBody>
          <a:bodyPr/>
          <a:lstStyle>
            <a:lvl1pPr marL="0" indent="0" algn="l">
              <a:lnSpc>
                <a:spcPts val="3600"/>
              </a:lnSpc>
              <a:spcAft>
                <a:spcPts val="0"/>
              </a:spcAft>
              <a:buNone/>
              <a:defRPr sz="2800">
                <a:solidFill>
                  <a:schemeClr val="accent1"/>
                </a:solidFill>
              </a:defRPr>
            </a:lvl1pPr>
            <a:lvl2pPr marL="650138" indent="0" algn="ctr">
              <a:buNone/>
              <a:defRPr sz="2844"/>
            </a:lvl2pPr>
            <a:lvl3pPr marL="1300277" indent="0" algn="ctr">
              <a:buNone/>
              <a:defRPr sz="2560"/>
            </a:lvl3pPr>
            <a:lvl4pPr marL="1950415" indent="0" algn="ctr">
              <a:buNone/>
              <a:defRPr sz="2275"/>
            </a:lvl4pPr>
            <a:lvl5pPr marL="2600554" indent="0" algn="ctr">
              <a:buNone/>
              <a:defRPr sz="2275"/>
            </a:lvl5pPr>
            <a:lvl6pPr marL="3250692" indent="0" algn="ctr">
              <a:buNone/>
              <a:defRPr sz="2275"/>
            </a:lvl6pPr>
            <a:lvl7pPr marL="3900830" indent="0" algn="ctr">
              <a:buNone/>
              <a:defRPr sz="2275"/>
            </a:lvl7pPr>
            <a:lvl8pPr marL="4550969" indent="0" algn="ctr">
              <a:buNone/>
              <a:defRPr sz="2275"/>
            </a:lvl8pPr>
            <a:lvl9pPr marL="5201107" indent="0" algn="ctr">
              <a:buNone/>
              <a:defRPr sz="2275"/>
            </a:lvl9pPr>
          </a:lstStyle>
          <a:p>
            <a:r>
              <a:rPr lang="en-GB" noProof="0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38621463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graph on white background">
    <p:bg>
      <p:bgPr>
        <a:solidFill>
          <a:srgbClr val="F3F6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3003200" cy="91185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endParaRPr lang="en-GB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599" y="309281"/>
            <a:ext cx="12242201" cy="570395"/>
          </a:xfrm>
        </p:spPr>
        <p:txBody>
          <a:bodyPr>
            <a:noAutofit/>
          </a:bodyPr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4"/>
          </p:nvPr>
        </p:nvSpPr>
        <p:spPr>
          <a:xfrm>
            <a:off x="380987" y="8571160"/>
            <a:ext cx="12456707" cy="524713"/>
          </a:xfrm>
        </p:spPr>
        <p:txBody>
          <a:bodyPr wrap="square">
            <a:noAutofit/>
          </a:bodyPr>
          <a:lstStyle>
            <a:lvl1pPr marL="2468563" indent="-2468563">
              <a:lnSpc>
                <a:spcPts val="1600"/>
              </a:lnSpc>
              <a:spcAft>
                <a:spcPts val="800"/>
              </a:spcAft>
              <a:buNone/>
              <a:tabLst>
                <a:tab pos="2466975" algn="l"/>
              </a:tabLst>
              <a:defRPr sz="1200" b="0">
                <a:solidFill>
                  <a:srgbClr val="85888D"/>
                </a:solidFill>
              </a:defRPr>
            </a:lvl1pPr>
            <a:lvl2pPr marL="0" indent="0">
              <a:lnSpc>
                <a:spcPts val="3000"/>
              </a:lnSpc>
              <a:spcAft>
                <a:spcPts val="800"/>
              </a:spcAft>
              <a:buFont typeface="Arial" charset="0"/>
              <a:buNone/>
              <a:defRPr sz="2200"/>
            </a:lvl2pPr>
            <a:lvl3pPr marL="230400" indent="-230400">
              <a:lnSpc>
                <a:spcPts val="3000"/>
              </a:lnSpc>
              <a:spcAft>
                <a:spcPts val="800"/>
              </a:spcAft>
              <a:buFont typeface="Arial" charset="0"/>
              <a:buChar char="•"/>
              <a:defRPr sz="2200"/>
            </a:lvl3pPr>
            <a:lvl4pPr marL="460800" indent="-230400">
              <a:lnSpc>
                <a:spcPts val="3000"/>
              </a:lnSpc>
              <a:spcAft>
                <a:spcPts val="800"/>
              </a:spcAft>
              <a:buFont typeface=".HelveticaNeueDeskInterface-Regular" charset="0"/>
              <a:buChar char="–"/>
              <a:defRPr sz="2200"/>
            </a:lvl4pPr>
            <a:lvl5pPr>
              <a:lnSpc>
                <a:spcPts val="2800"/>
              </a:lnSpc>
              <a:spcAft>
                <a:spcPts val="800"/>
              </a:spcAft>
              <a:defRPr sz="2000"/>
            </a:lvl5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  <p:sp>
        <p:nvSpPr>
          <p:cNvPr id="12" name="Chart Placeholder 7"/>
          <p:cNvSpPr>
            <a:spLocks noGrp="1"/>
          </p:cNvSpPr>
          <p:nvPr>
            <p:ph type="chart" sz="quarter" idx="15"/>
          </p:nvPr>
        </p:nvSpPr>
        <p:spPr>
          <a:xfrm>
            <a:off x="380987" y="2139669"/>
            <a:ext cx="12242520" cy="6270405"/>
          </a:xfrm>
        </p:spPr>
        <p:txBody>
          <a:bodyPr/>
          <a:lstStyle>
            <a:lvl1pPr marL="0" indent="0">
              <a:buNone/>
              <a:defRPr sz="1800"/>
            </a:lvl1pPr>
          </a:lstStyle>
          <a:p>
            <a:endParaRPr lang="en-GB" noProof="0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0"/>
          </p:nvPr>
        </p:nvSpPr>
        <p:spPr>
          <a:xfrm>
            <a:off x="380988" y="828137"/>
            <a:ext cx="12242518" cy="474561"/>
          </a:xfrm>
        </p:spPr>
        <p:txBody>
          <a:bodyPr/>
          <a:lstStyle>
            <a:lvl1pPr marL="0" indent="0" algn="l">
              <a:lnSpc>
                <a:spcPts val="3600"/>
              </a:lnSpc>
              <a:spcAft>
                <a:spcPts val="0"/>
              </a:spcAft>
              <a:buNone/>
              <a:defRPr sz="2800">
                <a:solidFill>
                  <a:schemeClr val="accent1"/>
                </a:solidFill>
              </a:defRPr>
            </a:lvl1pPr>
            <a:lvl2pPr marL="650138" indent="0" algn="ctr">
              <a:buNone/>
              <a:defRPr sz="2844"/>
            </a:lvl2pPr>
            <a:lvl3pPr marL="1300277" indent="0" algn="ctr">
              <a:buNone/>
              <a:defRPr sz="2560"/>
            </a:lvl3pPr>
            <a:lvl4pPr marL="1950415" indent="0" algn="ctr">
              <a:buNone/>
              <a:defRPr sz="2275"/>
            </a:lvl4pPr>
            <a:lvl5pPr marL="2600554" indent="0" algn="ctr">
              <a:buNone/>
              <a:defRPr sz="2275"/>
            </a:lvl5pPr>
            <a:lvl6pPr marL="3250692" indent="0" algn="ctr">
              <a:buNone/>
              <a:defRPr sz="2275"/>
            </a:lvl6pPr>
            <a:lvl7pPr marL="3900830" indent="0" algn="ctr">
              <a:buNone/>
              <a:defRPr sz="2275"/>
            </a:lvl7pPr>
            <a:lvl8pPr marL="4550969" indent="0" algn="ctr">
              <a:buNone/>
              <a:defRPr sz="2275"/>
            </a:lvl8pPr>
            <a:lvl9pPr marL="5201107" indent="0" algn="ctr">
              <a:buNone/>
              <a:defRPr sz="2275"/>
            </a:lvl9pPr>
          </a:lstStyle>
          <a:p>
            <a:r>
              <a:rPr lang="en-GB" noProof="0" dirty="0"/>
              <a:t>Click to edit Master subtitle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380987" y="1816288"/>
            <a:ext cx="12242519" cy="461665"/>
          </a:xfrm>
        </p:spPr>
        <p:txBody>
          <a:bodyPr wrap="square">
            <a:spAutoFit/>
          </a:bodyPr>
          <a:lstStyle>
            <a:lvl1pPr marL="0" indent="0">
              <a:lnSpc>
                <a:spcPts val="3600"/>
              </a:lnSpc>
              <a:spcAft>
                <a:spcPts val="800"/>
              </a:spcAft>
              <a:buNone/>
              <a:defRPr sz="2800" b="0">
                <a:solidFill>
                  <a:schemeClr val="tx1"/>
                </a:solidFill>
              </a:defRPr>
            </a:lvl1pPr>
            <a:lvl2pPr marL="0" indent="0">
              <a:lnSpc>
                <a:spcPts val="3000"/>
              </a:lnSpc>
              <a:spcAft>
                <a:spcPts val="800"/>
              </a:spcAft>
              <a:buFont typeface="Arial" charset="0"/>
              <a:buNone/>
              <a:defRPr sz="2200"/>
            </a:lvl2pPr>
            <a:lvl3pPr marL="230400" indent="-230400">
              <a:lnSpc>
                <a:spcPts val="3000"/>
              </a:lnSpc>
              <a:spcAft>
                <a:spcPts val="800"/>
              </a:spcAft>
              <a:buFont typeface="Arial" charset="0"/>
              <a:buChar char="•"/>
              <a:defRPr sz="2200"/>
            </a:lvl3pPr>
            <a:lvl4pPr marL="460800" indent="-230400">
              <a:lnSpc>
                <a:spcPts val="3000"/>
              </a:lnSpc>
              <a:spcAft>
                <a:spcPts val="800"/>
              </a:spcAft>
              <a:buFont typeface=".HelveticaNeueDeskInterface-Regular" charset="0"/>
              <a:buChar char="–"/>
              <a:defRPr sz="2200"/>
            </a:lvl4pPr>
            <a:lvl5pPr>
              <a:lnSpc>
                <a:spcPts val="2800"/>
              </a:lnSpc>
              <a:spcAft>
                <a:spcPts val="800"/>
              </a:spcAft>
              <a:defRPr sz="2000"/>
            </a:lvl5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039559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 - coloured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0988" y="3503387"/>
            <a:ext cx="7216810" cy="493297"/>
          </a:xfrm>
        </p:spPr>
        <p:txBody>
          <a:bodyPr anchor="t"/>
          <a:lstStyle>
            <a:lvl1pPr algn="l">
              <a:defRPr sz="3400">
                <a:solidFill>
                  <a:srgbClr val="282828"/>
                </a:solidFill>
              </a:defRPr>
            </a:lvl1pPr>
          </a:lstStyle>
          <a:p>
            <a:r>
              <a:rPr lang="en-GB" noProof="0" dirty="0"/>
              <a:t>Click to add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5794" y="4472484"/>
            <a:ext cx="7212004" cy="1454011"/>
          </a:xfrm>
        </p:spPr>
        <p:txBody>
          <a:bodyPr/>
          <a:lstStyle>
            <a:lvl1pPr marL="0" indent="0" algn="l">
              <a:lnSpc>
                <a:spcPts val="3600"/>
              </a:lnSpc>
              <a:spcAft>
                <a:spcPts val="0"/>
              </a:spcAft>
              <a:buNone/>
              <a:defRPr sz="2800">
                <a:solidFill>
                  <a:schemeClr val="bg1"/>
                </a:solidFill>
              </a:defRPr>
            </a:lvl1pPr>
            <a:lvl2pPr marL="650138" indent="0" algn="ctr">
              <a:buNone/>
              <a:defRPr sz="2844"/>
            </a:lvl2pPr>
            <a:lvl3pPr marL="1300277" indent="0" algn="ctr">
              <a:buNone/>
              <a:defRPr sz="2560"/>
            </a:lvl3pPr>
            <a:lvl4pPr marL="1950415" indent="0" algn="ctr">
              <a:buNone/>
              <a:defRPr sz="2275"/>
            </a:lvl4pPr>
            <a:lvl5pPr marL="2600554" indent="0" algn="ctr">
              <a:buNone/>
              <a:defRPr sz="2275"/>
            </a:lvl5pPr>
            <a:lvl6pPr marL="3250692" indent="0" algn="ctr">
              <a:buNone/>
              <a:defRPr sz="2275"/>
            </a:lvl6pPr>
            <a:lvl7pPr marL="3900830" indent="0" algn="ctr">
              <a:buNone/>
              <a:defRPr sz="2275"/>
            </a:lvl7pPr>
            <a:lvl8pPr marL="4550969" indent="0" algn="ctr">
              <a:buNone/>
              <a:defRPr sz="2275"/>
            </a:lvl8pPr>
            <a:lvl9pPr marL="5201107" indent="0" algn="ctr">
              <a:buNone/>
              <a:defRPr sz="2275"/>
            </a:lvl9pPr>
          </a:lstStyle>
          <a:p>
            <a:endParaRPr lang="en-GB" noProof="0" dirty="0"/>
          </a:p>
        </p:txBody>
      </p:sp>
      <p:sp>
        <p:nvSpPr>
          <p:cNvPr id="11" name="Footer Placeholder 18"/>
          <p:cNvSpPr>
            <a:spLocks noGrp="1"/>
          </p:cNvSpPr>
          <p:nvPr>
            <p:ph type="ftr" sz="quarter" idx="3"/>
          </p:nvPr>
        </p:nvSpPr>
        <p:spPr>
          <a:xfrm>
            <a:off x="385794" y="6175444"/>
            <a:ext cx="7212004" cy="519113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lnSpc>
                <a:spcPts val="1800"/>
              </a:lnSpc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GB" noProof="0" dirty="0" err="1"/>
              <a:t>Smallprint</a:t>
            </a:r>
            <a:endParaRPr lang="en-GB" noProof="0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0988" y="381756"/>
            <a:ext cx="2296800" cy="547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9243" y="407363"/>
            <a:ext cx="2424145" cy="58344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0988" y="7221247"/>
            <a:ext cx="1879200" cy="2153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2008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80800" y="8838000"/>
            <a:ext cx="2440800" cy="5874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0988" y="8586000"/>
            <a:ext cx="3099600" cy="790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9092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rtnership slide">
    <p:bg>
      <p:bgPr>
        <a:solidFill>
          <a:srgbClr val="D8E0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600" y="8784000"/>
            <a:ext cx="2440800" cy="587454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380988" y="4069096"/>
            <a:ext cx="12064788" cy="487313"/>
          </a:xfrm>
        </p:spPr>
        <p:txBody>
          <a:bodyPr anchor="t"/>
          <a:lstStyle>
            <a:lvl1pPr algn="l">
              <a:defRPr sz="3400">
                <a:solidFill>
                  <a:srgbClr val="282828"/>
                </a:solidFill>
              </a:defRPr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380988" y="4804943"/>
            <a:ext cx="12064788" cy="1454011"/>
          </a:xfrm>
        </p:spPr>
        <p:txBody>
          <a:bodyPr/>
          <a:lstStyle>
            <a:lvl1pPr marL="0" indent="0" algn="l">
              <a:lnSpc>
                <a:spcPts val="3600"/>
              </a:lnSpc>
              <a:spcAft>
                <a:spcPts val="0"/>
              </a:spcAft>
              <a:buNone/>
              <a:defRPr sz="2800">
                <a:solidFill>
                  <a:srgbClr val="282828"/>
                </a:solidFill>
              </a:defRPr>
            </a:lvl1pPr>
            <a:lvl2pPr marL="650138" indent="0" algn="ctr">
              <a:buNone/>
              <a:defRPr sz="2844"/>
            </a:lvl2pPr>
            <a:lvl3pPr marL="1300277" indent="0" algn="ctr">
              <a:buNone/>
              <a:defRPr sz="2560"/>
            </a:lvl3pPr>
            <a:lvl4pPr marL="1950415" indent="0" algn="ctr">
              <a:buNone/>
              <a:defRPr sz="2275"/>
            </a:lvl4pPr>
            <a:lvl5pPr marL="2600554" indent="0" algn="ctr">
              <a:buNone/>
              <a:defRPr sz="2275"/>
            </a:lvl5pPr>
            <a:lvl6pPr marL="3250692" indent="0" algn="ctr">
              <a:buNone/>
              <a:defRPr sz="2275"/>
            </a:lvl6pPr>
            <a:lvl7pPr marL="3900830" indent="0" algn="ctr">
              <a:buNone/>
              <a:defRPr sz="2275"/>
            </a:lvl7pPr>
            <a:lvl8pPr marL="4550969" indent="0" algn="ctr">
              <a:buNone/>
              <a:defRPr sz="2275"/>
            </a:lvl8pPr>
            <a:lvl9pPr marL="5201107" indent="0" algn="ctr">
              <a:buNone/>
              <a:defRPr sz="2275"/>
            </a:lvl9pPr>
          </a:lstStyle>
          <a:p>
            <a:r>
              <a:rPr lang="en-GB" noProof="0" dirty="0"/>
              <a:t>Click to edit Master subtitle style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88" y="380988"/>
            <a:ext cx="3099600" cy="790671"/>
          </a:xfrm>
          <a:prstGeom prst="rect">
            <a:avLst/>
          </a:prstGeom>
        </p:spPr>
      </p:pic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9517846" y="190005"/>
            <a:ext cx="3144858" cy="1382116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04649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600" y="1688050"/>
            <a:ext cx="6158096" cy="6931843"/>
          </a:xfrm>
        </p:spPr>
        <p:txBody>
          <a:bodyPr>
            <a:noAutofit/>
          </a:bodyPr>
          <a:lstStyle>
            <a:lvl1pPr marL="291600" indent="-291600">
              <a:lnSpc>
                <a:spcPts val="4000"/>
              </a:lnSpc>
              <a:defRPr sz="3200"/>
            </a:lvl1pPr>
            <a:lvl2pPr marL="657225" indent="-291600">
              <a:lnSpc>
                <a:spcPts val="4000"/>
              </a:lnSpc>
              <a:tabLst/>
              <a:defRPr sz="3200"/>
            </a:lvl2pPr>
            <a:lvl3pPr>
              <a:lnSpc>
                <a:spcPts val="4000"/>
              </a:lnSpc>
              <a:defRPr sz="3200"/>
            </a:lvl3pPr>
            <a:lvl4pPr>
              <a:lnSpc>
                <a:spcPts val="4000"/>
              </a:lnSpc>
              <a:defRPr sz="3200"/>
            </a:lvl4pPr>
            <a:lvl5pPr>
              <a:lnSpc>
                <a:spcPts val="4000"/>
              </a:lnSpc>
              <a:defRPr sz="3200"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589423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600" y="1688050"/>
            <a:ext cx="8392010" cy="6931843"/>
          </a:xfrm>
        </p:spPr>
        <p:txBody>
          <a:bodyPr>
            <a:noAutofit/>
          </a:bodyPr>
          <a:lstStyle>
            <a:lvl1pPr marL="291600" indent="-291600">
              <a:lnSpc>
                <a:spcPts val="3600"/>
              </a:lnSpc>
              <a:defRPr sz="2800"/>
            </a:lvl1pPr>
            <a:lvl2pPr marL="657225" indent="-291600">
              <a:lnSpc>
                <a:spcPts val="3600"/>
              </a:lnSpc>
              <a:tabLst/>
              <a:defRPr sz="2800"/>
            </a:lvl2pPr>
            <a:lvl3pPr>
              <a:lnSpc>
                <a:spcPts val="3600"/>
              </a:lnSpc>
              <a:defRPr sz="2800"/>
            </a:lvl3pPr>
            <a:lvl4pPr>
              <a:lnSpc>
                <a:spcPts val="3600"/>
              </a:lnSpc>
              <a:defRPr sz="2800"/>
            </a:lvl4pPr>
            <a:lvl5pPr>
              <a:lnSpc>
                <a:spcPts val="3600"/>
              </a:lnSpc>
              <a:defRPr sz="2800"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75952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0"/>
            <a:ext cx="13014775" cy="9118584"/>
          </a:xfrm>
          <a:prstGeom prst="rect">
            <a:avLst/>
          </a:prstGeom>
          <a:solidFill>
            <a:srgbClr val="F3F6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endParaRPr lang="en-GB" noProof="0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600" y="309281"/>
            <a:ext cx="12241906" cy="487313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600" y="1688050"/>
            <a:ext cx="5920346" cy="693184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7995734" y="9333551"/>
            <a:ext cx="3506637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200" noProof="0" dirty="0">
                <a:solidFill>
                  <a:schemeClr val="tx1"/>
                </a:solidFill>
              </a:rPr>
              <a:t>Imperial means Intelligent Business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383359" y="9333551"/>
            <a:ext cx="3506637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13025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noProof="0" dirty="0">
                <a:solidFill>
                  <a:schemeClr val="tx1"/>
                </a:solidFill>
              </a:rPr>
              <a:t>Imperial College Business School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11823700" y="9282751"/>
            <a:ext cx="799806" cy="276999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algn="r">
              <a:defRPr sz="1200"/>
            </a:lvl1pPr>
          </a:lstStyle>
          <a:p>
            <a:pPr lvl="0"/>
            <a:fld id="{1CF308DF-A0FB-984D-BFF5-BCA52FB96EDD}" type="slidenum">
              <a:rPr lang="en-GB" noProof="0" smtClean="0"/>
              <a:pPr lvl="0"/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580508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33" r:id="rId2"/>
    <p:sldLayoutId id="2147483734" r:id="rId3"/>
    <p:sldLayoutId id="2147483735" r:id="rId4"/>
    <p:sldLayoutId id="2147483712" r:id="rId5"/>
    <p:sldLayoutId id="2147483698" r:id="rId6"/>
    <p:sldLayoutId id="2147483740" r:id="rId7"/>
    <p:sldLayoutId id="2147483741" r:id="rId8"/>
    <p:sldLayoutId id="2147483736" r:id="rId9"/>
    <p:sldLayoutId id="2147483700" r:id="rId10"/>
    <p:sldLayoutId id="2147483701" r:id="rId11"/>
    <p:sldLayoutId id="2147483702" r:id="rId12"/>
    <p:sldLayoutId id="2147483725" r:id="rId13"/>
    <p:sldLayoutId id="2147483703" r:id="rId14"/>
    <p:sldLayoutId id="2147483704" r:id="rId15"/>
    <p:sldLayoutId id="2147483705" r:id="rId16"/>
    <p:sldLayoutId id="2147483706" r:id="rId17"/>
    <p:sldLayoutId id="2147483707" r:id="rId18"/>
    <p:sldLayoutId id="2147483708" r:id="rId19"/>
    <p:sldLayoutId id="2147483710" r:id="rId20"/>
    <p:sldLayoutId id="2147483709" r:id="rId21"/>
    <p:sldLayoutId id="2147483713" r:id="rId22"/>
    <p:sldLayoutId id="2147483714" r:id="rId23"/>
    <p:sldLayoutId id="2147483715" r:id="rId24"/>
    <p:sldLayoutId id="2147483716" r:id="rId25"/>
    <p:sldLayoutId id="2147483717" r:id="rId26"/>
    <p:sldLayoutId id="2147483718" r:id="rId27"/>
    <p:sldLayoutId id="2147483723" r:id="rId28"/>
    <p:sldLayoutId id="2147483719" r:id="rId29"/>
    <p:sldLayoutId id="2147483720" r:id="rId30"/>
    <p:sldLayoutId id="2147483721" r:id="rId31"/>
    <p:sldLayoutId id="2147483737" r:id="rId32"/>
    <p:sldLayoutId id="2147483722" r:id="rId33"/>
    <p:sldLayoutId id="2147483724" r:id="rId34"/>
    <p:sldLayoutId id="2147483728" r:id="rId35"/>
    <p:sldLayoutId id="2147483726" r:id="rId36"/>
    <p:sldLayoutId id="2147483727" r:id="rId37"/>
    <p:sldLayoutId id="2147483729" r:id="rId38"/>
    <p:sldLayoutId id="2147483738" r:id="rId39"/>
    <p:sldLayoutId id="2147483730" r:id="rId40"/>
    <p:sldLayoutId id="2147483739" r:id="rId41"/>
    <p:sldLayoutId id="2147483731" r:id="rId42"/>
    <p:sldLayoutId id="2147483732" r:id="rId43"/>
  </p:sldLayoutIdLst>
  <p:hf sldNum="0" hdr="0" dt="0"/>
  <p:txStyles>
    <p:titleStyle>
      <a:lvl1pPr algn="l" defTabSz="1300277" rtl="0" eaLnBrk="1" latinLnBrk="0" hangingPunct="1">
        <a:lnSpc>
          <a:spcPts val="3800"/>
        </a:lnSpc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91600" indent="-291600" algn="l" defTabSz="1300277" rtl="0" eaLnBrk="1" latinLnBrk="0" hangingPunct="1">
        <a:lnSpc>
          <a:spcPts val="4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583200" indent="-291600" algn="l" defTabSz="1300277" rtl="0" eaLnBrk="1" latinLnBrk="0" hangingPunct="1">
        <a:lnSpc>
          <a:spcPts val="4000"/>
        </a:lnSpc>
        <a:spcBef>
          <a:spcPts val="0"/>
        </a:spcBef>
        <a:spcAft>
          <a:spcPts val="1000"/>
        </a:spcAft>
        <a:buFont typeface=".HelveticaNeueDeskInterface-Regular" charset="0"/>
        <a:buChar char="–"/>
        <a:tabLst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1113" indent="0" algn="l" defTabSz="1300277" rtl="0" eaLnBrk="1" latinLnBrk="0" hangingPunct="1">
        <a:lnSpc>
          <a:spcPts val="4000"/>
        </a:lnSpc>
        <a:spcBef>
          <a:spcPts val="0"/>
        </a:spcBef>
        <a:spcAft>
          <a:spcPts val="1000"/>
        </a:spcAft>
        <a:buFont typeface="Arial" charset="0"/>
        <a:buNone/>
        <a:tabLst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11113" indent="0" algn="l" defTabSz="1300277" rtl="0" eaLnBrk="1" latinLnBrk="0" hangingPunct="1">
        <a:lnSpc>
          <a:spcPts val="4000"/>
        </a:lnSpc>
        <a:spcBef>
          <a:spcPts val="0"/>
        </a:spcBef>
        <a:spcAft>
          <a:spcPts val="1000"/>
        </a:spcAft>
        <a:buFont typeface="Arial" charset="0"/>
        <a:buNone/>
        <a:tabLst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11113" indent="0" algn="l" defTabSz="1300277" rtl="0" eaLnBrk="1" latinLnBrk="0" hangingPunct="1">
        <a:lnSpc>
          <a:spcPts val="4000"/>
        </a:lnSpc>
        <a:spcBef>
          <a:spcPts val="0"/>
        </a:spcBef>
        <a:spcAft>
          <a:spcPts val="1000"/>
        </a:spcAft>
        <a:buFont typeface="Arial" charset="0"/>
        <a:buNone/>
        <a:tabLst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575761" indent="-325069" algn="l" defTabSz="1300277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4225900" indent="-325069" algn="l" defTabSz="1300277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876038" indent="-325069" algn="l" defTabSz="1300277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526176" indent="-325069" algn="l" defTabSz="1300277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0277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1pPr>
      <a:lvl2pPr marL="650138" algn="l" defTabSz="1300277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2pPr>
      <a:lvl3pPr marL="1300277" algn="l" defTabSz="1300277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3pPr>
      <a:lvl4pPr marL="1950415" algn="l" defTabSz="1300277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4pPr>
      <a:lvl5pPr marL="2600554" algn="l" defTabSz="1300277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5pPr>
      <a:lvl6pPr marL="3250692" algn="l" defTabSz="1300277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3900830" algn="l" defTabSz="1300277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550969" algn="l" defTabSz="1300277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201107" algn="l" defTabSz="1300277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071" userDrawn="1">
          <p15:clr>
            <a:srgbClr val="F26B43"/>
          </p15:clr>
        </p15:guide>
        <p15:guide id="2" pos="4096" userDrawn="1">
          <p15:clr>
            <a:srgbClr val="F26B43"/>
          </p15:clr>
        </p15:guide>
        <p15:guide id="3" pos="7952" userDrawn="1">
          <p15:clr>
            <a:srgbClr val="F26B43"/>
          </p15:clr>
        </p15:guide>
        <p15:guide id="4" pos="478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5696961" y="3521909"/>
            <a:ext cx="7287973" cy="1461939"/>
          </a:xfrm>
        </p:spPr>
        <p:txBody>
          <a:bodyPr/>
          <a:lstStyle/>
          <a:p>
            <a:r>
              <a:rPr lang="en-GB" b="1" dirty="0"/>
              <a:t>The value of energy efficiency in residential buildings –</a:t>
            </a:r>
            <a:br>
              <a:rPr lang="de-DE" dirty="0"/>
            </a:br>
            <a:r>
              <a:rPr lang="en-US" b="1" dirty="0"/>
              <a:t>A matter of heterogeneity?!</a:t>
            </a:r>
            <a:r>
              <a:rPr lang="de-DE" dirty="0"/>
              <a:t> </a:t>
            </a:r>
            <a:endParaRPr lang="en-GB" b="1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5696960" y="5112185"/>
            <a:ext cx="6926839" cy="1454011"/>
          </a:xfrm>
        </p:spPr>
        <p:txBody>
          <a:bodyPr/>
          <a:lstStyle/>
          <a:p>
            <a:r>
              <a:rPr lang="de-DE" sz="2400" dirty="0"/>
              <a:t>1</a:t>
            </a:r>
            <a:r>
              <a:rPr lang="de-DE" sz="2400" baseline="30000" dirty="0"/>
              <a:t>st</a:t>
            </a:r>
            <a:r>
              <a:rPr lang="de-DE" sz="2400" dirty="0"/>
              <a:t> IAEE Online Conference 7th – 9th June 2021</a:t>
            </a:r>
          </a:p>
          <a:p>
            <a:endParaRPr lang="en-GB" sz="800" dirty="0"/>
          </a:p>
          <a:p>
            <a:r>
              <a:rPr lang="en-GB" dirty="0"/>
              <a:t>Joachim </a:t>
            </a:r>
            <a:r>
              <a:rPr lang="en-GB" dirty="0" err="1"/>
              <a:t>Geske</a:t>
            </a:r>
            <a:r>
              <a:rPr lang="en-GB" dirty="0"/>
              <a:t>, Imperial College London</a:t>
            </a:r>
          </a:p>
        </p:txBody>
      </p:sp>
    </p:spTree>
    <p:extLst>
      <p:ext uri="{BB962C8B-B14F-4D97-AF65-F5344CB8AC3E}">
        <p14:creationId xmlns:p14="http://schemas.microsoft.com/office/powerpoint/2010/main" val="3121863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2361" y="620651"/>
            <a:ext cx="121389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b="1" dirty="0"/>
              <a:t>3. Why is that? Hedonic equilibrium</a:t>
            </a:r>
            <a:endParaRPr lang="en-GB" sz="3600" b="1" dirty="0">
              <a:latin typeface="CorporateS-Bold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elle 4">
                <a:extLst>
                  <a:ext uri="{FF2B5EF4-FFF2-40B4-BE49-F238E27FC236}">
                    <a16:creationId xmlns:a16="http://schemas.microsoft.com/office/drawing/2014/main" id="{B79D1908-6517-F842-AC82-4A1B57F544C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76266454"/>
                  </p:ext>
                </p:extLst>
              </p:nvPr>
            </p:nvGraphicFramePr>
            <p:xfrm>
              <a:off x="1430302" y="1406096"/>
              <a:ext cx="10003105" cy="1729550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0003105">
                      <a:extLst>
                        <a:ext uri="{9D8B030D-6E8A-4147-A177-3AD203B41FA5}">
                          <a16:colId xmlns:a16="http://schemas.microsoft.com/office/drawing/2014/main" val="530559555"/>
                        </a:ext>
                      </a:extLst>
                    </a:gridCol>
                  </a:tblGrid>
                  <a:tr h="724535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6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800" i="1" smtClean="0">
                                    <a:solidFill>
                                      <a:srgbClr val="FFC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𝑃</m:t>
                                </m:r>
                                <m:d>
                                  <m:dPr>
                                    <m:ctrlPr>
                                      <a:rPr lang="de-DE" sz="2800" i="1">
                                        <a:solidFill>
                                          <a:srgbClr val="FFC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z="2800" i="1">
                                        <a:solidFill>
                                          <a:srgbClr val="FFC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en-GB" sz="2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=</m:t>
                                </m:r>
                                <m:r>
                                  <a:rPr lang="en-GB" sz="2800" i="1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de-DE" sz="2800" i="1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de-DE" sz="2800" i="1">
                                            <a:solidFill>
                                              <a:srgbClr val="FF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2800" i="1">
                                            <a:solidFill>
                                              <a:srgbClr val="FF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𝜇</m:t>
                                        </m:r>
                                      </m:e>
                                      <m:sub>
                                        <m:r>
                                          <a:rPr lang="de-DE" sz="2800" i="1">
                                            <a:solidFill>
                                              <a:srgbClr val="FF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𝛽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en-GB" sz="2800" i="1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𝛼</m:t>
                                    </m:r>
                                  </m:den>
                                </m:f>
                                <m:d>
                                  <m:dPr>
                                    <m:ctrlPr>
                                      <a:rPr lang="de-DE" sz="2800" i="1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z="2800" i="1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  <m:r>
                                      <a:rPr lang="en-GB" sz="2800" i="1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de-DE" sz="2800" i="1">
                                            <a:solidFill>
                                              <a:srgbClr val="FF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2800" i="1">
                                            <a:solidFill>
                                              <a:srgbClr val="FF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𝜇</m:t>
                                        </m:r>
                                      </m:e>
                                      <m:sub>
                                        <m:r>
                                          <a:rPr lang="en-GB" sz="2800" i="1">
                                            <a:solidFill>
                                              <a:srgbClr val="FF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𝑏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GB" sz="2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de-DE" sz="2800" i="1" smtClean="0">
                                        <a:solidFill>
                                          <a:srgbClr val="0070C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sSubSup>
                                      <m:sSubSupPr>
                                        <m:ctrlPr>
                                          <a:rPr lang="de-DE" sz="2800" i="1">
                                            <a:solidFill>
                                              <a:srgbClr val="0070C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GB" sz="2800" i="1">
                                            <a:solidFill>
                                              <a:srgbClr val="0070C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𝜎</m:t>
                                        </m:r>
                                      </m:e>
                                      <m:sub>
                                        <m:r>
                                          <a:rPr lang="de-DE" sz="2800" i="1">
                                            <a:solidFill>
                                              <a:srgbClr val="0070C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𝛽</m:t>
                                        </m:r>
                                      </m:sub>
                                      <m:sup>
                                        <m:r>
                                          <a:rPr lang="en-GB" sz="2800" i="1">
                                            <a:solidFill>
                                              <a:srgbClr val="0070C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2</m:t>
                                        </m:r>
                                      </m:sup>
                                    </m:sSubSup>
                                  </m:num>
                                  <m:den>
                                    <m:r>
                                      <a:rPr lang="en-GB" sz="2800" i="1">
                                        <a:solidFill>
                                          <a:srgbClr val="0070C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𝛼</m:t>
                                    </m:r>
                                    <m:d>
                                      <m:dPr>
                                        <m:ctrlPr>
                                          <a:rPr lang="de-DE" sz="2800" i="1">
                                            <a:solidFill>
                                              <a:srgbClr val="0070C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GB" sz="2800" i="1">
                                            <a:solidFill>
                                              <a:srgbClr val="0070C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en-GB" sz="2800" i="1">
                                            <a:solidFill>
                                              <a:srgbClr val="0070C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𝜆</m:t>
                                        </m:r>
                                        <m:r>
                                          <a:rPr lang="en-GB" sz="2800" i="1">
                                            <a:solidFill>
                                              <a:srgbClr val="0070C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+</m:t>
                                        </m:r>
                                        <m:rad>
                                          <m:radPr>
                                            <m:degHide m:val="on"/>
                                            <m:ctrlPr>
                                              <a:rPr lang="de-DE" sz="2800" i="1">
                                                <a:solidFill>
                                                  <a:srgbClr val="0070C0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Calibri" panose="020F0502020204030204" pitchFamily="34" charset="0"/>
                                                <a:cs typeface="Times New Roman" panose="02020603050405020304" pitchFamily="18" charset="0"/>
                                              </a:rPr>
                                            </m:ctrlPr>
                                          </m:radPr>
                                          <m:deg/>
                                          <m:e>
                                            <m:sSup>
                                              <m:sSupPr>
                                                <m:ctrlPr>
                                                  <a:rPr lang="de-DE" sz="2800" i="1">
                                                    <a:solidFill>
                                                      <a:srgbClr val="0070C0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Calibri" panose="020F0502020204030204" pitchFamily="34" charset="0"/>
                                                    <a:cs typeface="Times New Roman" panose="02020603050405020304" pitchFamily="18" charset="0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r>
                                                  <a:rPr lang="en-GB" sz="2800" i="1">
                                                    <a:solidFill>
                                                      <a:srgbClr val="0070C0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Calibri" panose="020F0502020204030204" pitchFamily="34" charset="0"/>
                                                    <a:cs typeface="Times New Roman" panose="02020603050405020304" pitchFamily="18" charset="0"/>
                                                  </a:rPr>
                                                  <m:t>𝜆</m:t>
                                                </m:r>
                                              </m:e>
                                              <m:sup>
                                                <m:r>
                                                  <a:rPr lang="en-GB" sz="2800" i="1">
                                                    <a:solidFill>
                                                      <a:srgbClr val="0070C0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Calibri" panose="020F0502020204030204" pitchFamily="34" charset="0"/>
                                                    <a:cs typeface="Times New Roman" panose="02020603050405020304" pitchFamily="18" charset="0"/>
                                                  </a:rPr>
                                                  <m:t>2</m:t>
                                                </m:r>
                                              </m:sup>
                                            </m:sSup>
                                            <m:r>
                                              <a:rPr lang="en-GB" sz="2800" i="1">
                                                <a:solidFill>
                                                  <a:srgbClr val="0070C0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Calibri" panose="020F0502020204030204" pitchFamily="34" charset="0"/>
                                                <a:cs typeface="Times New Roman" panose="02020603050405020304" pitchFamily="18" charset="0"/>
                                              </a:rPr>
                                              <m:t>+4</m:t>
                                            </m:r>
                                            <m:sSubSup>
                                              <m:sSubSupPr>
                                                <m:ctrlPr>
                                                  <a:rPr lang="de-DE" sz="2800" i="1">
                                                    <a:solidFill>
                                                      <a:srgbClr val="0070C0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Calibri" panose="020F0502020204030204" pitchFamily="34" charset="0"/>
                                                    <a:cs typeface="Times New Roman" panose="02020603050405020304" pitchFamily="18" charset="0"/>
                                                  </a:rPr>
                                                </m:ctrlPr>
                                              </m:sSubSupPr>
                                              <m:e>
                                                <m:r>
                                                  <a:rPr lang="en-GB" sz="2800" i="1">
                                                    <a:solidFill>
                                                      <a:srgbClr val="0070C0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Calibri" panose="020F0502020204030204" pitchFamily="34" charset="0"/>
                                                    <a:cs typeface="Times New Roman" panose="02020603050405020304" pitchFamily="18" charset="0"/>
                                                  </a:rPr>
                                                  <m:t>𝜎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GB" sz="2800" i="1">
                                                    <a:solidFill>
                                                      <a:srgbClr val="0070C0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Calibri" panose="020F0502020204030204" pitchFamily="34" charset="0"/>
                                                    <a:cs typeface="Times New Roman" panose="02020603050405020304" pitchFamily="18" charset="0"/>
                                                  </a:rPr>
                                                  <m:t>𝑏</m:t>
                                                </m:r>
                                              </m:sub>
                                              <m:sup>
                                                <m:r>
                                                  <a:rPr lang="en-GB" sz="2800" i="1">
                                                    <a:solidFill>
                                                      <a:srgbClr val="0070C0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Calibri" panose="020F0502020204030204" pitchFamily="34" charset="0"/>
                                                    <a:cs typeface="Times New Roman" panose="02020603050405020304" pitchFamily="18" charset="0"/>
                                                  </a:rPr>
                                                  <m:t>2</m:t>
                                                </m:r>
                                              </m:sup>
                                            </m:sSubSup>
                                            <m:sSubSup>
                                              <m:sSubSupPr>
                                                <m:ctrlPr>
                                                  <a:rPr lang="de-DE" sz="2800" i="1">
                                                    <a:solidFill>
                                                      <a:srgbClr val="0070C0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Calibri" panose="020F0502020204030204" pitchFamily="34" charset="0"/>
                                                    <a:cs typeface="Times New Roman" panose="02020603050405020304" pitchFamily="18" charset="0"/>
                                                  </a:rPr>
                                                </m:ctrlPr>
                                              </m:sSubSupPr>
                                              <m:e>
                                                <m:r>
                                                  <a:rPr lang="en-GB" sz="2800" i="1">
                                                    <a:solidFill>
                                                      <a:srgbClr val="0070C0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Calibri" panose="020F0502020204030204" pitchFamily="34" charset="0"/>
                                                    <a:cs typeface="Times New Roman" panose="02020603050405020304" pitchFamily="18" charset="0"/>
                                                  </a:rPr>
                                                  <m:t>𝜎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de-DE" sz="2800" i="1">
                                                    <a:solidFill>
                                                      <a:srgbClr val="0070C0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Calibri" panose="020F0502020204030204" pitchFamily="34" charset="0"/>
                                                    <a:cs typeface="Times New Roman" panose="02020603050405020304" pitchFamily="18" charset="0"/>
                                                  </a:rPr>
                                                  <m:t>𝛽</m:t>
                                                </m:r>
                                              </m:sub>
                                              <m:sup>
                                                <m:r>
                                                  <a:rPr lang="en-GB" sz="2800" i="1">
                                                    <a:solidFill>
                                                      <a:srgbClr val="0070C0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Calibri" panose="020F0502020204030204" pitchFamily="34" charset="0"/>
                                                    <a:cs typeface="Times New Roman" panose="02020603050405020304" pitchFamily="18" charset="0"/>
                                                  </a:rPr>
                                                  <m:t>2</m:t>
                                                </m:r>
                                              </m:sup>
                                            </m:sSubSup>
                                          </m:e>
                                        </m:rad>
                                      </m:e>
                                    </m:d>
                                  </m:den>
                                </m:f>
                                <m:sSup>
                                  <m:sSupPr>
                                    <m:ctrlPr>
                                      <a:rPr lang="de-DE" sz="2800" i="1">
                                        <a:solidFill>
                                          <a:srgbClr val="0070C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de-DE" sz="2800" i="1">
                                            <a:solidFill>
                                              <a:srgbClr val="0070C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de-DE" sz="2800" i="1">
                                                <a:solidFill>
                                                  <a:srgbClr val="0070C0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Calibri" panose="020F0502020204030204" pitchFamily="34" charset="0"/>
                                                <a:cs typeface="Times New Roman" panose="020206030504050203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GB" sz="2800" i="1">
                                                <a:solidFill>
                                                  <a:srgbClr val="0070C0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Calibri" panose="020F0502020204030204" pitchFamily="34" charset="0"/>
                                                <a:cs typeface="Times New Roman" panose="02020603050405020304" pitchFamily="18" charset="0"/>
                                              </a:rPr>
                                              <m:t>𝜇</m:t>
                                            </m:r>
                                          </m:e>
                                          <m:sub>
                                            <m:r>
                                              <a:rPr lang="en-GB" sz="2800" i="1">
                                                <a:solidFill>
                                                  <a:srgbClr val="0070C0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Calibri" panose="020F0502020204030204" pitchFamily="34" charset="0"/>
                                                <a:cs typeface="Times New Roman" panose="02020603050405020304" pitchFamily="18" charset="0"/>
                                              </a:rPr>
                                              <m:t>𝑏</m:t>
                                            </m:r>
                                          </m:sub>
                                        </m:sSub>
                                        <m:r>
                                          <a:rPr lang="en-GB" sz="2800" i="1">
                                            <a:solidFill>
                                              <a:srgbClr val="0070C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en-GB" sz="2800" i="1">
                                            <a:solidFill>
                                              <a:srgbClr val="0070C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𝑥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GB" sz="2800" i="1">
                                        <a:solidFill>
                                          <a:srgbClr val="0070C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de-DE" sz="2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98748299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elle 4">
                <a:extLst>
                  <a:ext uri="{FF2B5EF4-FFF2-40B4-BE49-F238E27FC236}">
                    <a16:creationId xmlns:a16="http://schemas.microsoft.com/office/drawing/2014/main" id="{B79D1908-6517-F842-AC82-4A1B57F544C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76266454"/>
                  </p:ext>
                </p:extLst>
              </p:nvPr>
            </p:nvGraphicFramePr>
            <p:xfrm>
              <a:off x="1430302" y="1406096"/>
              <a:ext cx="10003105" cy="1729550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0003105">
                      <a:extLst>
                        <a:ext uri="{9D8B030D-6E8A-4147-A177-3AD203B41FA5}">
                          <a16:colId xmlns:a16="http://schemas.microsoft.com/office/drawing/2014/main" val="530559555"/>
                        </a:ext>
                      </a:extLst>
                    </a:gridCol>
                  </a:tblGrid>
                  <a:tr h="1729550"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blipFill>
                          <a:blip r:embed="rId3"/>
                          <a:stretch>
                            <a:fillRect b="-73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8748299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6" name="Freihandform 5">
            <a:extLst>
              <a:ext uri="{FF2B5EF4-FFF2-40B4-BE49-F238E27FC236}">
                <a16:creationId xmlns:a16="http://schemas.microsoft.com/office/drawing/2014/main" id="{A62B61A7-4C70-8E46-A74A-0EA67567A4C7}"/>
              </a:ext>
            </a:extLst>
          </p:cNvPr>
          <p:cNvSpPr/>
          <p:nvPr/>
        </p:nvSpPr>
        <p:spPr>
          <a:xfrm>
            <a:off x="3706125" y="4559171"/>
            <a:ext cx="8595060" cy="2484317"/>
          </a:xfrm>
          <a:custGeom>
            <a:avLst/>
            <a:gdLst>
              <a:gd name="connsiteX0" fmla="*/ 0 w 4834759"/>
              <a:gd name="connsiteY0" fmla="*/ 21020 h 2501469"/>
              <a:gd name="connsiteX1" fmla="*/ 2154621 w 4834759"/>
              <a:gd name="connsiteY1" fmla="*/ 2501462 h 2501469"/>
              <a:gd name="connsiteX2" fmla="*/ 4834759 w 4834759"/>
              <a:gd name="connsiteY2" fmla="*/ 0 h 2501469"/>
              <a:gd name="connsiteX3" fmla="*/ 4834759 w 4834759"/>
              <a:gd name="connsiteY3" fmla="*/ 0 h 2501469"/>
              <a:gd name="connsiteX0" fmla="*/ 0 w 4834759"/>
              <a:gd name="connsiteY0" fmla="*/ 21020 h 2511980"/>
              <a:gd name="connsiteX1" fmla="*/ 2388184 w 4834759"/>
              <a:gd name="connsiteY1" fmla="*/ 2511973 h 2511980"/>
              <a:gd name="connsiteX2" fmla="*/ 4834759 w 4834759"/>
              <a:gd name="connsiteY2" fmla="*/ 0 h 2511980"/>
              <a:gd name="connsiteX3" fmla="*/ 4834759 w 4834759"/>
              <a:gd name="connsiteY3" fmla="*/ 0 h 2511980"/>
              <a:gd name="connsiteX0" fmla="*/ 0 w 4834759"/>
              <a:gd name="connsiteY0" fmla="*/ 21020 h 2512405"/>
              <a:gd name="connsiteX1" fmla="*/ 2388184 w 4834759"/>
              <a:gd name="connsiteY1" fmla="*/ 2511973 h 2512405"/>
              <a:gd name="connsiteX2" fmla="*/ 4834759 w 4834759"/>
              <a:gd name="connsiteY2" fmla="*/ 0 h 2512405"/>
              <a:gd name="connsiteX3" fmla="*/ 4834759 w 4834759"/>
              <a:gd name="connsiteY3" fmla="*/ 0 h 2512405"/>
              <a:gd name="connsiteX0" fmla="*/ 0 w 4834759"/>
              <a:gd name="connsiteY0" fmla="*/ 21020 h 2512063"/>
              <a:gd name="connsiteX1" fmla="*/ 2388184 w 4834759"/>
              <a:gd name="connsiteY1" fmla="*/ 2511973 h 2512063"/>
              <a:gd name="connsiteX2" fmla="*/ 4834759 w 4834759"/>
              <a:gd name="connsiteY2" fmla="*/ 0 h 2512063"/>
              <a:gd name="connsiteX3" fmla="*/ 4834759 w 4834759"/>
              <a:gd name="connsiteY3" fmla="*/ 0 h 2512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34759" h="2512063">
                <a:moveTo>
                  <a:pt x="0" y="21020"/>
                </a:moveTo>
                <a:cubicBezTo>
                  <a:pt x="674414" y="1262992"/>
                  <a:pt x="1126943" y="2494456"/>
                  <a:pt x="2388184" y="2511973"/>
                </a:cubicBezTo>
                <a:cubicBezTo>
                  <a:pt x="3649425" y="2529490"/>
                  <a:pt x="4834759" y="0"/>
                  <a:pt x="4834759" y="0"/>
                </a:cubicBezTo>
                <a:lnTo>
                  <a:pt x="4834759" y="0"/>
                </a:lnTo>
              </a:path>
            </a:pathLst>
          </a:custGeom>
          <a:noFill/>
          <a:ln w="50800"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/>
          </a:p>
        </p:txBody>
      </p:sp>
      <p:sp>
        <p:nvSpPr>
          <p:cNvPr id="7" name="Freihandform 6">
            <a:extLst>
              <a:ext uri="{FF2B5EF4-FFF2-40B4-BE49-F238E27FC236}">
                <a16:creationId xmlns:a16="http://schemas.microsoft.com/office/drawing/2014/main" id="{ED57255A-3C73-6645-9D78-11E839DD4DD0}"/>
              </a:ext>
            </a:extLst>
          </p:cNvPr>
          <p:cNvSpPr/>
          <p:nvPr/>
        </p:nvSpPr>
        <p:spPr>
          <a:xfrm>
            <a:off x="2165162" y="4315351"/>
            <a:ext cx="8595060" cy="2498280"/>
          </a:xfrm>
          <a:custGeom>
            <a:avLst/>
            <a:gdLst>
              <a:gd name="connsiteX0" fmla="*/ 0 w 4834759"/>
              <a:gd name="connsiteY0" fmla="*/ 21020 h 2501469"/>
              <a:gd name="connsiteX1" fmla="*/ 2154621 w 4834759"/>
              <a:gd name="connsiteY1" fmla="*/ 2501462 h 2501469"/>
              <a:gd name="connsiteX2" fmla="*/ 4834759 w 4834759"/>
              <a:gd name="connsiteY2" fmla="*/ 0 h 2501469"/>
              <a:gd name="connsiteX3" fmla="*/ 4834759 w 4834759"/>
              <a:gd name="connsiteY3" fmla="*/ 0 h 2501469"/>
              <a:gd name="connsiteX0" fmla="*/ 0 w 4834759"/>
              <a:gd name="connsiteY0" fmla="*/ 21020 h 2511980"/>
              <a:gd name="connsiteX1" fmla="*/ 2388184 w 4834759"/>
              <a:gd name="connsiteY1" fmla="*/ 2511973 h 2511980"/>
              <a:gd name="connsiteX2" fmla="*/ 4834759 w 4834759"/>
              <a:gd name="connsiteY2" fmla="*/ 0 h 2511980"/>
              <a:gd name="connsiteX3" fmla="*/ 4834759 w 4834759"/>
              <a:gd name="connsiteY3" fmla="*/ 0 h 2511980"/>
              <a:gd name="connsiteX0" fmla="*/ 0 w 4834759"/>
              <a:gd name="connsiteY0" fmla="*/ 21020 h 2512405"/>
              <a:gd name="connsiteX1" fmla="*/ 2388184 w 4834759"/>
              <a:gd name="connsiteY1" fmla="*/ 2511973 h 2512405"/>
              <a:gd name="connsiteX2" fmla="*/ 4834759 w 4834759"/>
              <a:gd name="connsiteY2" fmla="*/ 0 h 2512405"/>
              <a:gd name="connsiteX3" fmla="*/ 4834759 w 4834759"/>
              <a:gd name="connsiteY3" fmla="*/ 0 h 2512405"/>
              <a:gd name="connsiteX0" fmla="*/ 0 w 4834759"/>
              <a:gd name="connsiteY0" fmla="*/ 21020 h 2512063"/>
              <a:gd name="connsiteX1" fmla="*/ 2388184 w 4834759"/>
              <a:gd name="connsiteY1" fmla="*/ 2511973 h 2512063"/>
              <a:gd name="connsiteX2" fmla="*/ 4834759 w 4834759"/>
              <a:gd name="connsiteY2" fmla="*/ 0 h 2512063"/>
              <a:gd name="connsiteX3" fmla="*/ 4834759 w 4834759"/>
              <a:gd name="connsiteY3" fmla="*/ 0 h 2512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34759" h="2512063">
                <a:moveTo>
                  <a:pt x="0" y="21020"/>
                </a:moveTo>
                <a:cubicBezTo>
                  <a:pt x="674414" y="1262992"/>
                  <a:pt x="1126943" y="2494456"/>
                  <a:pt x="2388184" y="2511973"/>
                </a:cubicBezTo>
                <a:cubicBezTo>
                  <a:pt x="3649425" y="2529490"/>
                  <a:pt x="4834759" y="0"/>
                  <a:pt x="4834759" y="0"/>
                </a:cubicBezTo>
                <a:lnTo>
                  <a:pt x="4834759" y="0"/>
                </a:lnTo>
              </a:path>
            </a:pathLst>
          </a:custGeom>
          <a:noFill/>
          <a:ln w="508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/>
              <a:t>y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F81FBE23-72CB-F543-B6DA-E4DF23D1DC76}"/>
              </a:ext>
            </a:extLst>
          </p:cNvPr>
          <p:cNvSpPr/>
          <p:nvPr/>
        </p:nvSpPr>
        <p:spPr>
          <a:xfrm>
            <a:off x="8506004" y="4141564"/>
            <a:ext cx="4379550" cy="2954702"/>
          </a:xfrm>
          <a:prstGeom prst="rect">
            <a:avLst/>
          </a:prstGeom>
          <a:solidFill>
            <a:srgbClr val="F3F6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0"/>
          </a:p>
        </p:txBody>
      </p:sp>
      <p:cxnSp>
        <p:nvCxnSpPr>
          <p:cNvPr id="10" name="Gerade Verbindung mit Pfeil 9">
            <a:extLst>
              <a:ext uri="{FF2B5EF4-FFF2-40B4-BE49-F238E27FC236}">
                <a16:creationId xmlns:a16="http://schemas.microsoft.com/office/drawing/2014/main" id="{B6E4107D-180F-9040-9D76-367B7B0FA9B6}"/>
              </a:ext>
            </a:extLst>
          </p:cNvPr>
          <p:cNvCxnSpPr>
            <a:cxnSpLocks/>
          </p:cNvCxnSpPr>
          <p:nvPr/>
        </p:nvCxnSpPr>
        <p:spPr>
          <a:xfrm>
            <a:off x="2179600" y="6814403"/>
            <a:ext cx="7245597" cy="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mit Pfeil 10">
            <a:extLst>
              <a:ext uri="{FF2B5EF4-FFF2-40B4-BE49-F238E27FC236}">
                <a16:creationId xmlns:a16="http://schemas.microsoft.com/office/drawing/2014/main" id="{F6F4A4C6-54C8-1A48-BD14-8D8B23711071}"/>
              </a:ext>
            </a:extLst>
          </p:cNvPr>
          <p:cNvCxnSpPr>
            <a:cxnSpLocks/>
          </p:cNvCxnSpPr>
          <p:nvPr/>
        </p:nvCxnSpPr>
        <p:spPr>
          <a:xfrm flipV="1">
            <a:off x="6462693" y="4040566"/>
            <a:ext cx="0" cy="2773312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feld 11">
            <a:extLst>
              <a:ext uri="{FF2B5EF4-FFF2-40B4-BE49-F238E27FC236}">
                <a16:creationId xmlns:a16="http://schemas.microsoft.com/office/drawing/2014/main" id="{12B10F4E-1137-A547-8270-A1CAD63A36DC}"/>
              </a:ext>
            </a:extLst>
          </p:cNvPr>
          <p:cNvSpPr txBox="1"/>
          <p:nvPr/>
        </p:nvSpPr>
        <p:spPr>
          <a:xfrm>
            <a:off x="9394248" y="6592349"/>
            <a:ext cx="30893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/>
              <a:t>Energy efficiency rating</a:t>
            </a:r>
          </a:p>
          <a:p>
            <a:r>
              <a:rPr lang="en-GB" sz="2000" b="1" dirty="0"/>
              <a:t>(Energy Expenditure)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E230CD3B-3149-CF46-90DA-2C1FEB45B919}"/>
              </a:ext>
            </a:extLst>
          </p:cNvPr>
          <p:cNvSpPr txBox="1"/>
          <p:nvPr/>
        </p:nvSpPr>
        <p:spPr>
          <a:xfrm>
            <a:off x="5769104" y="6869963"/>
            <a:ext cx="143661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/>
              <a:t>D</a:t>
            </a:r>
          </a:p>
          <a:p>
            <a:pPr algn="ctr"/>
            <a:r>
              <a:rPr lang="en-GB" sz="2000" dirty="0"/>
              <a:t>Average</a:t>
            </a:r>
          </a:p>
          <a:p>
            <a:pPr algn="ctr"/>
            <a:r>
              <a:rPr lang="en-GB" sz="2000" dirty="0"/>
              <a:t>Building</a:t>
            </a:r>
          </a:p>
          <a:p>
            <a:pPr algn="r"/>
            <a:r>
              <a:rPr lang="en-GB" sz="2000" dirty="0"/>
              <a:t>(reference)</a:t>
            </a:r>
          </a:p>
        </p:txBody>
      </p:sp>
      <p:grpSp>
        <p:nvGrpSpPr>
          <p:cNvPr id="43" name="Gruppieren 42">
            <a:extLst>
              <a:ext uri="{FF2B5EF4-FFF2-40B4-BE49-F238E27FC236}">
                <a16:creationId xmlns:a16="http://schemas.microsoft.com/office/drawing/2014/main" id="{D786CCAF-6BC7-8D4E-8243-D3A9A756017D}"/>
              </a:ext>
            </a:extLst>
          </p:cNvPr>
          <p:cNvGrpSpPr/>
          <p:nvPr/>
        </p:nvGrpSpPr>
        <p:grpSpPr>
          <a:xfrm>
            <a:off x="4654180" y="6108475"/>
            <a:ext cx="370615" cy="1165283"/>
            <a:chOff x="4654180" y="6108475"/>
            <a:chExt cx="370615" cy="1165283"/>
          </a:xfrm>
        </p:grpSpPr>
        <p:cxnSp>
          <p:nvCxnSpPr>
            <p:cNvPr id="15" name="Gerade Verbindung mit Pfeil 14">
              <a:extLst>
                <a:ext uri="{FF2B5EF4-FFF2-40B4-BE49-F238E27FC236}">
                  <a16:creationId xmlns:a16="http://schemas.microsoft.com/office/drawing/2014/main" id="{9248CFF9-61FD-9D40-B077-E7BA2BDB392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22571" y="6108475"/>
              <a:ext cx="0" cy="711106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feld 19">
              <a:extLst>
                <a:ext uri="{FF2B5EF4-FFF2-40B4-BE49-F238E27FC236}">
                  <a16:creationId xmlns:a16="http://schemas.microsoft.com/office/drawing/2014/main" id="{ED6F5772-FC56-134B-AF4B-AEF60D50DD19}"/>
                </a:ext>
              </a:extLst>
            </p:cNvPr>
            <p:cNvSpPr txBox="1"/>
            <p:nvPr/>
          </p:nvSpPr>
          <p:spPr>
            <a:xfrm>
              <a:off x="4654180" y="6873648"/>
              <a:ext cx="37061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dirty="0"/>
                <a:t>C</a:t>
              </a:r>
            </a:p>
          </p:txBody>
        </p:sp>
      </p:grpSp>
      <p:grpSp>
        <p:nvGrpSpPr>
          <p:cNvPr id="54" name="Gruppieren 53">
            <a:extLst>
              <a:ext uri="{FF2B5EF4-FFF2-40B4-BE49-F238E27FC236}">
                <a16:creationId xmlns:a16="http://schemas.microsoft.com/office/drawing/2014/main" id="{8118CA12-46F8-1D47-947A-64944883737F}"/>
              </a:ext>
            </a:extLst>
          </p:cNvPr>
          <p:cNvGrpSpPr/>
          <p:nvPr/>
        </p:nvGrpSpPr>
        <p:grpSpPr>
          <a:xfrm>
            <a:off x="7638371" y="6814591"/>
            <a:ext cx="356189" cy="1146131"/>
            <a:chOff x="7638371" y="6814591"/>
            <a:chExt cx="356189" cy="1146131"/>
          </a:xfrm>
        </p:grpSpPr>
        <p:cxnSp>
          <p:nvCxnSpPr>
            <p:cNvPr id="17" name="Gerade Verbindung mit Pfeil 16">
              <a:extLst>
                <a:ext uri="{FF2B5EF4-FFF2-40B4-BE49-F238E27FC236}">
                  <a16:creationId xmlns:a16="http://schemas.microsoft.com/office/drawing/2014/main" id="{3EF995ED-4B6E-3A46-96BE-511C6C41C19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812150" y="6814591"/>
              <a:ext cx="0" cy="568885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feld 20">
              <a:extLst>
                <a:ext uri="{FF2B5EF4-FFF2-40B4-BE49-F238E27FC236}">
                  <a16:creationId xmlns:a16="http://schemas.microsoft.com/office/drawing/2014/main" id="{8FFC4F31-6882-0141-9551-44B5C44E1F4E}"/>
                </a:ext>
              </a:extLst>
            </p:cNvPr>
            <p:cNvSpPr txBox="1"/>
            <p:nvPr/>
          </p:nvSpPr>
          <p:spPr>
            <a:xfrm>
              <a:off x="7638371" y="7560612"/>
              <a:ext cx="356189" cy="400110"/>
            </a:xfrm>
            <a:prstGeom prst="rect">
              <a:avLst/>
            </a:prstGeom>
            <a:solidFill>
              <a:srgbClr val="F3F6F9"/>
            </a:solidFill>
          </p:spPr>
          <p:txBody>
            <a:bodyPr wrap="none" rtlCol="0">
              <a:spAutoFit/>
            </a:bodyPr>
            <a:lstStyle/>
            <a:p>
              <a:r>
                <a:rPr lang="en-GB" sz="2000" dirty="0"/>
                <a:t>E</a:t>
              </a:r>
            </a:p>
          </p:txBody>
        </p:sp>
      </p:grpSp>
      <p:sp>
        <p:nvSpPr>
          <p:cNvPr id="22" name="Textfeld 21">
            <a:extLst>
              <a:ext uri="{FF2B5EF4-FFF2-40B4-BE49-F238E27FC236}">
                <a16:creationId xmlns:a16="http://schemas.microsoft.com/office/drawing/2014/main" id="{53F6A274-EA0F-7F4B-9C56-471743926849}"/>
              </a:ext>
            </a:extLst>
          </p:cNvPr>
          <p:cNvSpPr txBox="1"/>
          <p:nvPr/>
        </p:nvSpPr>
        <p:spPr>
          <a:xfrm>
            <a:off x="8218174" y="8042975"/>
            <a:ext cx="16369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2000" dirty="0"/>
              <a:t>Discounted </a:t>
            </a:r>
          </a:p>
          <a:p>
            <a:pPr algn="r"/>
            <a:r>
              <a:rPr lang="en-GB" sz="2000" dirty="0"/>
              <a:t>energy costs</a:t>
            </a:r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CA033DD1-AC0A-4F47-97E2-B9DC8DD1986A}"/>
              </a:ext>
            </a:extLst>
          </p:cNvPr>
          <p:cNvSpPr txBox="1"/>
          <p:nvPr/>
        </p:nvSpPr>
        <p:spPr>
          <a:xfrm>
            <a:off x="3695551" y="4022833"/>
            <a:ext cx="10999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2000" dirty="0"/>
              <a:t>Building</a:t>
            </a:r>
          </a:p>
          <a:p>
            <a:pPr algn="r"/>
            <a:r>
              <a:rPr lang="en-GB" sz="2000" dirty="0"/>
              <a:t>price</a:t>
            </a:r>
          </a:p>
        </p:txBody>
      </p:sp>
      <p:cxnSp>
        <p:nvCxnSpPr>
          <p:cNvPr id="32" name="Gerade Verbindung 31">
            <a:extLst>
              <a:ext uri="{FF2B5EF4-FFF2-40B4-BE49-F238E27FC236}">
                <a16:creationId xmlns:a16="http://schemas.microsoft.com/office/drawing/2014/main" id="{88D7FA2F-8958-6048-AB18-79E474C6E34E}"/>
              </a:ext>
            </a:extLst>
          </p:cNvPr>
          <p:cNvCxnSpPr>
            <a:cxnSpLocks noChangeAspect="1"/>
          </p:cNvCxnSpPr>
          <p:nvPr/>
        </p:nvCxnSpPr>
        <p:spPr>
          <a:xfrm>
            <a:off x="3408851" y="5511508"/>
            <a:ext cx="5459120" cy="2346126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hteck 33">
            <a:extLst>
              <a:ext uri="{FF2B5EF4-FFF2-40B4-BE49-F238E27FC236}">
                <a16:creationId xmlns:a16="http://schemas.microsoft.com/office/drawing/2014/main" id="{49AF0C45-0668-3149-8161-6BD5A9FBA12F}"/>
              </a:ext>
            </a:extLst>
          </p:cNvPr>
          <p:cNvSpPr/>
          <p:nvPr/>
        </p:nvSpPr>
        <p:spPr>
          <a:xfrm>
            <a:off x="120834" y="3741834"/>
            <a:ext cx="2682253" cy="1174205"/>
          </a:xfrm>
          <a:prstGeom prst="rect">
            <a:avLst/>
          </a:prstGeom>
          <a:solidFill>
            <a:srgbClr val="F3F6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0"/>
          </a:p>
        </p:txBody>
      </p:sp>
      <p:sp>
        <p:nvSpPr>
          <p:cNvPr id="36" name="Textfeld 35">
            <a:extLst>
              <a:ext uri="{FF2B5EF4-FFF2-40B4-BE49-F238E27FC236}">
                <a16:creationId xmlns:a16="http://schemas.microsoft.com/office/drawing/2014/main" id="{D6BA3BF7-89AE-5D45-B691-B1F11AB8F595}"/>
              </a:ext>
            </a:extLst>
          </p:cNvPr>
          <p:cNvSpPr txBox="1"/>
          <p:nvPr/>
        </p:nvSpPr>
        <p:spPr>
          <a:xfrm>
            <a:off x="1326172" y="4383704"/>
            <a:ext cx="12105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Scarcity</a:t>
            </a:r>
          </a:p>
          <a:p>
            <a:r>
              <a:rPr lang="en-GB" sz="2000" dirty="0"/>
              <a:t>Premium</a:t>
            </a:r>
          </a:p>
        </p:txBody>
      </p:sp>
      <p:cxnSp>
        <p:nvCxnSpPr>
          <p:cNvPr id="38" name="Gerade Verbindung mit Pfeil 37">
            <a:extLst>
              <a:ext uri="{FF2B5EF4-FFF2-40B4-BE49-F238E27FC236}">
                <a16:creationId xmlns:a16="http://schemas.microsoft.com/office/drawing/2014/main" id="{C2B00F70-2277-0A44-B9E2-D1C144B729EE}"/>
              </a:ext>
            </a:extLst>
          </p:cNvPr>
          <p:cNvCxnSpPr>
            <a:cxnSpLocks/>
          </p:cNvCxnSpPr>
          <p:nvPr/>
        </p:nvCxnSpPr>
        <p:spPr>
          <a:xfrm flipV="1">
            <a:off x="8506004" y="7742497"/>
            <a:ext cx="0" cy="347602"/>
          </a:xfrm>
          <a:prstGeom prst="straightConnector1">
            <a:avLst/>
          </a:prstGeom>
          <a:ln>
            <a:solidFill>
              <a:schemeClr val="tx1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Gerade Verbindung 40">
            <a:extLst>
              <a:ext uri="{FF2B5EF4-FFF2-40B4-BE49-F238E27FC236}">
                <a16:creationId xmlns:a16="http://schemas.microsoft.com/office/drawing/2014/main" id="{B1C6229B-E7E3-2047-BD77-7EB7805F5D62}"/>
              </a:ext>
            </a:extLst>
          </p:cNvPr>
          <p:cNvCxnSpPr>
            <a:cxnSpLocks/>
          </p:cNvCxnSpPr>
          <p:nvPr/>
        </p:nvCxnSpPr>
        <p:spPr>
          <a:xfrm flipV="1">
            <a:off x="6475554" y="5591554"/>
            <a:ext cx="0" cy="1351101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Oval 52">
            <a:extLst>
              <a:ext uri="{FF2B5EF4-FFF2-40B4-BE49-F238E27FC236}">
                <a16:creationId xmlns:a16="http://schemas.microsoft.com/office/drawing/2014/main" id="{BA0D16E2-DBEC-2443-BF73-513D47164511}"/>
              </a:ext>
            </a:extLst>
          </p:cNvPr>
          <p:cNvSpPr>
            <a:spLocks noChangeAspect="1"/>
          </p:cNvSpPr>
          <p:nvPr/>
        </p:nvSpPr>
        <p:spPr>
          <a:xfrm>
            <a:off x="4780550" y="5707254"/>
            <a:ext cx="108000" cy="1080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046112E4-3002-684A-BFA7-4C32412034A2}"/>
              </a:ext>
            </a:extLst>
          </p:cNvPr>
          <p:cNvSpPr>
            <a:spLocks noChangeAspect="1"/>
          </p:cNvSpPr>
          <p:nvPr/>
        </p:nvSpPr>
        <p:spPr>
          <a:xfrm>
            <a:off x="7772400" y="6982598"/>
            <a:ext cx="108000" cy="1080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8" name="Gerade Verbindung mit Pfeil 17">
            <a:extLst>
              <a:ext uri="{FF2B5EF4-FFF2-40B4-BE49-F238E27FC236}">
                <a16:creationId xmlns:a16="http://schemas.microsoft.com/office/drawing/2014/main" id="{5ACF4F5C-9F3E-E744-BE7F-29BD7551EF73}"/>
              </a:ext>
            </a:extLst>
          </p:cNvPr>
          <p:cNvCxnSpPr>
            <a:cxnSpLocks/>
          </p:cNvCxnSpPr>
          <p:nvPr/>
        </p:nvCxnSpPr>
        <p:spPr>
          <a:xfrm flipV="1">
            <a:off x="4824866" y="6514024"/>
            <a:ext cx="0" cy="292063"/>
          </a:xfrm>
          <a:prstGeom prst="straightConnector1">
            <a:avLst/>
          </a:prstGeom>
          <a:ln w="254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mit Pfeil 15">
            <a:extLst>
              <a:ext uri="{FF2B5EF4-FFF2-40B4-BE49-F238E27FC236}">
                <a16:creationId xmlns:a16="http://schemas.microsoft.com/office/drawing/2014/main" id="{1D6F78BC-186A-D349-87D5-BF547CC50548}"/>
              </a:ext>
            </a:extLst>
          </p:cNvPr>
          <p:cNvCxnSpPr>
            <a:cxnSpLocks/>
          </p:cNvCxnSpPr>
          <p:nvPr/>
        </p:nvCxnSpPr>
        <p:spPr>
          <a:xfrm flipH="1" flipV="1">
            <a:off x="7812435" y="6508789"/>
            <a:ext cx="0" cy="284442"/>
          </a:xfrm>
          <a:prstGeom prst="straightConnector1">
            <a:avLst/>
          </a:prstGeom>
          <a:ln w="254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feld 55">
            <a:extLst>
              <a:ext uri="{FF2B5EF4-FFF2-40B4-BE49-F238E27FC236}">
                <a16:creationId xmlns:a16="http://schemas.microsoft.com/office/drawing/2014/main" id="{A678AD34-1245-A34D-BE04-0F70C1CFB032}"/>
              </a:ext>
            </a:extLst>
          </p:cNvPr>
          <p:cNvSpPr txBox="1"/>
          <p:nvPr/>
        </p:nvSpPr>
        <p:spPr>
          <a:xfrm>
            <a:off x="5047514" y="3438550"/>
            <a:ext cx="31454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/>
              <a:t>Building Price Premium</a:t>
            </a:r>
          </a:p>
        </p:txBody>
      </p:sp>
      <p:sp>
        <p:nvSpPr>
          <p:cNvPr id="57" name="Textfeld 56">
            <a:extLst>
              <a:ext uri="{FF2B5EF4-FFF2-40B4-BE49-F238E27FC236}">
                <a16:creationId xmlns:a16="http://schemas.microsoft.com/office/drawing/2014/main" id="{46E4ECA6-759F-154F-9E08-78CDBBF13090}"/>
              </a:ext>
            </a:extLst>
          </p:cNvPr>
          <p:cNvSpPr txBox="1"/>
          <p:nvPr/>
        </p:nvSpPr>
        <p:spPr>
          <a:xfrm>
            <a:off x="7275192" y="4620679"/>
            <a:ext cx="36776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/>
              <a:t>Nonlinear premium! </a:t>
            </a:r>
          </a:p>
        </p:txBody>
      </p:sp>
    </p:spTree>
    <p:extLst>
      <p:ext uri="{BB962C8B-B14F-4D97-AF65-F5344CB8AC3E}">
        <p14:creationId xmlns:p14="http://schemas.microsoft.com/office/powerpoint/2010/main" val="1092560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6 -0.00016 C -0.01819 -0.00586 -0.03662 -0.01156 -0.03662 -0.02328 C -0.03662 -0.03516 -0.01819 -0.05307 0.00036 -0.07097 " pathEditMode="relative" ptsTypes="AAA">
                                      <p:cBhvr>
                                        <p:cTn id="2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68815E-6 0.00082 C 0.03015 0.01889 0.06042 0.03712 0.06042 0.04672 C 0.06042 0.05633 0.03015 0.05731 -4.68815E-6 0.05828 " pathEditMode="relative" ptsTypes="AAA">
                                      <p:cBhvr>
                                        <p:cTn id="4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22" grpId="0"/>
      <p:bldP spid="31" grpId="0"/>
      <p:bldP spid="36" grpId="0"/>
      <p:bldP spid="53" grpId="0" animBg="1"/>
      <p:bldP spid="55" grpId="0" animBg="1"/>
      <p:bldP spid="5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2361" y="620651"/>
            <a:ext cx="12138988" cy="5675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</a:pPr>
            <a:r>
              <a:rPr lang="en-GB" sz="3600" b="1" dirty="0"/>
              <a:t>3. Why is that? consequences</a:t>
            </a:r>
          </a:p>
          <a:p>
            <a:pPr>
              <a:lnSpc>
                <a:spcPct val="114000"/>
              </a:lnSpc>
            </a:pPr>
            <a:endParaRPr lang="en-GB" sz="3600" b="1" dirty="0">
              <a:latin typeface="CorporateS-Bold"/>
            </a:endParaRPr>
          </a:p>
          <a:p>
            <a:pPr>
              <a:lnSpc>
                <a:spcPct val="114000"/>
              </a:lnSpc>
            </a:pPr>
            <a:endParaRPr lang="en-GB" sz="3600" b="1" dirty="0">
              <a:latin typeface="CorporateS-Bold"/>
            </a:endParaRPr>
          </a:p>
          <a:p>
            <a:pPr>
              <a:lnSpc>
                <a:spcPct val="114000"/>
              </a:lnSpc>
            </a:pPr>
            <a:endParaRPr lang="en-GB" sz="3600" b="1" dirty="0">
              <a:latin typeface="CorporateS-Bold"/>
            </a:endParaRPr>
          </a:p>
          <a:p>
            <a:pPr>
              <a:lnSpc>
                <a:spcPct val="114000"/>
              </a:lnSpc>
            </a:pPr>
            <a:endParaRPr lang="en-GB" sz="3600" b="1" dirty="0">
              <a:latin typeface="CorporateS-Bold"/>
            </a:endParaRPr>
          </a:p>
          <a:p>
            <a:pPr marL="457200" indent="-457200">
              <a:lnSpc>
                <a:spcPct val="114000"/>
              </a:lnSpc>
              <a:buFont typeface="Wingdings" pitchFamily="2" charset="2"/>
              <a:buChar char="§"/>
            </a:pPr>
            <a:r>
              <a:rPr lang="en-GB" sz="2800" dirty="0">
                <a:latin typeface="CorporateS-Bold"/>
              </a:rPr>
              <a:t>Intuition: “if you want to sell </a:t>
            </a:r>
            <a:r>
              <a:rPr lang="en-GB" sz="2800" dirty="0" err="1">
                <a:latin typeface="CorporateS-Bold"/>
              </a:rPr>
              <a:t>sth</a:t>
            </a:r>
            <a:r>
              <a:rPr lang="en-GB" sz="2800" dirty="0">
                <a:latin typeface="CorporateS-Bold"/>
              </a:rPr>
              <a:t>. you have a lot of (D rated buildings) – you need to go down with the price!” or “if efficient buildings a scarce – you need to pay a premium”</a:t>
            </a:r>
          </a:p>
          <a:p>
            <a:pPr marL="457200" indent="-457200">
              <a:lnSpc>
                <a:spcPct val="114000"/>
              </a:lnSpc>
              <a:buFont typeface="Wingdings" pitchFamily="2" charset="2"/>
              <a:buChar char="§"/>
            </a:pPr>
            <a:r>
              <a:rPr lang="en-GB" sz="2800" dirty="0">
                <a:latin typeface="CorporateS-Bold"/>
              </a:rPr>
              <a:t>Now: interpolating the estimated price premiums by a parabola and identifying the parameters </a:t>
            </a:r>
            <a:r>
              <a:rPr lang="en-GB" sz="2800" dirty="0">
                <a:latin typeface="CorporateS-Bold"/>
                <a:sym typeface="Wingdings" pitchFamily="2" charset="2"/>
              </a:rPr>
              <a:t> </a:t>
            </a:r>
            <a:r>
              <a:rPr lang="en-GB" sz="2800" b="1" dirty="0">
                <a:latin typeface="CorporateS-Bold"/>
                <a:sym typeface="Wingdings" pitchFamily="2" charset="2"/>
              </a:rPr>
              <a:t>passthrough of more 73%!</a:t>
            </a:r>
            <a:endParaRPr lang="en-GB" sz="2800" b="1" dirty="0">
              <a:latin typeface="CorporateS-Bold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elle 5">
                <a:extLst>
                  <a:ext uri="{FF2B5EF4-FFF2-40B4-BE49-F238E27FC236}">
                    <a16:creationId xmlns:a16="http://schemas.microsoft.com/office/drawing/2014/main" id="{2C1CE564-DD2E-6D42-A06D-63513F1100C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58300675"/>
                  </p:ext>
                </p:extLst>
              </p:nvPr>
            </p:nvGraphicFramePr>
            <p:xfrm>
              <a:off x="1430302" y="1615646"/>
              <a:ext cx="10003105" cy="1729550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0003105">
                      <a:extLst>
                        <a:ext uri="{9D8B030D-6E8A-4147-A177-3AD203B41FA5}">
                          <a16:colId xmlns:a16="http://schemas.microsoft.com/office/drawing/2014/main" val="530559555"/>
                        </a:ext>
                      </a:extLst>
                    </a:gridCol>
                  </a:tblGrid>
                  <a:tr h="724535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6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𝑃</m:t>
                                </m:r>
                                <m:d>
                                  <m:dPr>
                                    <m:ctrlPr>
                                      <a:rPr lang="de-DE" sz="2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z="2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en-GB" sz="2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=−</m:t>
                                </m:r>
                                <m:f>
                                  <m:fPr>
                                    <m:ctrlPr>
                                      <a:rPr lang="de-DE" sz="2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de-DE" sz="28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28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𝜇</m:t>
                                        </m:r>
                                      </m:e>
                                      <m:sub>
                                        <m:r>
                                          <a:rPr lang="de-DE" sz="28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𝛽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en-GB" sz="2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𝛼</m:t>
                                    </m:r>
                                  </m:den>
                                </m:f>
                                <m:d>
                                  <m:dPr>
                                    <m:ctrlPr>
                                      <a:rPr lang="de-DE" sz="2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z="2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  <m:r>
                                      <a:rPr lang="en-GB" sz="2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de-DE" sz="28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28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𝜇</m:t>
                                        </m:r>
                                      </m:e>
                                      <m:sub>
                                        <m:r>
                                          <a:rPr lang="en-GB" sz="28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𝑏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GB" sz="2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de-DE" sz="2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sSubSup>
                                      <m:sSubSupPr>
                                        <m:ctrlPr>
                                          <a:rPr lang="de-DE" sz="28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GB" sz="28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𝜎</m:t>
                                        </m:r>
                                      </m:e>
                                      <m:sub>
                                        <m:r>
                                          <a:rPr lang="de-DE" sz="28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𝛽</m:t>
                                        </m:r>
                                      </m:sub>
                                      <m:sup>
                                        <m:r>
                                          <a:rPr lang="en-GB" sz="28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2</m:t>
                                        </m:r>
                                      </m:sup>
                                    </m:sSubSup>
                                  </m:num>
                                  <m:den>
                                    <m:r>
                                      <a:rPr lang="en-GB" sz="2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𝛼</m:t>
                                    </m:r>
                                    <m:d>
                                      <m:dPr>
                                        <m:ctrlPr>
                                          <a:rPr lang="de-DE" sz="28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GB" sz="28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en-GB" sz="28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𝜆</m:t>
                                        </m:r>
                                        <m:r>
                                          <a:rPr lang="en-GB" sz="28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+</m:t>
                                        </m:r>
                                        <m:rad>
                                          <m:radPr>
                                            <m:degHide m:val="on"/>
                                            <m:ctrlPr>
                                              <a:rPr lang="de-DE" sz="2800" i="1">
                                                <a:effectLst/>
                                                <a:latin typeface="Cambria Math" panose="02040503050406030204" pitchFamily="18" charset="0"/>
                                                <a:ea typeface="Calibri" panose="020F0502020204030204" pitchFamily="34" charset="0"/>
                                                <a:cs typeface="Times New Roman" panose="02020603050405020304" pitchFamily="18" charset="0"/>
                                              </a:rPr>
                                            </m:ctrlPr>
                                          </m:radPr>
                                          <m:deg/>
                                          <m:e>
                                            <m:sSup>
                                              <m:sSupPr>
                                                <m:ctrlPr>
                                                  <a:rPr lang="de-DE" sz="2800" i="1"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Calibri" panose="020F0502020204030204" pitchFamily="34" charset="0"/>
                                                    <a:cs typeface="Times New Roman" panose="02020603050405020304" pitchFamily="18" charset="0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r>
                                                  <a:rPr lang="en-GB" sz="2800" i="1"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Calibri" panose="020F0502020204030204" pitchFamily="34" charset="0"/>
                                                    <a:cs typeface="Times New Roman" panose="02020603050405020304" pitchFamily="18" charset="0"/>
                                                  </a:rPr>
                                                  <m:t>𝜆</m:t>
                                                </m:r>
                                              </m:e>
                                              <m:sup>
                                                <m:r>
                                                  <a:rPr lang="en-GB" sz="2800" i="1"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Calibri" panose="020F0502020204030204" pitchFamily="34" charset="0"/>
                                                    <a:cs typeface="Times New Roman" panose="02020603050405020304" pitchFamily="18" charset="0"/>
                                                  </a:rPr>
                                                  <m:t>2</m:t>
                                                </m:r>
                                              </m:sup>
                                            </m:sSup>
                                            <m:r>
                                              <a:rPr lang="en-GB" sz="2800" i="1">
                                                <a:effectLst/>
                                                <a:latin typeface="Cambria Math" panose="02040503050406030204" pitchFamily="18" charset="0"/>
                                                <a:ea typeface="Calibri" panose="020F0502020204030204" pitchFamily="34" charset="0"/>
                                                <a:cs typeface="Times New Roman" panose="02020603050405020304" pitchFamily="18" charset="0"/>
                                              </a:rPr>
                                              <m:t>+4</m:t>
                                            </m:r>
                                            <m:sSubSup>
                                              <m:sSubSupPr>
                                                <m:ctrlPr>
                                                  <a:rPr lang="de-DE" sz="2800" i="1"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Calibri" panose="020F0502020204030204" pitchFamily="34" charset="0"/>
                                                    <a:cs typeface="Times New Roman" panose="02020603050405020304" pitchFamily="18" charset="0"/>
                                                  </a:rPr>
                                                </m:ctrlPr>
                                              </m:sSubSupPr>
                                              <m:e>
                                                <m:r>
                                                  <a:rPr lang="en-GB" sz="2800" i="1"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Calibri" panose="020F0502020204030204" pitchFamily="34" charset="0"/>
                                                    <a:cs typeface="Times New Roman" panose="02020603050405020304" pitchFamily="18" charset="0"/>
                                                  </a:rPr>
                                                  <m:t>𝜎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GB" sz="2800" i="1"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Calibri" panose="020F0502020204030204" pitchFamily="34" charset="0"/>
                                                    <a:cs typeface="Times New Roman" panose="02020603050405020304" pitchFamily="18" charset="0"/>
                                                  </a:rPr>
                                                  <m:t>𝑏</m:t>
                                                </m:r>
                                              </m:sub>
                                              <m:sup>
                                                <m:r>
                                                  <a:rPr lang="en-GB" sz="2800" i="1"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Calibri" panose="020F0502020204030204" pitchFamily="34" charset="0"/>
                                                    <a:cs typeface="Times New Roman" panose="02020603050405020304" pitchFamily="18" charset="0"/>
                                                  </a:rPr>
                                                  <m:t>2</m:t>
                                                </m:r>
                                              </m:sup>
                                            </m:sSubSup>
                                            <m:sSubSup>
                                              <m:sSubSupPr>
                                                <m:ctrlPr>
                                                  <a:rPr lang="de-DE" sz="2800" i="1"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Calibri" panose="020F0502020204030204" pitchFamily="34" charset="0"/>
                                                    <a:cs typeface="Times New Roman" panose="02020603050405020304" pitchFamily="18" charset="0"/>
                                                  </a:rPr>
                                                </m:ctrlPr>
                                              </m:sSubSupPr>
                                              <m:e>
                                                <m:r>
                                                  <a:rPr lang="en-GB" sz="2800" i="1"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Calibri" panose="020F0502020204030204" pitchFamily="34" charset="0"/>
                                                    <a:cs typeface="Times New Roman" panose="02020603050405020304" pitchFamily="18" charset="0"/>
                                                  </a:rPr>
                                                  <m:t>𝜎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de-DE" sz="2800" i="1"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Calibri" panose="020F0502020204030204" pitchFamily="34" charset="0"/>
                                                    <a:cs typeface="Times New Roman" panose="02020603050405020304" pitchFamily="18" charset="0"/>
                                                  </a:rPr>
                                                  <m:t>𝛽</m:t>
                                                </m:r>
                                              </m:sub>
                                              <m:sup>
                                                <m:r>
                                                  <a:rPr lang="en-GB" sz="2800" i="1"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Calibri" panose="020F0502020204030204" pitchFamily="34" charset="0"/>
                                                    <a:cs typeface="Times New Roman" panose="02020603050405020304" pitchFamily="18" charset="0"/>
                                                  </a:rPr>
                                                  <m:t>2</m:t>
                                                </m:r>
                                              </m:sup>
                                            </m:sSubSup>
                                          </m:e>
                                        </m:rad>
                                      </m:e>
                                    </m:d>
                                  </m:den>
                                </m:f>
                                <m:sSup>
                                  <m:sSupPr>
                                    <m:ctrlPr>
                                      <a:rPr lang="de-DE" sz="2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de-DE" sz="28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de-DE" sz="2800" i="1">
                                                <a:effectLst/>
                                                <a:latin typeface="Cambria Math" panose="02040503050406030204" pitchFamily="18" charset="0"/>
                                                <a:ea typeface="Calibri" panose="020F0502020204030204" pitchFamily="34" charset="0"/>
                                                <a:cs typeface="Times New Roman" panose="020206030504050203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GB" sz="2800" i="1">
                                                <a:effectLst/>
                                                <a:latin typeface="Cambria Math" panose="02040503050406030204" pitchFamily="18" charset="0"/>
                                                <a:ea typeface="Calibri" panose="020F0502020204030204" pitchFamily="34" charset="0"/>
                                                <a:cs typeface="Times New Roman" panose="02020603050405020304" pitchFamily="18" charset="0"/>
                                              </a:rPr>
                                              <m:t>𝜇</m:t>
                                            </m:r>
                                          </m:e>
                                          <m:sub>
                                            <m:r>
                                              <a:rPr lang="en-GB" sz="2800" i="1">
                                                <a:effectLst/>
                                                <a:latin typeface="Cambria Math" panose="02040503050406030204" pitchFamily="18" charset="0"/>
                                                <a:ea typeface="Calibri" panose="020F0502020204030204" pitchFamily="34" charset="0"/>
                                                <a:cs typeface="Times New Roman" panose="02020603050405020304" pitchFamily="18" charset="0"/>
                                              </a:rPr>
                                              <m:t>𝑏</m:t>
                                            </m:r>
                                          </m:sub>
                                        </m:sSub>
                                        <m:r>
                                          <a:rPr lang="en-GB" sz="28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en-GB" sz="28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𝑥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GB" sz="2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de-DE" sz="2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98748299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elle 5">
                <a:extLst>
                  <a:ext uri="{FF2B5EF4-FFF2-40B4-BE49-F238E27FC236}">
                    <a16:creationId xmlns:a16="http://schemas.microsoft.com/office/drawing/2014/main" id="{2C1CE564-DD2E-6D42-A06D-63513F1100C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58300675"/>
                  </p:ext>
                </p:extLst>
              </p:nvPr>
            </p:nvGraphicFramePr>
            <p:xfrm>
              <a:off x="1430302" y="1615646"/>
              <a:ext cx="10003105" cy="1729550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0003105">
                      <a:extLst>
                        <a:ext uri="{9D8B030D-6E8A-4147-A177-3AD203B41FA5}">
                          <a16:colId xmlns:a16="http://schemas.microsoft.com/office/drawing/2014/main" val="530559555"/>
                        </a:ext>
                      </a:extLst>
                    </a:gridCol>
                  </a:tblGrid>
                  <a:tr h="1729550"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blipFill>
                          <a:blip r:embed="rId2"/>
                          <a:stretch>
                            <a:fillRect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87482994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314824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0"/>
          <p:cNvSpPr/>
          <p:nvPr/>
        </p:nvSpPr>
        <p:spPr>
          <a:xfrm>
            <a:off x="774192" y="1563646"/>
            <a:ext cx="11584956" cy="4963538"/>
          </a:xfrm>
          <a:prstGeom prst="rect">
            <a:avLst/>
          </a:prstGeom>
          <a:solidFill>
            <a:srgbClr val="005B82"/>
          </a:solidFill>
        </p:spPr>
        <p:txBody>
          <a:bodyPr wrap="square">
            <a:spAutoFit/>
          </a:bodyPr>
          <a:lstStyle/>
          <a:p>
            <a:pPr marL="285750" lvl="0" indent="-285750">
              <a:lnSpc>
                <a:spcPct val="114000"/>
              </a:lnSpc>
              <a:buFont typeface="Wingdings" panose="05000000000000000000" pitchFamily="2" charset="2"/>
              <a:buChar char="§"/>
            </a:pPr>
            <a:r>
              <a:rPr lang="en-GB" sz="2800" dirty="0">
                <a:solidFill>
                  <a:schemeClr val="bg1"/>
                </a:solidFill>
              </a:rPr>
              <a:t>Nonlinearity of price premiums for efficiency (Puzzle)</a:t>
            </a:r>
          </a:p>
          <a:p>
            <a:pPr marL="285750" lvl="0" indent="-285750">
              <a:lnSpc>
                <a:spcPct val="114000"/>
              </a:lnSpc>
              <a:buFont typeface="Wingdings" panose="05000000000000000000" pitchFamily="2" charset="2"/>
              <a:buChar char="§"/>
            </a:pPr>
            <a:r>
              <a:rPr lang="en-GB" sz="2800" dirty="0">
                <a:solidFill>
                  <a:schemeClr val="bg1"/>
                </a:solidFill>
              </a:rPr>
              <a:t>Not to explain with pricing by arbitrage</a:t>
            </a:r>
          </a:p>
          <a:p>
            <a:pPr marL="285750" lvl="0" indent="-285750">
              <a:lnSpc>
                <a:spcPct val="114000"/>
              </a:lnSpc>
              <a:buFont typeface="Wingdings" panose="05000000000000000000" pitchFamily="2" charset="2"/>
              <a:buChar char="§"/>
            </a:pPr>
            <a:r>
              <a:rPr lang="en-GB" sz="2800" dirty="0">
                <a:solidFill>
                  <a:schemeClr val="bg1"/>
                </a:solidFill>
              </a:rPr>
              <a:t>Heterogeneity of preferences and perception of buildings can explain it – with more sophisticated concept</a:t>
            </a:r>
          </a:p>
          <a:p>
            <a:pPr marL="285750" lvl="0" indent="-285750">
              <a:lnSpc>
                <a:spcPct val="114000"/>
              </a:lnSpc>
              <a:buFont typeface="Wingdings" panose="05000000000000000000" pitchFamily="2" charset="2"/>
              <a:buChar char="§"/>
            </a:pPr>
            <a:r>
              <a:rPr lang="en-GB" sz="2800" dirty="0">
                <a:solidFill>
                  <a:schemeClr val="bg1"/>
                </a:solidFill>
              </a:rPr>
              <a:t>Supply in specific segments matters! Scarcity!</a:t>
            </a:r>
          </a:p>
          <a:p>
            <a:pPr marL="285750" lvl="0" indent="-285750">
              <a:lnSpc>
                <a:spcPct val="114000"/>
              </a:lnSpc>
              <a:buFont typeface="Wingdings" panose="05000000000000000000" pitchFamily="2" charset="2"/>
              <a:buChar char="§"/>
            </a:pPr>
            <a:r>
              <a:rPr lang="en-GB" sz="2800" dirty="0">
                <a:solidFill>
                  <a:schemeClr val="bg1"/>
                </a:solidFill>
              </a:rPr>
              <a:t>Passthrough &gt; 73% </a:t>
            </a:r>
          </a:p>
          <a:p>
            <a:pPr marL="285750" lvl="0" indent="-285750">
              <a:lnSpc>
                <a:spcPct val="114000"/>
              </a:lnSpc>
              <a:buFont typeface="Wingdings" panose="05000000000000000000" pitchFamily="2" charset="2"/>
              <a:buChar char="§"/>
            </a:pPr>
            <a:r>
              <a:rPr lang="en-GB" sz="2800" dirty="0">
                <a:solidFill>
                  <a:schemeClr val="bg1"/>
                </a:solidFill>
              </a:rPr>
              <a:t>Efficiency capitalizes not to bad</a:t>
            </a:r>
          </a:p>
          <a:p>
            <a:pPr marL="285750" lvl="0" indent="-285750">
              <a:lnSpc>
                <a:spcPct val="114000"/>
              </a:lnSpc>
              <a:buFont typeface="Wingdings" panose="05000000000000000000" pitchFamily="2" charset="2"/>
              <a:buChar char="§"/>
            </a:pPr>
            <a:endParaRPr lang="en-GB" sz="2800" dirty="0">
              <a:solidFill>
                <a:schemeClr val="bg1"/>
              </a:solidFill>
            </a:endParaRPr>
          </a:p>
          <a:p>
            <a:pPr lvl="0" algn="ctr">
              <a:lnSpc>
                <a:spcPct val="114000"/>
              </a:lnSpc>
            </a:pPr>
            <a:r>
              <a:rPr lang="en-GB" sz="2800" b="1" dirty="0">
                <a:solidFill>
                  <a:schemeClr val="bg1"/>
                </a:solidFill>
              </a:rPr>
              <a:t>Heterogeneity matters for the capitalization of efficiency!</a:t>
            </a:r>
          </a:p>
          <a:p>
            <a:pPr lvl="0" algn="ctr">
              <a:lnSpc>
                <a:spcPct val="114000"/>
              </a:lnSpc>
            </a:pPr>
            <a:endParaRPr lang="en-GB" sz="2800" b="1" dirty="0">
              <a:solidFill>
                <a:schemeClr val="bg1"/>
              </a:solidFill>
            </a:endParaRPr>
          </a:p>
        </p:txBody>
      </p:sp>
      <p:sp>
        <p:nvSpPr>
          <p:cNvPr id="3" name="Rectangle 1"/>
          <p:cNvSpPr/>
          <p:nvPr/>
        </p:nvSpPr>
        <p:spPr>
          <a:xfrm>
            <a:off x="362361" y="195124"/>
            <a:ext cx="121389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b="1" dirty="0">
                <a:latin typeface="CorporateS-Bold"/>
              </a:rPr>
              <a:t>4. Conclusion</a:t>
            </a:r>
          </a:p>
        </p:txBody>
      </p:sp>
    </p:spTree>
    <p:extLst>
      <p:ext uri="{BB962C8B-B14F-4D97-AF65-F5344CB8AC3E}">
        <p14:creationId xmlns:p14="http://schemas.microsoft.com/office/powerpoint/2010/main" val="1287490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509675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2361" y="620651"/>
            <a:ext cx="121389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b="1" dirty="0"/>
              <a:t>The value of energy efficiency in residential buildings –</a:t>
            </a:r>
            <a:r>
              <a:rPr lang="de-DE" sz="3600" b="1" dirty="0"/>
              <a:t> </a:t>
            </a:r>
            <a:r>
              <a:rPr lang="en-US" sz="3600" b="1" dirty="0"/>
              <a:t>A matter of heterogeneity?!</a:t>
            </a:r>
            <a:endParaRPr lang="en-GB" sz="3600" b="1" dirty="0">
              <a:latin typeface="CorporateS-Bold"/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A55A3D0C-1B4E-8A41-A1EE-6FD58ADCBA28}"/>
              </a:ext>
            </a:extLst>
          </p:cNvPr>
          <p:cNvSpPr txBox="1"/>
          <p:nvPr/>
        </p:nvSpPr>
        <p:spPr>
          <a:xfrm>
            <a:off x="628816" y="2239721"/>
            <a:ext cx="11994983" cy="657109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457200" indent="-457200">
              <a:lnSpc>
                <a:spcPct val="114000"/>
              </a:lnSpc>
              <a:spcAft>
                <a:spcPts val="500"/>
              </a:spcAft>
              <a:buFont typeface="Wingdings" pitchFamily="2" charset="2"/>
              <a:buChar char="§"/>
            </a:pPr>
            <a:r>
              <a:rPr lang="en-US" sz="2800" dirty="0"/>
              <a:t>Building sector accounts for 36% of CO</a:t>
            </a:r>
            <a:r>
              <a:rPr lang="en-US" sz="2800" baseline="-25000" dirty="0"/>
              <a:t>2</a:t>
            </a:r>
            <a:r>
              <a:rPr lang="en-US" sz="2800" dirty="0"/>
              <a:t> emissions (EU, 19% world)</a:t>
            </a:r>
          </a:p>
          <a:p>
            <a:pPr marL="457200" indent="-457200">
              <a:lnSpc>
                <a:spcPct val="114000"/>
              </a:lnSpc>
              <a:spcAft>
                <a:spcPts val="500"/>
              </a:spcAft>
              <a:buFont typeface="Wingdings" pitchFamily="2" charset="2"/>
              <a:buChar char="§"/>
            </a:pPr>
            <a:r>
              <a:rPr lang="en-US" sz="2800" dirty="0"/>
              <a:t>70-80% of potentially climate neutral buildings already exist</a:t>
            </a:r>
            <a:endParaRPr lang="en-GB" sz="2800" dirty="0"/>
          </a:p>
          <a:p>
            <a:pPr marL="457200" indent="-457200">
              <a:lnSpc>
                <a:spcPct val="114000"/>
              </a:lnSpc>
              <a:spcAft>
                <a:spcPts val="500"/>
              </a:spcAft>
              <a:buFont typeface="Wingdings" pitchFamily="2" charset="2"/>
              <a:buChar char="§"/>
            </a:pPr>
            <a:r>
              <a:rPr lang="en-US" sz="2800" dirty="0"/>
              <a:t>Increasing refurbishment rates: subsidizing renovations, increasing opportunity costs of non-renovation, building regulations and standards and by increasing market transparency – Energy efficiency rating</a:t>
            </a:r>
            <a:endParaRPr lang="en-GB" sz="2800" dirty="0"/>
          </a:p>
          <a:p>
            <a:pPr marL="457200" indent="-457200">
              <a:lnSpc>
                <a:spcPct val="114000"/>
              </a:lnSpc>
              <a:spcAft>
                <a:spcPts val="500"/>
              </a:spcAft>
              <a:buFont typeface="Wingdings" pitchFamily="2" charset="2"/>
              <a:buChar char="§"/>
            </a:pPr>
            <a:r>
              <a:rPr lang="en-GB" sz="2800" dirty="0"/>
              <a:t>Comparable measure of energy consumption of a building - for 20 years.</a:t>
            </a:r>
          </a:p>
          <a:p>
            <a:pPr marL="457200" indent="-457200">
              <a:lnSpc>
                <a:spcPct val="114000"/>
              </a:lnSpc>
              <a:spcAft>
                <a:spcPts val="500"/>
              </a:spcAft>
              <a:buFont typeface="Wingdings" pitchFamily="2" charset="2"/>
              <a:buChar char="§"/>
            </a:pPr>
            <a:r>
              <a:rPr lang="en-GB" sz="2800" dirty="0"/>
              <a:t>Does efficiency capitalize when selling? Econometric analyses of premiums.</a:t>
            </a:r>
          </a:p>
          <a:p>
            <a:pPr>
              <a:lnSpc>
                <a:spcPct val="114000"/>
              </a:lnSpc>
              <a:spcAft>
                <a:spcPts val="500"/>
              </a:spcAft>
            </a:pPr>
            <a:endParaRPr lang="en-GB" sz="800" dirty="0"/>
          </a:p>
          <a:p>
            <a:pPr marL="3119476" lvl="4" indent="-514350">
              <a:lnSpc>
                <a:spcPct val="114000"/>
              </a:lnSpc>
              <a:spcAft>
                <a:spcPts val="500"/>
              </a:spcAft>
              <a:buFont typeface="+mj-lt"/>
              <a:buAutoNum type="arabicPeriod"/>
            </a:pPr>
            <a:r>
              <a:rPr lang="en-GB" sz="2800" b="1" dirty="0"/>
              <a:t>Which premiums do we expect?</a:t>
            </a:r>
          </a:p>
          <a:p>
            <a:pPr marL="3119476" lvl="4" indent="-514350">
              <a:lnSpc>
                <a:spcPct val="114000"/>
              </a:lnSpc>
              <a:spcAft>
                <a:spcPts val="500"/>
              </a:spcAft>
              <a:buFont typeface="+mj-lt"/>
              <a:buAutoNum type="arabicPeriod"/>
            </a:pPr>
            <a:r>
              <a:rPr lang="en-GB" sz="2800" b="1" dirty="0"/>
              <a:t>Which premiums do we see?</a:t>
            </a:r>
          </a:p>
          <a:p>
            <a:pPr marL="3119476" lvl="4" indent="-514350">
              <a:lnSpc>
                <a:spcPct val="114000"/>
              </a:lnSpc>
              <a:spcAft>
                <a:spcPts val="500"/>
              </a:spcAft>
              <a:buFont typeface="+mj-lt"/>
              <a:buAutoNum type="arabicPeriod"/>
            </a:pPr>
            <a:r>
              <a:rPr lang="en-GB" sz="2800" b="1" dirty="0"/>
              <a:t>Why is that?</a:t>
            </a:r>
          </a:p>
          <a:p>
            <a:pPr marL="3119476" lvl="4" indent="-514350">
              <a:lnSpc>
                <a:spcPct val="114000"/>
              </a:lnSpc>
              <a:spcAft>
                <a:spcPts val="500"/>
              </a:spcAft>
              <a:buFont typeface="+mj-lt"/>
              <a:buAutoNum type="arabicPeriod"/>
            </a:pPr>
            <a:r>
              <a:rPr lang="en-GB" sz="2800" b="1" dirty="0"/>
              <a:t>Conclusions</a:t>
            </a:r>
          </a:p>
        </p:txBody>
      </p:sp>
    </p:spTree>
    <p:extLst>
      <p:ext uri="{BB962C8B-B14F-4D97-AF65-F5344CB8AC3E}">
        <p14:creationId xmlns:p14="http://schemas.microsoft.com/office/powerpoint/2010/main" val="3653745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2361" y="620651"/>
            <a:ext cx="12138988" cy="646331"/>
          </a:xfrm>
          <a:prstGeom prst="rect">
            <a:avLst/>
          </a:prstGeom>
          <a:solidFill>
            <a:schemeClr val="bg1">
              <a:lumMod val="65000"/>
              <a:alpha val="50000"/>
            </a:schemeClr>
          </a:solidFill>
        </p:spPr>
        <p:txBody>
          <a:bodyPr wrap="square">
            <a:spAutoFit/>
          </a:bodyPr>
          <a:lstStyle/>
          <a:p>
            <a:r>
              <a:rPr lang="en-GB" sz="3600" b="1" dirty="0"/>
              <a:t>1. What do we expect? Pricing efficiency by arbitrage</a:t>
            </a:r>
            <a:endParaRPr lang="en-GB" sz="3600" b="1" dirty="0">
              <a:latin typeface="CorporateS-Bold"/>
            </a:endParaRP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7C6BCE8F-AA71-664D-A2F5-417AD128DDFF}"/>
              </a:ext>
            </a:extLst>
          </p:cNvPr>
          <p:cNvSpPr/>
          <p:nvPr/>
        </p:nvSpPr>
        <p:spPr>
          <a:xfrm>
            <a:off x="799749" y="1645116"/>
            <a:ext cx="11701600" cy="3682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14000"/>
              </a:lnSpc>
              <a:spcAft>
                <a:spcPts val="500"/>
              </a:spcAft>
              <a:buFont typeface="Wingdings" pitchFamily="2" charset="2"/>
              <a:buChar char="§"/>
            </a:pPr>
            <a:r>
              <a:rPr lang="en-GB" sz="2800" dirty="0"/>
              <a:t>What does theory tell us about the value of the more efficient building on the market?</a:t>
            </a:r>
          </a:p>
          <a:p>
            <a:pPr marL="457200" indent="-457200">
              <a:lnSpc>
                <a:spcPct val="114000"/>
              </a:lnSpc>
              <a:spcAft>
                <a:spcPts val="500"/>
              </a:spcAft>
              <a:buFont typeface="Wingdings" pitchFamily="2" charset="2"/>
              <a:buChar char="§"/>
            </a:pPr>
            <a:r>
              <a:rPr lang="en-GB" sz="2800" dirty="0"/>
              <a:t>Capitalization (only) a problem if owners change.</a:t>
            </a:r>
          </a:p>
          <a:p>
            <a:pPr marL="457200" indent="-457200">
              <a:lnSpc>
                <a:spcPct val="114000"/>
              </a:lnSpc>
              <a:spcAft>
                <a:spcPts val="500"/>
              </a:spcAft>
              <a:buFont typeface="Wingdings" pitchFamily="2" charset="2"/>
              <a:buChar char="§"/>
            </a:pPr>
            <a:r>
              <a:rPr lang="en-GB" sz="2800" dirty="0"/>
              <a:t>Guess we have removed all building characteristics by econometric methods</a:t>
            </a:r>
          </a:p>
          <a:p>
            <a:pPr marL="457200" indent="-457200">
              <a:lnSpc>
                <a:spcPct val="114000"/>
              </a:lnSpc>
              <a:spcAft>
                <a:spcPts val="500"/>
              </a:spcAft>
              <a:buFont typeface="Wingdings" pitchFamily="2" charset="2"/>
              <a:buChar char="§"/>
            </a:pPr>
            <a:r>
              <a:rPr lang="en-GB" sz="2800" dirty="0"/>
              <a:t>Budlings differ only with respect to efficiency – energy consumption/bill (rating).</a:t>
            </a:r>
          </a:p>
        </p:txBody>
      </p:sp>
    </p:spTree>
    <p:extLst>
      <p:ext uri="{BB962C8B-B14F-4D97-AF65-F5344CB8AC3E}">
        <p14:creationId xmlns:p14="http://schemas.microsoft.com/office/powerpoint/2010/main" val="26124350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rafik 28">
            <a:extLst>
              <a:ext uri="{FF2B5EF4-FFF2-40B4-BE49-F238E27FC236}">
                <a16:creationId xmlns:a16="http://schemas.microsoft.com/office/drawing/2014/main" id="{AC7C0286-7A9F-FC4A-98C1-2720B4B7526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6604" b="89057" l="10000" r="27813">
                        <a14:foregroundMark x1="10208" y1="66981" x2="12708" y2="47547"/>
                        <a14:foregroundMark x1="12708" y1="47547" x2="18333" y2="47358"/>
                        <a14:foregroundMark x1="18333" y1="47358" x2="24479" y2="49057"/>
                        <a14:foregroundMark x1="24479" y1="49057" x2="28646" y2="67358"/>
                        <a14:foregroundMark x1="28646" y1="67358" x2="23854" y2="71509"/>
                        <a14:foregroundMark x1="23854" y1="71509" x2="25833" y2="80377"/>
                        <a14:foregroundMark x1="25833" y1="80377" x2="22500" y2="87736"/>
                        <a14:foregroundMark x1="22500" y1="87736" x2="16979" y2="87925"/>
                        <a14:foregroundMark x1="16979" y1="87925" x2="12500" y2="82453"/>
                        <a14:foregroundMark x1="12500" y1="82453" x2="14688" y2="71509"/>
                        <a14:foregroundMark x1="14688" y1="71509" x2="10208" y2="66226"/>
                        <a14:foregroundMark x1="10208" y1="66226" x2="10208" y2="66226"/>
                        <a14:foregroundMark x1="25625" y1="48679" x2="25625" y2="48679"/>
                        <a14:foregroundMark x1="26563" y1="55094" x2="23229" y2="47547"/>
                        <a14:foregroundMark x1="23229" y1="47547" x2="12708" y2="46981"/>
                        <a14:foregroundMark x1="14792" y1="84528" x2="20000" y2="88679"/>
                        <a14:foregroundMark x1="20000" y1="88679" x2="23958" y2="85094"/>
                        <a14:foregroundMark x1="22500" y1="82642" x2="21354" y2="78491"/>
                        <a14:foregroundMark x1="16667" y1="80000" x2="16667" y2="80000"/>
                        <a14:foregroundMark x1="14271" y1="88868" x2="19688" y2="89245"/>
                        <a14:foregroundMark x1="19688" y1="89245" x2="24896" y2="89057"/>
                        <a14:foregroundMark x1="24896" y1="89057" x2="25104" y2="89057"/>
                      </a14:backgroundRemoval>
                    </a14:imgEffect>
                  </a14:imgLayer>
                </a14:imgProps>
              </a:ext>
            </a:extLst>
          </a:blip>
          <a:srcRect l="8214" t="43315" r="70000" b="6657"/>
          <a:stretch/>
        </p:blipFill>
        <p:spPr>
          <a:xfrm>
            <a:off x="5262372" y="6204019"/>
            <a:ext cx="2450130" cy="3106177"/>
          </a:xfrm>
          <a:prstGeom prst="rect">
            <a:avLst/>
          </a:prstGeom>
        </p:spPr>
      </p:pic>
      <p:sp>
        <p:nvSpPr>
          <p:cNvPr id="5" name="Wolkenförmige Legende 4">
            <a:extLst>
              <a:ext uri="{FF2B5EF4-FFF2-40B4-BE49-F238E27FC236}">
                <a16:creationId xmlns:a16="http://schemas.microsoft.com/office/drawing/2014/main" id="{7BA2077A-BE80-0F42-9EE6-213F562043BD}"/>
              </a:ext>
            </a:extLst>
          </p:cNvPr>
          <p:cNvSpPr/>
          <p:nvPr/>
        </p:nvSpPr>
        <p:spPr>
          <a:xfrm>
            <a:off x="573601" y="836665"/>
            <a:ext cx="5534277" cy="4780547"/>
          </a:xfrm>
          <a:prstGeom prst="cloudCallout">
            <a:avLst>
              <a:gd name="adj1" fmla="val 51465"/>
              <a:gd name="adj2" fmla="val 67252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Wolkenförmige Legende 2">
            <a:extLst>
              <a:ext uri="{FF2B5EF4-FFF2-40B4-BE49-F238E27FC236}">
                <a16:creationId xmlns:a16="http://schemas.microsoft.com/office/drawing/2014/main" id="{526C4534-6296-7943-8DA5-DE29C2B24FBC}"/>
              </a:ext>
            </a:extLst>
          </p:cNvPr>
          <p:cNvSpPr/>
          <p:nvPr/>
        </p:nvSpPr>
        <p:spPr>
          <a:xfrm>
            <a:off x="7283117" y="858287"/>
            <a:ext cx="5534276" cy="4867139"/>
          </a:xfrm>
          <a:prstGeom prst="cloudCallout">
            <a:avLst>
              <a:gd name="adj1" fmla="val -58085"/>
              <a:gd name="adj2" fmla="val 65149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77" name="Gruppieren 76">
            <a:extLst>
              <a:ext uri="{FF2B5EF4-FFF2-40B4-BE49-F238E27FC236}">
                <a16:creationId xmlns:a16="http://schemas.microsoft.com/office/drawing/2014/main" id="{E954EFB5-4154-4848-A9A6-059F5EC49DCE}"/>
              </a:ext>
            </a:extLst>
          </p:cNvPr>
          <p:cNvGrpSpPr/>
          <p:nvPr/>
        </p:nvGrpSpPr>
        <p:grpSpPr>
          <a:xfrm>
            <a:off x="8546003" y="1428330"/>
            <a:ext cx="2887049" cy="2312166"/>
            <a:chOff x="8546003" y="2007450"/>
            <a:chExt cx="2887049" cy="2312166"/>
          </a:xfrm>
        </p:grpSpPr>
        <p:sp>
          <p:nvSpPr>
            <p:cNvPr id="64" name="Freihandform: Form 68">
              <a:extLst>
                <a:ext uri="{FF2B5EF4-FFF2-40B4-BE49-F238E27FC236}">
                  <a16:creationId xmlns:a16="http://schemas.microsoft.com/office/drawing/2014/main" id="{77D4D879-691F-C943-AF8E-2BE46CA4C39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546003" y="2007450"/>
              <a:ext cx="2887049" cy="2312166"/>
            </a:xfrm>
            <a:custGeom>
              <a:avLst/>
              <a:gdLst>
                <a:gd name="connsiteX0" fmla="*/ 2238352 w 4476703"/>
                <a:gd name="connsiteY0" fmla="*/ 0 h 1850252"/>
                <a:gd name="connsiteX1" fmla="*/ 4476703 w 4476703"/>
                <a:gd name="connsiteY1" fmla="*/ 1036826 h 1850252"/>
                <a:gd name="connsiteX2" fmla="*/ 3827046 w 4476703"/>
                <a:gd name="connsiteY2" fmla="*/ 1036826 h 1850252"/>
                <a:gd name="connsiteX3" fmla="*/ 3827046 w 4476703"/>
                <a:gd name="connsiteY3" fmla="*/ 1850252 h 1850252"/>
                <a:gd name="connsiteX4" fmla="*/ 586509 w 4476703"/>
                <a:gd name="connsiteY4" fmla="*/ 1850252 h 1850252"/>
                <a:gd name="connsiteX5" fmla="*/ 586509 w 4476703"/>
                <a:gd name="connsiteY5" fmla="*/ 1036826 h 1850252"/>
                <a:gd name="connsiteX6" fmla="*/ 0 w 4476703"/>
                <a:gd name="connsiteY6" fmla="*/ 1036826 h 1850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476703" h="1850252">
                  <a:moveTo>
                    <a:pt x="2238352" y="0"/>
                  </a:moveTo>
                  <a:lnTo>
                    <a:pt x="4476703" y="1036826"/>
                  </a:lnTo>
                  <a:lnTo>
                    <a:pt x="3827046" y="1036826"/>
                  </a:lnTo>
                  <a:lnTo>
                    <a:pt x="3827046" y="1850252"/>
                  </a:lnTo>
                  <a:lnTo>
                    <a:pt x="586509" y="1850252"/>
                  </a:lnTo>
                  <a:lnTo>
                    <a:pt x="586509" y="1036826"/>
                  </a:lnTo>
                  <a:lnTo>
                    <a:pt x="0" y="1036826"/>
                  </a:lnTo>
                  <a:close/>
                </a:path>
              </a:pathLst>
            </a:custGeom>
            <a:ln w="1524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100"/>
            </a:p>
          </p:txBody>
        </p:sp>
        <p:grpSp>
          <p:nvGrpSpPr>
            <p:cNvPr id="11" name="Gruppieren 10">
              <a:extLst>
                <a:ext uri="{FF2B5EF4-FFF2-40B4-BE49-F238E27FC236}">
                  <a16:creationId xmlns:a16="http://schemas.microsoft.com/office/drawing/2014/main" id="{C894B556-A91C-9E48-AE57-8BCB3D539A3F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9466686" y="2768529"/>
              <a:ext cx="1045681" cy="1272823"/>
              <a:chOff x="1965010" y="4579116"/>
              <a:chExt cx="754534" cy="918434"/>
            </a:xfrm>
          </p:grpSpPr>
          <p:sp>
            <p:nvSpPr>
              <p:cNvPr id="59" name="Freihandform: Form 135">
                <a:extLst>
                  <a:ext uri="{FF2B5EF4-FFF2-40B4-BE49-F238E27FC236}">
                    <a16:creationId xmlns:a16="http://schemas.microsoft.com/office/drawing/2014/main" id="{1589E36A-0860-124D-88B6-4B0364D1CB98}"/>
                  </a:ext>
                </a:extLst>
              </p:cNvPr>
              <p:cNvSpPr/>
              <p:nvPr/>
            </p:nvSpPr>
            <p:spPr>
              <a:xfrm>
                <a:off x="1965010" y="4912279"/>
                <a:ext cx="754534" cy="585271"/>
              </a:xfrm>
              <a:custGeom>
                <a:avLst/>
                <a:gdLst>
                  <a:gd name="connsiteX0" fmla="*/ 3468305 w 4125951"/>
                  <a:gd name="connsiteY0" fmla="*/ 1352204 h 3200386"/>
                  <a:gd name="connsiteX1" fmla="*/ 3213272 w 4125951"/>
                  <a:gd name="connsiteY1" fmla="*/ 1600192 h 3200386"/>
                  <a:gd name="connsiteX2" fmla="*/ 3468305 w 4125951"/>
                  <a:gd name="connsiteY2" fmla="*/ 1848180 h 3200386"/>
                  <a:gd name="connsiteX3" fmla="*/ 3723338 w 4125951"/>
                  <a:gd name="connsiteY3" fmla="*/ 1600192 h 3200386"/>
                  <a:gd name="connsiteX4" fmla="*/ 3468305 w 4125951"/>
                  <a:gd name="connsiteY4" fmla="*/ 1352204 h 3200386"/>
                  <a:gd name="connsiteX5" fmla="*/ 1525657 w 4125951"/>
                  <a:gd name="connsiteY5" fmla="*/ 522394 h 3200386"/>
                  <a:gd name="connsiteX6" fmla="*/ 441271 w 4125951"/>
                  <a:gd name="connsiteY6" fmla="*/ 1600193 h 3200386"/>
                  <a:gd name="connsiteX7" fmla="*/ 1525657 w 4125951"/>
                  <a:gd name="connsiteY7" fmla="*/ 2677992 h 3200386"/>
                  <a:gd name="connsiteX8" fmla="*/ 2610043 w 4125951"/>
                  <a:gd name="connsiteY8" fmla="*/ 1600193 h 3200386"/>
                  <a:gd name="connsiteX9" fmla="*/ 1525657 w 4125951"/>
                  <a:gd name="connsiteY9" fmla="*/ 522394 h 3200386"/>
                  <a:gd name="connsiteX10" fmla="*/ 533408 w 4125951"/>
                  <a:gd name="connsiteY10" fmla="*/ 0 h 3200386"/>
                  <a:gd name="connsiteX11" fmla="*/ 3592543 w 4125951"/>
                  <a:gd name="connsiteY11" fmla="*/ 0 h 3200386"/>
                  <a:gd name="connsiteX12" fmla="*/ 4125951 w 4125951"/>
                  <a:gd name="connsiteY12" fmla="*/ 533408 h 3200386"/>
                  <a:gd name="connsiteX13" fmla="*/ 4125951 w 4125951"/>
                  <a:gd name="connsiteY13" fmla="*/ 2666978 h 3200386"/>
                  <a:gd name="connsiteX14" fmla="*/ 3592543 w 4125951"/>
                  <a:gd name="connsiteY14" fmla="*/ 3200386 h 3200386"/>
                  <a:gd name="connsiteX15" fmla="*/ 533408 w 4125951"/>
                  <a:gd name="connsiteY15" fmla="*/ 3200386 h 3200386"/>
                  <a:gd name="connsiteX16" fmla="*/ 0 w 4125951"/>
                  <a:gd name="connsiteY16" fmla="*/ 2666978 h 3200386"/>
                  <a:gd name="connsiteX17" fmla="*/ 0 w 4125951"/>
                  <a:gd name="connsiteY17" fmla="*/ 533408 h 3200386"/>
                  <a:gd name="connsiteX18" fmla="*/ 533408 w 4125951"/>
                  <a:gd name="connsiteY18" fmla="*/ 0 h 32003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4125951" h="3200386">
                    <a:moveTo>
                      <a:pt x="3468305" y="1352204"/>
                    </a:moveTo>
                    <a:cubicBezTo>
                      <a:pt x="3327454" y="1352204"/>
                      <a:pt x="3213272" y="1463232"/>
                      <a:pt x="3213272" y="1600192"/>
                    </a:cubicBezTo>
                    <a:cubicBezTo>
                      <a:pt x="3213272" y="1737152"/>
                      <a:pt x="3327454" y="1848180"/>
                      <a:pt x="3468305" y="1848180"/>
                    </a:cubicBezTo>
                    <a:cubicBezTo>
                      <a:pt x="3609156" y="1848180"/>
                      <a:pt x="3723338" y="1737152"/>
                      <a:pt x="3723338" y="1600192"/>
                    </a:cubicBezTo>
                    <a:cubicBezTo>
                      <a:pt x="3723338" y="1463232"/>
                      <a:pt x="3609156" y="1352204"/>
                      <a:pt x="3468305" y="1352204"/>
                    </a:cubicBezTo>
                    <a:close/>
                    <a:moveTo>
                      <a:pt x="1525657" y="522394"/>
                    </a:moveTo>
                    <a:cubicBezTo>
                      <a:pt x="926767" y="522394"/>
                      <a:pt x="441271" y="1004941"/>
                      <a:pt x="441271" y="1600193"/>
                    </a:cubicBezTo>
                    <a:cubicBezTo>
                      <a:pt x="441271" y="2195445"/>
                      <a:pt x="926767" y="2677992"/>
                      <a:pt x="1525657" y="2677992"/>
                    </a:cubicBezTo>
                    <a:cubicBezTo>
                      <a:pt x="2124547" y="2677992"/>
                      <a:pt x="2610043" y="2195445"/>
                      <a:pt x="2610043" y="1600193"/>
                    </a:cubicBezTo>
                    <a:cubicBezTo>
                      <a:pt x="2610043" y="1004941"/>
                      <a:pt x="2124547" y="522394"/>
                      <a:pt x="1525657" y="522394"/>
                    </a:cubicBezTo>
                    <a:close/>
                    <a:moveTo>
                      <a:pt x="533408" y="0"/>
                    </a:moveTo>
                    <a:lnTo>
                      <a:pt x="3592543" y="0"/>
                    </a:lnTo>
                    <a:cubicBezTo>
                      <a:pt x="3887136" y="0"/>
                      <a:pt x="4125951" y="238815"/>
                      <a:pt x="4125951" y="533408"/>
                    </a:cubicBezTo>
                    <a:lnTo>
                      <a:pt x="4125951" y="2666978"/>
                    </a:lnTo>
                    <a:cubicBezTo>
                      <a:pt x="4125951" y="2961571"/>
                      <a:pt x="3887136" y="3200386"/>
                      <a:pt x="3592543" y="3200386"/>
                    </a:cubicBezTo>
                    <a:lnTo>
                      <a:pt x="533408" y="3200386"/>
                    </a:lnTo>
                    <a:cubicBezTo>
                      <a:pt x="238815" y="3200386"/>
                      <a:pt x="0" y="2961571"/>
                      <a:pt x="0" y="2666978"/>
                    </a:cubicBezTo>
                    <a:lnTo>
                      <a:pt x="0" y="533408"/>
                    </a:lnTo>
                    <a:cubicBezTo>
                      <a:pt x="0" y="238815"/>
                      <a:pt x="238815" y="0"/>
                      <a:pt x="533408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 sz="1100"/>
              </a:p>
            </p:txBody>
          </p:sp>
          <p:sp>
            <p:nvSpPr>
              <p:cNvPr id="60" name="Freihandform: Form 136">
                <a:extLst>
                  <a:ext uri="{FF2B5EF4-FFF2-40B4-BE49-F238E27FC236}">
                    <a16:creationId xmlns:a16="http://schemas.microsoft.com/office/drawing/2014/main" id="{CA956418-CEF1-BD40-860F-45B047A202B7}"/>
                  </a:ext>
                </a:extLst>
              </p:cNvPr>
              <p:cNvSpPr/>
              <p:nvPr/>
            </p:nvSpPr>
            <p:spPr>
              <a:xfrm>
                <a:off x="2103992" y="5050134"/>
                <a:ext cx="292548" cy="263234"/>
              </a:xfrm>
              <a:custGeom>
                <a:avLst/>
                <a:gdLst>
                  <a:gd name="connsiteX0" fmla="*/ 503965 w 1353972"/>
                  <a:gd name="connsiteY0" fmla="*/ 582276 h 1207626"/>
                  <a:gd name="connsiteX1" fmla="*/ 381302 w 1353972"/>
                  <a:gd name="connsiteY1" fmla="*/ 58169 h 1207626"/>
                  <a:gd name="connsiteX2" fmla="*/ 938863 w 1353972"/>
                  <a:gd name="connsiteY2" fmla="*/ 69320 h 1207626"/>
                  <a:gd name="connsiteX3" fmla="*/ 849653 w 1353972"/>
                  <a:gd name="connsiteY3" fmla="*/ 559974 h 1207626"/>
                  <a:gd name="connsiteX4" fmla="*/ 1351458 w 1353972"/>
                  <a:gd name="connsiteY4" fmla="*/ 760696 h 1207626"/>
                  <a:gd name="connsiteX5" fmla="*/ 1028072 w 1353972"/>
                  <a:gd name="connsiteY5" fmla="*/ 1195593 h 1207626"/>
                  <a:gd name="connsiteX6" fmla="*/ 682385 w 1353972"/>
                  <a:gd name="connsiteY6" fmla="*/ 883359 h 1207626"/>
                  <a:gd name="connsiteX7" fmla="*/ 336697 w 1353972"/>
                  <a:gd name="connsiteY7" fmla="*/ 1206745 h 1207626"/>
                  <a:gd name="connsiteX8" fmla="*/ 2160 w 1353972"/>
                  <a:gd name="connsiteY8" fmla="*/ 760696 h 1207626"/>
                  <a:gd name="connsiteX9" fmla="*/ 503965 w 1353972"/>
                  <a:gd name="connsiteY9" fmla="*/ 582276 h 1207626"/>
                  <a:gd name="connsiteX0" fmla="*/ 503965 w 1353972"/>
                  <a:gd name="connsiteY0" fmla="*/ 654715 h 1280065"/>
                  <a:gd name="connsiteX1" fmla="*/ 381302 w 1353972"/>
                  <a:gd name="connsiteY1" fmla="*/ 130608 h 1280065"/>
                  <a:gd name="connsiteX2" fmla="*/ 938863 w 1353972"/>
                  <a:gd name="connsiteY2" fmla="*/ 141759 h 1280065"/>
                  <a:gd name="connsiteX3" fmla="*/ 849653 w 1353972"/>
                  <a:gd name="connsiteY3" fmla="*/ 632413 h 1280065"/>
                  <a:gd name="connsiteX4" fmla="*/ 1351458 w 1353972"/>
                  <a:gd name="connsiteY4" fmla="*/ 833135 h 1280065"/>
                  <a:gd name="connsiteX5" fmla="*/ 1028072 w 1353972"/>
                  <a:gd name="connsiteY5" fmla="*/ 1268032 h 1280065"/>
                  <a:gd name="connsiteX6" fmla="*/ 682385 w 1353972"/>
                  <a:gd name="connsiteY6" fmla="*/ 955798 h 1280065"/>
                  <a:gd name="connsiteX7" fmla="*/ 336697 w 1353972"/>
                  <a:gd name="connsiteY7" fmla="*/ 1279184 h 1280065"/>
                  <a:gd name="connsiteX8" fmla="*/ 2160 w 1353972"/>
                  <a:gd name="connsiteY8" fmla="*/ 833135 h 1280065"/>
                  <a:gd name="connsiteX9" fmla="*/ 503965 w 1353972"/>
                  <a:gd name="connsiteY9" fmla="*/ 654715 h 1280065"/>
                  <a:gd name="connsiteX0" fmla="*/ 503965 w 1353972"/>
                  <a:gd name="connsiteY0" fmla="*/ 713003 h 1338353"/>
                  <a:gd name="connsiteX1" fmla="*/ 381302 w 1353972"/>
                  <a:gd name="connsiteY1" fmla="*/ 188896 h 1338353"/>
                  <a:gd name="connsiteX2" fmla="*/ 938863 w 1353972"/>
                  <a:gd name="connsiteY2" fmla="*/ 200047 h 1338353"/>
                  <a:gd name="connsiteX3" fmla="*/ 849653 w 1353972"/>
                  <a:gd name="connsiteY3" fmla="*/ 690701 h 1338353"/>
                  <a:gd name="connsiteX4" fmla="*/ 1351458 w 1353972"/>
                  <a:gd name="connsiteY4" fmla="*/ 891423 h 1338353"/>
                  <a:gd name="connsiteX5" fmla="*/ 1028072 w 1353972"/>
                  <a:gd name="connsiteY5" fmla="*/ 1326320 h 1338353"/>
                  <a:gd name="connsiteX6" fmla="*/ 682385 w 1353972"/>
                  <a:gd name="connsiteY6" fmla="*/ 1014086 h 1338353"/>
                  <a:gd name="connsiteX7" fmla="*/ 336697 w 1353972"/>
                  <a:gd name="connsiteY7" fmla="*/ 1337472 h 1338353"/>
                  <a:gd name="connsiteX8" fmla="*/ 2160 w 1353972"/>
                  <a:gd name="connsiteY8" fmla="*/ 891423 h 1338353"/>
                  <a:gd name="connsiteX9" fmla="*/ 503965 w 1353972"/>
                  <a:gd name="connsiteY9" fmla="*/ 713003 h 1338353"/>
                  <a:gd name="connsiteX0" fmla="*/ 503965 w 1353972"/>
                  <a:gd name="connsiteY0" fmla="*/ 771470 h 1396820"/>
                  <a:gd name="connsiteX1" fmla="*/ 381302 w 1353972"/>
                  <a:gd name="connsiteY1" fmla="*/ 247363 h 1396820"/>
                  <a:gd name="connsiteX2" fmla="*/ 938863 w 1353972"/>
                  <a:gd name="connsiteY2" fmla="*/ 258514 h 1396820"/>
                  <a:gd name="connsiteX3" fmla="*/ 849653 w 1353972"/>
                  <a:gd name="connsiteY3" fmla="*/ 749168 h 1396820"/>
                  <a:gd name="connsiteX4" fmla="*/ 1351458 w 1353972"/>
                  <a:gd name="connsiteY4" fmla="*/ 949890 h 1396820"/>
                  <a:gd name="connsiteX5" fmla="*/ 1028072 w 1353972"/>
                  <a:gd name="connsiteY5" fmla="*/ 1384787 h 1396820"/>
                  <a:gd name="connsiteX6" fmla="*/ 682385 w 1353972"/>
                  <a:gd name="connsiteY6" fmla="*/ 1072553 h 1396820"/>
                  <a:gd name="connsiteX7" fmla="*/ 336697 w 1353972"/>
                  <a:gd name="connsiteY7" fmla="*/ 1395939 h 1396820"/>
                  <a:gd name="connsiteX8" fmla="*/ 2160 w 1353972"/>
                  <a:gd name="connsiteY8" fmla="*/ 949890 h 1396820"/>
                  <a:gd name="connsiteX9" fmla="*/ 503965 w 1353972"/>
                  <a:gd name="connsiteY9" fmla="*/ 771470 h 1396820"/>
                  <a:gd name="connsiteX0" fmla="*/ 503965 w 1353972"/>
                  <a:gd name="connsiteY0" fmla="*/ 771470 h 1396820"/>
                  <a:gd name="connsiteX1" fmla="*/ 381302 w 1353972"/>
                  <a:gd name="connsiteY1" fmla="*/ 247363 h 1396820"/>
                  <a:gd name="connsiteX2" fmla="*/ 938863 w 1353972"/>
                  <a:gd name="connsiteY2" fmla="*/ 258514 h 1396820"/>
                  <a:gd name="connsiteX3" fmla="*/ 849653 w 1353972"/>
                  <a:gd name="connsiteY3" fmla="*/ 749168 h 1396820"/>
                  <a:gd name="connsiteX4" fmla="*/ 1351458 w 1353972"/>
                  <a:gd name="connsiteY4" fmla="*/ 949890 h 1396820"/>
                  <a:gd name="connsiteX5" fmla="*/ 1028072 w 1353972"/>
                  <a:gd name="connsiteY5" fmla="*/ 1384787 h 1396820"/>
                  <a:gd name="connsiteX6" fmla="*/ 682385 w 1353972"/>
                  <a:gd name="connsiteY6" fmla="*/ 1072553 h 1396820"/>
                  <a:gd name="connsiteX7" fmla="*/ 336697 w 1353972"/>
                  <a:gd name="connsiteY7" fmla="*/ 1395939 h 1396820"/>
                  <a:gd name="connsiteX8" fmla="*/ 2160 w 1353972"/>
                  <a:gd name="connsiteY8" fmla="*/ 949890 h 1396820"/>
                  <a:gd name="connsiteX9" fmla="*/ 503965 w 1353972"/>
                  <a:gd name="connsiteY9" fmla="*/ 771470 h 1396820"/>
                  <a:gd name="connsiteX0" fmla="*/ 605330 w 1455337"/>
                  <a:gd name="connsiteY0" fmla="*/ 771470 h 1396820"/>
                  <a:gd name="connsiteX1" fmla="*/ 482667 w 1455337"/>
                  <a:gd name="connsiteY1" fmla="*/ 247363 h 1396820"/>
                  <a:gd name="connsiteX2" fmla="*/ 1040228 w 1455337"/>
                  <a:gd name="connsiteY2" fmla="*/ 258514 h 1396820"/>
                  <a:gd name="connsiteX3" fmla="*/ 951018 w 1455337"/>
                  <a:gd name="connsiteY3" fmla="*/ 749168 h 1396820"/>
                  <a:gd name="connsiteX4" fmla="*/ 1452823 w 1455337"/>
                  <a:gd name="connsiteY4" fmla="*/ 949890 h 1396820"/>
                  <a:gd name="connsiteX5" fmla="*/ 1129437 w 1455337"/>
                  <a:gd name="connsiteY5" fmla="*/ 1384787 h 1396820"/>
                  <a:gd name="connsiteX6" fmla="*/ 783750 w 1455337"/>
                  <a:gd name="connsiteY6" fmla="*/ 1072553 h 1396820"/>
                  <a:gd name="connsiteX7" fmla="*/ 438062 w 1455337"/>
                  <a:gd name="connsiteY7" fmla="*/ 1395939 h 1396820"/>
                  <a:gd name="connsiteX8" fmla="*/ 103525 w 1455337"/>
                  <a:gd name="connsiteY8" fmla="*/ 949890 h 1396820"/>
                  <a:gd name="connsiteX9" fmla="*/ 605330 w 1455337"/>
                  <a:gd name="connsiteY9" fmla="*/ 771470 h 1396820"/>
                  <a:gd name="connsiteX0" fmla="*/ 612263 w 1462270"/>
                  <a:gd name="connsiteY0" fmla="*/ 771470 h 1433119"/>
                  <a:gd name="connsiteX1" fmla="*/ 489600 w 1462270"/>
                  <a:gd name="connsiteY1" fmla="*/ 247363 h 1433119"/>
                  <a:gd name="connsiteX2" fmla="*/ 1047161 w 1462270"/>
                  <a:gd name="connsiteY2" fmla="*/ 258514 h 1433119"/>
                  <a:gd name="connsiteX3" fmla="*/ 957951 w 1462270"/>
                  <a:gd name="connsiteY3" fmla="*/ 749168 h 1433119"/>
                  <a:gd name="connsiteX4" fmla="*/ 1459756 w 1462270"/>
                  <a:gd name="connsiteY4" fmla="*/ 949890 h 1433119"/>
                  <a:gd name="connsiteX5" fmla="*/ 1136370 w 1462270"/>
                  <a:gd name="connsiteY5" fmla="*/ 1384787 h 1433119"/>
                  <a:gd name="connsiteX6" fmla="*/ 790683 w 1462270"/>
                  <a:gd name="connsiteY6" fmla="*/ 1072553 h 1433119"/>
                  <a:gd name="connsiteX7" fmla="*/ 444995 w 1462270"/>
                  <a:gd name="connsiteY7" fmla="*/ 1395939 h 1433119"/>
                  <a:gd name="connsiteX8" fmla="*/ 110458 w 1462270"/>
                  <a:gd name="connsiteY8" fmla="*/ 949890 h 1433119"/>
                  <a:gd name="connsiteX9" fmla="*/ 612263 w 1462270"/>
                  <a:gd name="connsiteY9" fmla="*/ 771470 h 1433119"/>
                  <a:gd name="connsiteX0" fmla="*/ 504506 w 1354513"/>
                  <a:gd name="connsiteY0" fmla="*/ 771470 h 1429958"/>
                  <a:gd name="connsiteX1" fmla="*/ 381843 w 1354513"/>
                  <a:gd name="connsiteY1" fmla="*/ 247363 h 1429958"/>
                  <a:gd name="connsiteX2" fmla="*/ 939404 w 1354513"/>
                  <a:gd name="connsiteY2" fmla="*/ 258514 h 1429958"/>
                  <a:gd name="connsiteX3" fmla="*/ 850194 w 1354513"/>
                  <a:gd name="connsiteY3" fmla="*/ 749168 h 1429958"/>
                  <a:gd name="connsiteX4" fmla="*/ 1351999 w 1354513"/>
                  <a:gd name="connsiteY4" fmla="*/ 949890 h 1429958"/>
                  <a:gd name="connsiteX5" fmla="*/ 1028613 w 1354513"/>
                  <a:gd name="connsiteY5" fmla="*/ 1384787 h 1429958"/>
                  <a:gd name="connsiteX6" fmla="*/ 682926 w 1354513"/>
                  <a:gd name="connsiteY6" fmla="*/ 1072553 h 1429958"/>
                  <a:gd name="connsiteX7" fmla="*/ 337238 w 1354513"/>
                  <a:gd name="connsiteY7" fmla="*/ 1395939 h 1429958"/>
                  <a:gd name="connsiteX8" fmla="*/ 2701 w 1354513"/>
                  <a:gd name="connsiteY8" fmla="*/ 949890 h 1429958"/>
                  <a:gd name="connsiteX9" fmla="*/ 504506 w 1354513"/>
                  <a:gd name="connsiteY9" fmla="*/ 771470 h 1429958"/>
                  <a:gd name="connsiteX0" fmla="*/ 504506 w 1354513"/>
                  <a:gd name="connsiteY0" fmla="*/ 771470 h 1429958"/>
                  <a:gd name="connsiteX1" fmla="*/ 381843 w 1354513"/>
                  <a:gd name="connsiteY1" fmla="*/ 247363 h 1429958"/>
                  <a:gd name="connsiteX2" fmla="*/ 939404 w 1354513"/>
                  <a:gd name="connsiteY2" fmla="*/ 258514 h 1429958"/>
                  <a:gd name="connsiteX3" fmla="*/ 850194 w 1354513"/>
                  <a:gd name="connsiteY3" fmla="*/ 749168 h 1429958"/>
                  <a:gd name="connsiteX4" fmla="*/ 1351999 w 1354513"/>
                  <a:gd name="connsiteY4" fmla="*/ 949890 h 1429958"/>
                  <a:gd name="connsiteX5" fmla="*/ 1028613 w 1354513"/>
                  <a:gd name="connsiteY5" fmla="*/ 1384787 h 1429958"/>
                  <a:gd name="connsiteX6" fmla="*/ 682926 w 1354513"/>
                  <a:gd name="connsiteY6" fmla="*/ 1072553 h 1429958"/>
                  <a:gd name="connsiteX7" fmla="*/ 337238 w 1354513"/>
                  <a:gd name="connsiteY7" fmla="*/ 1395939 h 1429958"/>
                  <a:gd name="connsiteX8" fmla="*/ 2701 w 1354513"/>
                  <a:gd name="connsiteY8" fmla="*/ 949890 h 1429958"/>
                  <a:gd name="connsiteX9" fmla="*/ 504506 w 1354513"/>
                  <a:gd name="connsiteY9" fmla="*/ 771470 h 1429958"/>
                  <a:gd name="connsiteX0" fmla="*/ 508570 w 1358577"/>
                  <a:gd name="connsiteY0" fmla="*/ 771470 h 1413932"/>
                  <a:gd name="connsiteX1" fmla="*/ 385907 w 1358577"/>
                  <a:gd name="connsiteY1" fmla="*/ 247363 h 1413932"/>
                  <a:gd name="connsiteX2" fmla="*/ 943468 w 1358577"/>
                  <a:gd name="connsiteY2" fmla="*/ 258514 h 1413932"/>
                  <a:gd name="connsiteX3" fmla="*/ 854258 w 1358577"/>
                  <a:gd name="connsiteY3" fmla="*/ 749168 h 1413932"/>
                  <a:gd name="connsiteX4" fmla="*/ 1356063 w 1358577"/>
                  <a:gd name="connsiteY4" fmla="*/ 949890 h 1413932"/>
                  <a:gd name="connsiteX5" fmla="*/ 1032677 w 1358577"/>
                  <a:gd name="connsiteY5" fmla="*/ 1384787 h 1413932"/>
                  <a:gd name="connsiteX6" fmla="*/ 686990 w 1358577"/>
                  <a:gd name="connsiteY6" fmla="*/ 1072553 h 1413932"/>
                  <a:gd name="connsiteX7" fmla="*/ 341302 w 1358577"/>
                  <a:gd name="connsiteY7" fmla="*/ 1395939 h 1413932"/>
                  <a:gd name="connsiteX8" fmla="*/ 6765 w 1358577"/>
                  <a:gd name="connsiteY8" fmla="*/ 949890 h 1413932"/>
                  <a:gd name="connsiteX9" fmla="*/ 508570 w 1358577"/>
                  <a:gd name="connsiteY9" fmla="*/ 771470 h 1413932"/>
                  <a:gd name="connsiteX0" fmla="*/ 506838 w 1356845"/>
                  <a:gd name="connsiteY0" fmla="*/ 771470 h 1435131"/>
                  <a:gd name="connsiteX1" fmla="*/ 384175 w 1356845"/>
                  <a:gd name="connsiteY1" fmla="*/ 247363 h 1435131"/>
                  <a:gd name="connsiteX2" fmla="*/ 941736 w 1356845"/>
                  <a:gd name="connsiteY2" fmla="*/ 258514 h 1435131"/>
                  <a:gd name="connsiteX3" fmla="*/ 852526 w 1356845"/>
                  <a:gd name="connsiteY3" fmla="*/ 749168 h 1435131"/>
                  <a:gd name="connsiteX4" fmla="*/ 1354331 w 1356845"/>
                  <a:gd name="connsiteY4" fmla="*/ 949890 h 1435131"/>
                  <a:gd name="connsiteX5" fmla="*/ 1030945 w 1356845"/>
                  <a:gd name="connsiteY5" fmla="*/ 1384787 h 1435131"/>
                  <a:gd name="connsiteX6" fmla="*/ 685258 w 1356845"/>
                  <a:gd name="connsiteY6" fmla="*/ 1072553 h 1435131"/>
                  <a:gd name="connsiteX7" fmla="*/ 339570 w 1356845"/>
                  <a:gd name="connsiteY7" fmla="*/ 1395939 h 1435131"/>
                  <a:gd name="connsiteX8" fmla="*/ 5033 w 1356845"/>
                  <a:gd name="connsiteY8" fmla="*/ 949890 h 1435131"/>
                  <a:gd name="connsiteX9" fmla="*/ 506838 w 1356845"/>
                  <a:gd name="connsiteY9" fmla="*/ 771470 h 1435131"/>
                  <a:gd name="connsiteX0" fmla="*/ 540346 w 1390353"/>
                  <a:gd name="connsiteY0" fmla="*/ 771470 h 1438753"/>
                  <a:gd name="connsiteX1" fmla="*/ 417683 w 1390353"/>
                  <a:gd name="connsiteY1" fmla="*/ 247363 h 1438753"/>
                  <a:gd name="connsiteX2" fmla="*/ 975244 w 1390353"/>
                  <a:gd name="connsiteY2" fmla="*/ 258514 h 1438753"/>
                  <a:gd name="connsiteX3" fmla="*/ 886034 w 1390353"/>
                  <a:gd name="connsiteY3" fmla="*/ 749168 h 1438753"/>
                  <a:gd name="connsiteX4" fmla="*/ 1387839 w 1390353"/>
                  <a:gd name="connsiteY4" fmla="*/ 949890 h 1438753"/>
                  <a:gd name="connsiteX5" fmla="*/ 1064453 w 1390353"/>
                  <a:gd name="connsiteY5" fmla="*/ 1384787 h 1438753"/>
                  <a:gd name="connsiteX6" fmla="*/ 718766 w 1390353"/>
                  <a:gd name="connsiteY6" fmla="*/ 1072553 h 1438753"/>
                  <a:gd name="connsiteX7" fmla="*/ 373078 w 1390353"/>
                  <a:gd name="connsiteY7" fmla="*/ 1395939 h 1438753"/>
                  <a:gd name="connsiteX8" fmla="*/ 38541 w 1390353"/>
                  <a:gd name="connsiteY8" fmla="*/ 949890 h 1438753"/>
                  <a:gd name="connsiteX9" fmla="*/ 540346 w 1390353"/>
                  <a:gd name="connsiteY9" fmla="*/ 771470 h 1438753"/>
                  <a:gd name="connsiteX0" fmla="*/ 540346 w 1390353"/>
                  <a:gd name="connsiteY0" fmla="*/ 771470 h 1438753"/>
                  <a:gd name="connsiteX1" fmla="*/ 417683 w 1390353"/>
                  <a:gd name="connsiteY1" fmla="*/ 247363 h 1438753"/>
                  <a:gd name="connsiteX2" fmla="*/ 975244 w 1390353"/>
                  <a:gd name="connsiteY2" fmla="*/ 258514 h 1438753"/>
                  <a:gd name="connsiteX3" fmla="*/ 886034 w 1390353"/>
                  <a:gd name="connsiteY3" fmla="*/ 749168 h 1438753"/>
                  <a:gd name="connsiteX4" fmla="*/ 1387839 w 1390353"/>
                  <a:gd name="connsiteY4" fmla="*/ 949890 h 1438753"/>
                  <a:gd name="connsiteX5" fmla="*/ 1064453 w 1390353"/>
                  <a:gd name="connsiteY5" fmla="*/ 1384787 h 1438753"/>
                  <a:gd name="connsiteX6" fmla="*/ 718766 w 1390353"/>
                  <a:gd name="connsiteY6" fmla="*/ 1072553 h 1438753"/>
                  <a:gd name="connsiteX7" fmla="*/ 373078 w 1390353"/>
                  <a:gd name="connsiteY7" fmla="*/ 1395939 h 1438753"/>
                  <a:gd name="connsiteX8" fmla="*/ 38541 w 1390353"/>
                  <a:gd name="connsiteY8" fmla="*/ 949890 h 1438753"/>
                  <a:gd name="connsiteX9" fmla="*/ 540346 w 1390353"/>
                  <a:gd name="connsiteY9" fmla="*/ 771470 h 1438753"/>
                  <a:gd name="connsiteX0" fmla="*/ 633601 w 1483608"/>
                  <a:gd name="connsiteY0" fmla="*/ 771470 h 1439419"/>
                  <a:gd name="connsiteX1" fmla="*/ 510938 w 1483608"/>
                  <a:gd name="connsiteY1" fmla="*/ 247363 h 1439419"/>
                  <a:gd name="connsiteX2" fmla="*/ 1068499 w 1483608"/>
                  <a:gd name="connsiteY2" fmla="*/ 258514 h 1439419"/>
                  <a:gd name="connsiteX3" fmla="*/ 979289 w 1483608"/>
                  <a:gd name="connsiteY3" fmla="*/ 749168 h 1439419"/>
                  <a:gd name="connsiteX4" fmla="*/ 1481094 w 1483608"/>
                  <a:gd name="connsiteY4" fmla="*/ 949890 h 1439419"/>
                  <a:gd name="connsiteX5" fmla="*/ 1157708 w 1483608"/>
                  <a:gd name="connsiteY5" fmla="*/ 1384787 h 1439419"/>
                  <a:gd name="connsiteX6" fmla="*/ 812021 w 1483608"/>
                  <a:gd name="connsiteY6" fmla="*/ 1072553 h 1439419"/>
                  <a:gd name="connsiteX7" fmla="*/ 466333 w 1483608"/>
                  <a:gd name="connsiteY7" fmla="*/ 1395939 h 1439419"/>
                  <a:gd name="connsiteX8" fmla="*/ 131796 w 1483608"/>
                  <a:gd name="connsiteY8" fmla="*/ 949890 h 1439419"/>
                  <a:gd name="connsiteX9" fmla="*/ 633601 w 1483608"/>
                  <a:gd name="connsiteY9" fmla="*/ 771470 h 1439419"/>
                  <a:gd name="connsiteX0" fmla="*/ 633601 w 1488405"/>
                  <a:gd name="connsiteY0" fmla="*/ 771470 h 1439419"/>
                  <a:gd name="connsiteX1" fmla="*/ 510938 w 1488405"/>
                  <a:gd name="connsiteY1" fmla="*/ 247363 h 1439419"/>
                  <a:gd name="connsiteX2" fmla="*/ 1068499 w 1488405"/>
                  <a:gd name="connsiteY2" fmla="*/ 258514 h 1439419"/>
                  <a:gd name="connsiteX3" fmla="*/ 979289 w 1488405"/>
                  <a:gd name="connsiteY3" fmla="*/ 749168 h 1439419"/>
                  <a:gd name="connsiteX4" fmla="*/ 1481094 w 1488405"/>
                  <a:gd name="connsiteY4" fmla="*/ 949890 h 1439419"/>
                  <a:gd name="connsiteX5" fmla="*/ 1157708 w 1488405"/>
                  <a:gd name="connsiteY5" fmla="*/ 1384787 h 1439419"/>
                  <a:gd name="connsiteX6" fmla="*/ 812021 w 1488405"/>
                  <a:gd name="connsiteY6" fmla="*/ 1072553 h 1439419"/>
                  <a:gd name="connsiteX7" fmla="*/ 466333 w 1488405"/>
                  <a:gd name="connsiteY7" fmla="*/ 1395939 h 1439419"/>
                  <a:gd name="connsiteX8" fmla="*/ 131796 w 1488405"/>
                  <a:gd name="connsiteY8" fmla="*/ 949890 h 1439419"/>
                  <a:gd name="connsiteX9" fmla="*/ 633601 w 1488405"/>
                  <a:gd name="connsiteY9" fmla="*/ 771470 h 1439419"/>
                  <a:gd name="connsiteX0" fmla="*/ 633601 w 1599712"/>
                  <a:gd name="connsiteY0" fmla="*/ 771470 h 1439419"/>
                  <a:gd name="connsiteX1" fmla="*/ 510938 w 1599712"/>
                  <a:gd name="connsiteY1" fmla="*/ 247363 h 1439419"/>
                  <a:gd name="connsiteX2" fmla="*/ 1068499 w 1599712"/>
                  <a:gd name="connsiteY2" fmla="*/ 258514 h 1439419"/>
                  <a:gd name="connsiteX3" fmla="*/ 979289 w 1599712"/>
                  <a:gd name="connsiteY3" fmla="*/ 749168 h 1439419"/>
                  <a:gd name="connsiteX4" fmla="*/ 1481094 w 1599712"/>
                  <a:gd name="connsiteY4" fmla="*/ 949890 h 1439419"/>
                  <a:gd name="connsiteX5" fmla="*/ 1157708 w 1599712"/>
                  <a:gd name="connsiteY5" fmla="*/ 1384787 h 1439419"/>
                  <a:gd name="connsiteX6" fmla="*/ 812021 w 1599712"/>
                  <a:gd name="connsiteY6" fmla="*/ 1072553 h 1439419"/>
                  <a:gd name="connsiteX7" fmla="*/ 466333 w 1599712"/>
                  <a:gd name="connsiteY7" fmla="*/ 1395939 h 1439419"/>
                  <a:gd name="connsiteX8" fmla="*/ 131796 w 1599712"/>
                  <a:gd name="connsiteY8" fmla="*/ 949890 h 1439419"/>
                  <a:gd name="connsiteX9" fmla="*/ 633601 w 1599712"/>
                  <a:gd name="connsiteY9" fmla="*/ 771470 h 14394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599712" h="1439419">
                    <a:moveTo>
                      <a:pt x="633601" y="771470"/>
                    </a:moveTo>
                    <a:cubicBezTo>
                      <a:pt x="696791" y="654382"/>
                      <a:pt x="516513" y="522427"/>
                      <a:pt x="510938" y="247363"/>
                    </a:cubicBezTo>
                    <a:cubicBezTo>
                      <a:pt x="505363" y="-27701"/>
                      <a:pt x="1090803" y="-137354"/>
                      <a:pt x="1068499" y="258514"/>
                    </a:cubicBezTo>
                    <a:cubicBezTo>
                      <a:pt x="1046195" y="654382"/>
                      <a:pt x="910523" y="633939"/>
                      <a:pt x="979289" y="749168"/>
                    </a:cubicBezTo>
                    <a:cubicBezTo>
                      <a:pt x="1048055" y="864397"/>
                      <a:pt x="1183729" y="832803"/>
                      <a:pt x="1481094" y="949890"/>
                    </a:cubicBezTo>
                    <a:cubicBezTo>
                      <a:pt x="1778459" y="1066977"/>
                      <a:pt x="1458790" y="1609670"/>
                      <a:pt x="1157708" y="1384787"/>
                    </a:cubicBezTo>
                    <a:cubicBezTo>
                      <a:pt x="856626" y="1159904"/>
                      <a:pt x="927250" y="1070694"/>
                      <a:pt x="812021" y="1072553"/>
                    </a:cubicBezTo>
                    <a:cubicBezTo>
                      <a:pt x="696792" y="1074412"/>
                      <a:pt x="737412" y="1289477"/>
                      <a:pt x="466333" y="1395939"/>
                    </a:cubicBezTo>
                    <a:cubicBezTo>
                      <a:pt x="-34362" y="1592580"/>
                      <a:pt x="-107956" y="1065120"/>
                      <a:pt x="131796" y="949890"/>
                    </a:cubicBezTo>
                    <a:cubicBezTo>
                      <a:pt x="371548" y="834660"/>
                      <a:pt x="570411" y="888558"/>
                      <a:pt x="633601" y="77147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 sz="1100"/>
              </a:p>
            </p:txBody>
          </p:sp>
          <p:sp>
            <p:nvSpPr>
              <p:cNvPr id="61" name="Freihandform: Form 141">
                <a:extLst>
                  <a:ext uri="{FF2B5EF4-FFF2-40B4-BE49-F238E27FC236}">
                    <a16:creationId xmlns:a16="http://schemas.microsoft.com/office/drawing/2014/main" id="{00BE8C75-5833-E440-A609-2AF5673D184F}"/>
                  </a:ext>
                </a:extLst>
              </p:cNvPr>
              <p:cNvSpPr/>
              <p:nvPr/>
            </p:nvSpPr>
            <p:spPr>
              <a:xfrm>
                <a:off x="2090408" y="4579116"/>
                <a:ext cx="96261" cy="252000"/>
              </a:xfrm>
              <a:custGeom>
                <a:avLst/>
                <a:gdLst>
                  <a:gd name="connsiteX0" fmla="*/ 214236 w 399535"/>
                  <a:gd name="connsiteY0" fmla="*/ 0 h 1940312"/>
                  <a:gd name="connsiteX1" fmla="*/ 392656 w 399535"/>
                  <a:gd name="connsiteY1" fmla="*/ 434898 h 1940312"/>
                  <a:gd name="connsiteX2" fmla="*/ 2363 w 399535"/>
                  <a:gd name="connsiteY2" fmla="*/ 1460810 h 1940312"/>
                  <a:gd name="connsiteX3" fmla="*/ 258841 w 399535"/>
                  <a:gd name="connsiteY3" fmla="*/ 1940312 h 1940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9535" h="1940312">
                    <a:moveTo>
                      <a:pt x="214236" y="0"/>
                    </a:moveTo>
                    <a:cubicBezTo>
                      <a:pt x="321102" y="95715"/>
                      <a:pt x="427968" y="191430"/>
                      <a:pt x="392656" y="434898"/>
                    </a:cubicBezTo>
                    <a:cubicBezTo>
                      <a:pt x="357344" y="678366"/>
                      <a:pt x="24665" y="1209908"/>
                      <a:pt x="2363" y="1460810"/>
                    </a:cubicBezTo>
                    <a:cubicBezTo>
                      <a:pt x="-19939" y="1711712"/>
                      <a:pt x="119451" y="1826012"/>
                      <a:pt x="258841" y="1940312"/>
                    </a:cubicBezTo>
                  </a:path>
                </a:pathLst>
              </a:custGeom>
              <a:noFill/>
              <a:ln w="28575" cap="rnd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 sz="1100"/>
              </a:p>
            </p:txBody>
          </p:sp>
          <p:sp>
            <p:nvSpPr>
              <p:cNvPr id="62" name="Freihandform: Form 143">
                <a:extLst>
                  <a:ext uri="{FF2B5EF4-FFF2-40B4-BE49-F238E27FC236}">
                    <a16:creationId xmlns:a16="http://schemas.microsoft.com/office/drawing/2014/main" id="{8EDA45F6-BE20-A945-A879-112E34B1A628}"/>
                  </a:ext>
                </a:extLst>
              </p:cNvPr>
              <p:cNvSpPr/>
              <p:nvPr/>
            </p:nvSpPr>
            <p:spPr>
              <a:xfrm>
                <a:off x="2297116" y="4579116"/>
                <a:ext cx="96261" cy="252000"/>
              </a:xfrm>
              <a:custGeom>
                <a:avLst/>
                <a:gdLst>
                  <a:gd name="connsiteX0" fmla="*/ 214236 w 399535"/>
                  <a:gd name="connsiteY0" fmla="*/ 0 h 1940312"/>
                  <a:gd name="connsiteX1" fmla="*/ 392656 w 399535"/>
                  <a:gd name="connsiteY1" fmla="*/ 434898 h 1940312"/>
                  <a:gd name="connsiteX2" fmla="*/ 2363 w 399535"/>
                  <a:gd name="connsiteY2" fmla="*/ 1460810 h 1940312"/>
                  <a:gd name="connsiteX3" fmla="*/ 258841 w 399535"/>
                  <a:gd name="connsiteY3" fmla="*/ 1940312 h 1940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9535" h="1940312">
                    <a:moveTo>
                      <a:pt x="214236" y="0"/>
                    </a:moveTo>
                    <a:cubicBezTo>
                      <a:pt x="321102" y="95715"/>
                      <a:pt x="427968" y="191430"/>
                      <a:pt x="392656" y="434898"/>
                    </a:cubicBezTo>
                    <a:cubicBezTo>
                      <a:pt x="357344" y="678366"/>
                      <a:pt x="24665" y="1209908"/>
                      <a:pt x="2363" y="1460810"/>
                    </a:cubicBezTo>
                    <a:cubicBezTo>
                      <a:pt x="-19939" y="1711712"/>
                      <a:pt x="119451" y="1826012"/>
                      <a:pt x="258841" y="1940312"/>
                    </a:cubicBezTo>
                  </a:path>
                </a:pathLst>
              </a:custGeom>
              <a:noFill/>
              <a:ln w="28575" cap="rnd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 sz="1100" dirty="0"/>
              </a:p>
            </p:txBody>
          </p:sp>
          <p:sp>
            <p:nvSpPr>
              <p:cNvPr id="63" name="Freihandform: Form 145">
                <a:extLst>
                  <a:ext uri="{FF2B5EF4-FFF2-40B4-BE49-F238E27FC236}">
                    <a16:creationId xmlns:a16="http://schemas.microsoft.com/office/drawing/2014/main" id="{67354079-EAE3-A046-BD9F-67BFF7E05EC2}"/>
                  </a:ext>
                </a:extLst>
              </p:cNvPr>
              <p:cNvSpPr/>
              <p:nvPr/>
            </p:nvSpPr>
            <p:spPr>
              <a:xfrm>
                <a:off x="2504816" y="4579116"/>
                <a:ext cx="96261" cy="252000"/>
              </a:xfrm>
              <a:custGeom>
                <a:avLst/>
                <a:gdLst>
                  <a:gd name="connsiteX0" fmla="*/ 214236 w 399535"/>
                  <a:gd name="connsiteY0" fmla="*/ 0 h 1940312"/>
                  <a:gd name="connsiteX1" fmla="*/ 392656 w 399535"/>
                  <a:gd name="connsiteY1" fmla="*/ 434898 h 1940312"/>
                  <a:gd name="connsiteX2" fmla="*/ 2363 w 399535"/>
                  <a:gd name="connsiteY2" fmla="*/ 1460810 h 1940312"/>
                  <a:gd name="connsiteX3" fmla="*/ 258841 w 399535"/>
                  <a:gd name="connsiteY3" fmla="*/ 1940312 h 1940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9535" h="1940312">
                    <a:moveTo>
                      <a:pt x="214236" y="0"/>
                    </a:moveTo>
                    <a:cubicBezTo>
                      <a:pt x="321102" y="95715"/>
                      <a:pt x="427968" y="191430"/>
                      <a:pt x="392656" y="434898"/>
                    </a:cubicBezTo>
                    <a:cubicBezTo>
                      <a:pt x="357344" y="678366"/>
                      <a:pt x="24665" y="1209908"/>
                      <a:pt x="2363" y="1460810"/>
                    </a:cubicBezTo>
                    <a:cubicBezTo>
                      <a:pt x="-19939" y="1711712"/>
                      <a:pt x="119451" y="1826012"/>
                      <a:pt x="258841" y="1940312"/>
                    </a:cubicBezTo>
                  </a:path>
                </a:pathLst>
              </a:custGeom>
              <a:noFill/>
              <a:ln w="28575" cap="rnd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 sz="1100"/>
              </a:p>
            </p:txBody>
          </p:sp>
        </p:grpSp>
      </p:grpSp>
      <p:sp>
        <p:nvSpPr>
          <p:cNvPr id="4" name="Textfeld 3">
            <a:extLst>
              <a:ext uri="{FF2B5EF4-FFF2-40B4-BE49-F238E27FC236}">
                <a16:creationId xmlns:a16="http://schemas.microsoft.com/office/drawing/2014/main" id="{822FD89F-4020-EC4C-8603-08BDF4D69979}"/>
              </a:ext>
            </a:extLst>
          </p:cNvPr>
          <p:cNvSpPr txBox="1"/>
          <p:nvPr/>
        </p:nvSpPr>
        <p:spPr>
          <a:xfrm>
            <a:off x="1704363" y="3948266"/>
            <a:ext cx="3117841" cy="92589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spcAft>
                <a:spcPts val="500"/>
              </a:spcAft>
            </a:pPr>
            <a:r>
              <a:rPr lang="en-GB" sz="2800" dirty="0">
                <a:solidFill>
                  <a:srgbClr val="000000"/>
                </a:solidFill>
              </a:rPr>
              <a:t>Energy Bill over the</a:t>
            </a:r>
          </a:p>
          <a:p>
            <a:pPr algn="ctr">
              <a:spcAft>
                <a:spcPts val="500"/>
              </a:spcAft>
            </a:pPr>
            <a:r>
              <a:rPr lang="en-GB" sz="2800" dirty="0">
                <a:solidFill>
                  <a:srgbClr val="000000"/>
                </a:solidFill>
              </a:rPr>
              <a:t>Next 10 y: 7000 €</a:t>
            </a:r>
          </a:p>
        </p:txBody>
      </p:sp>
      <p:sp>
        <p:nvSpPr>
          <p:cNvPr id="65" name="Textfeld 64">
            <a:extLst>
              <a:ext uri="{FF2B5EF4-FFF2-40B4-BE49-F238E27FC236}">
                <a16:creationId xmlns:a16="http://schemas.microsoft.com/office/drawing/2014/main" id="{4F149D0F-CA4D-3744-8B8D-B00AFEBB434B}"/>
              </a:ext>
            </a:extLst>
          </p:cNvPr>
          <p:cNvSpPr txBox="1"/>
          <p:nvPr/>
        </p:nvSpPr>
        <p:spPr>
          <a:xfrm>
            <a:off x="8152409" y="3937593"/>
            <a:ext cx="3419206" cy="92589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spcAft>
                <a:spcPts val="500"/>
              </a:spcAft>
            </a:pPr>
            <a:r>
              <a:rPr lang="en-GB" sz="2800" dirty="0">
                <a:solidFill>
                  <a:srgbClr val="000000"/>
                </a:solidFill>
              </a:rPr>
              <a:t>Energy Bill over the </a:t>
            </a:r>
          </a:p>
          <a:p>
            <a:pPr algn="ctr">
              <a:spcAft>
                <a:spcPts val="500"/>
              </a:spcAft>
            </a:pPr>
            <a:r>
              <a:rPr lang="en-GB" sz="2800" dirty="0">
                <a:solidFill>
                  <a:srgbClr val="000000"/>
                </a:solidFill>
              </a:rPr>
              <a:t>Next 10 years 1000 €</a:t>
            </a:r>
          </a:p>
        </p:txBody>
      </p:sp>
      <p:sp>
        <p:nvSpPr>
          <p:cNvPr id="67" name="Textfeld 66">
            <a:extLst>
              <a:ext uri="{FF2B5EF4-FFF2-40B4-BE49-F238E27FC236}">
                <a16:creationId xmlns:a16="http://schemas.microsoft.com/office/drawing/2014/main" id="{673B08FF-9F42-EE4D-9261-9415B3DDA289}"/>
              </a:ext>
            </a:extLst>
          </p:cNvPr>
          <p:cNvSpPr txBox="1"/>
          <p:nvPr/>
        </p:nvSpPr>
        <p:spPr>
          <a:xfrm>
            <a:off x="4936056" y="4946868"/>
            <a:ext cx="3493680" cy="1356782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pPr algn="ctr">
              <a:spcAft>
                <a:spcPts val="500"/>
              </a:spcAft>
            </a:pPr>
            <a:r>
              <a:rPr lang="en-GB" sz="2800" b="1" dirty="0">
                <a:solidFill>
                  <a:srgbClr val="000000"/>
                </a:solidFill>
              </a:rPr>
              <a:t>Premium of the efficient building: </a:t>
            </a:r>
          </a:p>
          <a:p>
            <a:pPr algn="ctr">
              <a:spcAft>
                <a:spcPts val="500"/>
              </a:spcAft>
            </a:pPr>
            <a:r>
              <a:rPr lang="en-GB" sz="2800" b="1" dirty="0">
                <a:solidFill>
                  <a:srgbClr val="000000"/>
                </a:solidFill>
              </a:rPr>
              <a:t>+6000 €</a:t>
            </a:r>
          </a:p>
        </p:txBody>
      </p:sp>
      <p:grpSp>
        <p:nvGrpSpPr>
          <p:cNvPr id="73" name="Gruppieren 72">
            <a:extLst>
              <a:ext uri="{FF2B5EF4-FFF2-40B4-BE49-F238E27FC236}">
                <a16:creationId xmlns:a16="http://schemas.microsoft.com/office/drawing/2014/main" id="{ECD58A02-A9F7-3A45-A48F-2CAE374FA194}"/>
              </a:ext>
            </a:extLst>
          </p:cNvPr>
          <p:cNvGrpSpPr/>
          <p:nvPr/>
        </p:nvGrpSpPr>
        <p:grpSpPr>
          <a:xfrm>
            <a:off x="1989252" y="1550292"/>
            <a:ext cx="2887049" cy="2312166"/>
            <a:chOff x="1989252" y="2129412"/>
            <a:chExt cx="2887049" cy="2312166"/>
          </a:xfrm>
        </p:grpSpPr>
        <p:sp>
          <p:nvSpPr>
            <p:cNvPr id="6" name="Freihandform: Form 68">
              <a:extLst>
                <a:ext uri="{FF2B5EF4-FFF2-40B4-BE49-F238E27FC236}">
                  <a16:creationId xmlns:a16="http://schemas.microsoft.com/office/drawing/2014/main" id="{CF5808B8-72CB-F34E-95E2-C97BF09A7DC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989252" y="2129412"/>
              <a:ext cx="2887049" cy="2312166"/>
            </a:xfrm>
            <a:custGeom>
              <a:avLst/>
              <a:gdLst>
                <a:gd name="connsiteX0" fmla="*/ 2238352 w 4476703"/>
                <a:gd name="connsiteY0" fmla="*/ 0 h 1850252"/>
                <a:gd name="connsiteX1" fmla="*/ 4476703 w 4476703"/>
                <a:gd name="connsiteY1" fmla="*/ 1036826 h 1850252"/>
                <a:gd name="connsiteX2" fmla="*/ 3827046 w 4476703"/>
                <a:gd name="connsiteY2" fmla="*/ 1036826 h 1850252"/>
                <a:gd name="connsiteX3" fmla="*/ 3827046 w 4476703"/>
                <a:gd name="connsiteY3" fmla="*/ 1850252 h 1850252"/>
                <a:gd name="connsiteX4" fmla="*/ 586509 w 4476703"/>
                <a:gd name="connsiteY4" fmla="*/ 1850252 h 1850252"/>
                <a:gd name="connsiteX5" fmla="*/ 586509 w 4476703"/>
                <a:gd name="connsiteY5" fmla="*/ 1036826 h 1850252"/>
                <a:gd name="connsiteX6" fmla="*/ 0 w 4476703"/>
                <a:gd name="connsiteY6" fmla="*/ 1036826 h 1850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476703" h="1850252">
                  <a:moveTo>
                    <a:pt x="2238352" y="0"/>
                  </a:moveTo>
                  <a:lnTo>
                    <a:pt x="4476703" y="1036826"/>
                  </a:lnTo>
                  <a:lnTo>
                    <a:pt x="3827046" y="1036826"/>
                  </a:lnTo>
                  <a:lnTo>
                    <a:pt x="3827046" y="1850252"/>
                  </a:lnTo>
                  <a:lnTo>
                    <a:pt x="586509" y="1850252"/>
                  </a:lnTo>
                  <a:lnTo>
                    <a:pt x="586509" y="1036826"/>
                  </a:lnTo>
                  <a:lnTo>
                    <a:pt x="0" y="1036826"/>
                  </a:lnTo>
                  <a:close/>
                </a:path>
              </a:pathLst>
            </a:custGeom>
            <a:ln w="3175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100">
                <a:solidFill>
                  <a:srgbClr val="000000"/>
                </a:solidFill>
              </a:endParaRPr>
            </a:p>
          </p:txBody>
        </p:sp>
        <p:grpSp>
          <p:nvGrpSpPr>
            <p:cNvPr id="70" name="Gruppieren 69">
              <a:extLst>
                <a:ext uri="{FF2B5EF4-FFF2-40B4-BE49-F238E27FC236}">
                  <a16:creationId xmlns:a16="http://schemas.microsoft.com/office/drawing/2014/main" id="{735AE795-A20A-8043-91EF-1F81F690D6C0}"/>
                </a:ext>
              </a:extLst>
            </p:cNvPr>
            <p:cNvGrpSpPr/>
            <p:nvPr/>
          </p:nvGrpSpPr>
          <p:grpSpPr>
            <a:xfrm>
              <a:off x="3055815" y="3095573"/>
              <a:ext cx="753922" cy="1016449"/>
              <a:chOff x="3055815" y="3095573"/>
              <a:chExt cx="753922" cy="1016449"/>
            </a:xfrm>
          </p:grpSpPr>
          <p:sp>
            <p:nvSpPr>
              <p:cNvPr id="69" name="Freihandform 68">
                <a:extLst>
                  <a:ext uri="{FF2B5EF4-FFF2-40B4-BE49-F238E27FC236}">
                    <a16:creationId xmlns:a16="http://schemas.microsoft.com/office/drawing/2014/main" id="{075A28BD-F420-5646-B45D-7E0243C7E10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055815" y="3095573"/>
                <a:ext cx="753922" cy="1016250"/>
              </a:xfrm>
              <a:custGeom>
                <a:avLst/>
                <a:gdLst>
                  <a:gd name="connsiteX0" fmla="*/ 2045311 w 3640798"/>
                  <a:gd name="connsiteY0" fmla="*/ 4924936 h 4924952"/>
                  <a:gd name="connsiteX1" fmla="*/ 3633479 w 3640798"/>
                  <a:gd name="connsiteY1" fmla="*/ 2807378 h 4924952"/>
                  <a:gd name="connsiteX2" fmla="*/ 1403626 w 3640798"/>
                  <a:gd name="connsiteY2" fmla="*/ 10 h 4924952"/>
                  <a:gd name="connsiteX3" fmla="*/ 7963 w 3640798"/>
                  <a:gd name="connsiteY3" fmla="*/ 2775294 h 4924952"/>
                  <a:gd name="connsiteX4" fmla="*/ 2045311 w 3640798"/>
                  <a:gd name="connsiteY4" fmla="*/ 4924936 h 4924952"/>
                  <a:gd name="connsiteX0" fmla="*/ 2045311 w 3640798"/>
                  <a:gd name="connsiteY0" fmla="*/ 4924936 h 4924952"/>
                  <a:gd name="connsiteX1" fmla="*/ 3633479 w 3640798"/>
                  <a:gd name="connsiteY1" fmla="*/ 2807378 h 4924952"/>
                  <a:gd name="connsiteX2" fmla="*/ 1403626 w 3640798"/>
                  <a:gd name="connsiteY2" fmla="*/ 10 h 4924952"/>
                  <a:gd name="connsiteX3" fmla="*/ 7963 w 3640798"/>
                  <a:gd name="connsiteY3" fmla="*/ 2775294 h 4924952"/>
                  <a:gd name="connsiteX4" fmla="*/ 2045311 w 3640798"/>
                  <a:gd name="connsiteY4" fmla="*/ 4924936 h 4924952"/>
                  <a:gd name="connsiteX0" fmla="*/ 2042432 w 3637919"/>
                  <a:gd name="connsiteY0" fmla="*/ 4924926 h 4924942"/>
                  <a:gd name="connsiteX1" fmla="*/ 3630600 w 3637919"/>
                  <a:gd name="connsiteY1" fmla="*/ 2807368 h 4924942"/>
                  <a:gd name="connsiteX2" fmla="*/ 1400747 w 3637919"/>
                  <a:gd name="connsiteY2" fmla="*/ 0 h 4924942"/>
                  <a:gd name="connsiteX3" fmla="*/ 5084 w 3637919"/>
                  <a:gd name="connsiteY3" fmla="*/ 2775284 h 4924942"/>
                  <a:gd name="connsiteX4" fmla="*/ 2042432 w 3637919"/>
                  <a:gd name="connsiteY4" fmla="*/ 4924926 h 4924942"/>
                  <a:gd name="connsiteX0" fmla="*/ 2042432 w 3637919"/>
                  <a:gd name="connsiteY0" fmla="*/ 4924926 h 4924942"/>
                  <a:gd name="connsiteX1" fmla="*/ 3630600 w 3637919"/>
                  <a:gd name="connsiteY1" fmla="*/ 2807368 h 4924942"/>
                  <a:gd name="connsiteX2" fmla="*/ 1400747 w 3637919"/>
                  <a:gd name="connsiteY2" fmla="*/ 0 h 4924942"/>
                  <a:gd name="connsiteX3" fmla="*/ 5084 w 3637919"/>
                  <a:gd name="connsiteY3" fmla="*/ 2775284 h 4924942"/>
                  <a:gd name="connsiteX4" fmla="*/ 2042432 w 3637919"/>
                  <a:gd name="connsiteY4" fmla="*/ 4924926 h 4924942"/>
                  <a:gd name="connsiteX0" fmla="*/ 2042432 w 3632985"/>
                  <a:gd name="connsiteY0" fmla="*/ 4924926 h 4924942"/>
                  <a:gd name="connsiteX1" fmla="*/ 3630600 w 3632985"/>
                  <a:gd name="connsiteY1" fmla="*/ 2807368 h 4924942"/>
                  <a:gd name="connsiteX2" fmla="*/ 1400747 w 3632985"/>
                  <a:gd name="connsiteY2" fmla="*/ 0 h 4924942"/>
                  <a:gd name="connsiteX3" fmla="*/ 5084 w 3632985"/>
                  <a:gd name="connsiteY3" fmla="*/ 2775284 h 4924942"/>
                  <a:gd name="connsiteX4" fmla="*/ 2042432 w 3632985"/>
                  <a:gd name="connsiteY4" fmla="*/ 4924926 h 4924942"/>
                  <a:gd name="connsiteX0" fmla="*/ 2042432 w 3630685"/>
                  <a:gd name="connsiteY0" fmla="*/ 4924926 h 4924944"/>
                  <a:gd name="connsiteX1" fmla="*/ 3630600 w 3630685"/>
                  <a:gd name="connsiteY1" fmla="*/ 2807368 h 4924944"/>
                  <a:gd name="connsiteX2" fmla="*/ 1400747 w 3630685"/>
                  <a:gd name="connsiteY2" fmla="*/ 0 h 4924944"/>
                  <a:gd name="connsiteX3" fmla="*/ 5084 w 3630685"/>
                  <a:gd name="connsiteY3" fmla="*/ 2775284 h 4924944"/>
                  <a:gd name="connsiteX4" fmla="*/ 2042432 w 3630685"/>
                  <a:gd name="connsiteY4" fmla="*/ 4924926 h 4924944"/>
                  <a:gd name="connsiteX0" fmla="*/ 2042432 w 3614644"/>
                  <a:gd name="connsiteY0" fmla="*/ 4924926 h 4924967"/>
                  <a:gd name="connsiteX1" fmla="*/ 3614558 w 3614644"/>
                  <a:gd name="connsiteY1" fmla="*/ 2823410 h 4924967"/>
                  <a:gd name="connsiteX2" fmla="*/ 1400747 w 3614644"/>
                  <a:gd name="connsiteY2" fmla="*/ 0 h 4924967"/>
                  <a:gd name="connsiteX3" fmla="*/ 5084 w 3614644"/>
                  <a:gd name="connsiteY3" fmla="*/ 2775284 h 4924967"/>
                  <a:gd name="connsiteX4" fmla="*/ 2042432 w 3614644"/>
                  <a:gd name="connsiteY4" fmla="*/ 4924926 h 4924967"/>
                  <a:gd name="connsiteX0" fmla="*/ 2065601 w 3637813"/>
                  <a:gd name="connsiteY0" fmla="*/ 4924926 h 4924967"/>
                  <a:gd name="connsiteX1" fmla="*/ 3637727 w 3637813"/>
                  <a:gd name="connsiteY1" fmla="*/ 2823410 h 4924967"/>
                  <a:gd name="connsiteX2" fmla="*/ 1423916 w 3637813"/>
                  <a:gd name="connsiteY2" fmla="*/ 0 h 4924967"/>
                  <a:gd name="connsiteX3" fmla="*/ 28253 w 3637813"/>
                  <a:gd name="connsiteY3" fmla="*/ 2775284 h 4924967"/>
                  <a:gd name="connsiteX4" fmla="*/ 2065601 w 3637813"/>
                  <a:gd name="connsiteY4" fmla="*/ 4924926 h 4924967"/>
                  <a:gd name="connsiteX0" fmla="*/ 2068378 w 3640609"/>
                  <a:gd name="connsiteY0" fmla="*/ 4924926 h 4928527"/>
                  <a:gd name="connsiteX1" fmla="*/ 3640504 w 3640609"/>
                  <a:gd name="connsiteY1" fmla="*/ 2823410 h 4928527"/>
                  <a:gd name="connsiteX2" fmla="*/ 1426693 w 3640609"/>
                  <a:gd name="connsiteY2" fmla="*/ 0 h 4928527"/>
                  <a:gd name="connsiteX3" fmla="*/ 31030 w 3640609"/>
                  <a:gd name="connsiteY3" fmla="*/ 2775284 h 4928527"/>
                  <a:gd name="connsiteX4" fmla="*/ 2068378 w 3640609"/>
                  <a:gd name="connsiteY4" fmla="*/ 4924926 h 4928527"/>
                  <a:gd name="connsiteX0" fmla="*/ 2068378 w 3640609"/>
                  <a:gd name="connsiteY0" fmla="*/ 4924926 h 4928527"/>
                  <a:gd name="connsiteX1" fmla="*/ 3640504 w 3640609"/>
                  <a:gd name="connsiteY1" fmla="*/ 2823410 h 4928527"/>
                  <a:gd name="connsiteX2" fmla="*/ 1426693 w 3640609"/>
                  <a:gd name="connsiteY2" fmla="*/ 0 h 4928527"/>
                  <a:gd name="connsiteX3" fmla="*/ 31030 w 3640609"/>
                  <a:gd name="connsiteY3" fmla="*/ 2775284 h 4928527"/>
                  <a:gd name="connsiteX4" fmla="*/ 2068378 w 3640609"/>
                  <a:gd name="connsiteY4" fmla="*/ 4924926 h 4928527"/>
                  <a:gd name="connsiteX0" fmla="*/ 2088801 w 3661032"/>
                  <a:gd name="connsiteY0" fmla="*/ 4924926 h 4925710"/>
                  <a:gd name="connsiteX1" fmla="*/ 3660927 w 3661032"/>
                  <a:gd name="connsiteY1" fmla="*/ 2823410 h 4925710"/>
                  <a:gd name="connsiteX2" fmla="*/ 1447116 w 3661032"/>
                  <a:gd name="connsiteY2" fmla="*/ 0 h 4925710"/>
                  <a:gd name="connsiteX3" fmla="*/ 51453 w 3661032"/>
                  <a:gd name="connsiteY3" fmla="*/ 2775284 h 4925710"/>
                  <a:gd name="connsiteX4" fmla="*/ 2088801 w 3661032"/>
                  <a:gd name="connsiteY4" fmla="*/ 4924926 h 4925710"/>
                  <a:gd name="connsiteX0" fmla="*/ 2088801 w 3661032"/>
                  <a:gd name="connsiteY0" fmla="*/ 4924926 h 4925710"/>
                  <a:gd name="connsiteX1" fmla="*/ 3660927 w 3661032"/>
                  <a:gd name="connsiteY1" fmla="*/ 2823410 h 4925710"/>
                  <a:gd name="connsiteX2" fmla="*/ 1447116 w 3661032"/>
                  <a:gd name="connsiteY2" fmla="*/ 0 h 4925710"/>
                  <a:gd name="connsiteX3" fmla="*/ 51453 w 3661032"/>
                  <a:gd name="connsiteY3" fmla="*/ 2775284 h 4925710"/>
                  <a:gd name="connsiteX4" fmla="*/ 2088801 w 3661032"/>
                  <a:gd name="connsiteY4" fmla="*/ 4924926 h 4925710"/>
                  <a:gd name="connsiteX0" fmla="*/ 2088801 w 3661032"/>
                  <a:gd name="connsiteY0" fmla="*/ 4924926 h 4925710"/>
                  <a:gd name="connsiteX1" fmla="*/ 3660927 w 3661032"/>
                  <a:gd name="connsiteY1" fmla="*/ 2823410 h 4925710"/>
                  <a:gd name="connsiteX2" fmla="*/ 1447116 w 3661032"/>
                  <a:gd name="connsiteY2" fmla="*/ 0 h 4925710"/>
                  <a:gd name="connsiteX3" fmla="*/ 51453 w 3661032"/>
                  <a:gd name="connsiteY3" fmla="*/ 2775284 h 4925710"/>
                  <a:gd name="connsiteX4" fmla="*/ 2088801 w 3661032"/>
                  <a:gd name="connsiteY4" fmla="*/ 4924926 h 4925710"/>
                  <a:gd name="connsiteX0" fmla="*/ 2088801 w 3661032"/>
                  <a:gd name="connsiteY0" fmla="*/ 4924926 h 4925710"/>
                  <a:gd name="connsiteX1" fmla="*/ 3660927 w 3661032"/>
                  <a:gd name="connsiteY1" fmla="*/ 2823410 h 4925710"/>
                  <a:gd name="connsiteX2" fmla="*/ 1447116 w 3661032"/>
                  <a:gd name="connsiteY2" fmla="*/ 0 h 4925710"/>
                  <a:gd name="connsiteX3" fmla="*/ 51453 w 3661032"/>
                  <a:gd name="connsiteY3" fmla="*/ 2775284 h 4925710"/>
                  <a:gd name="connsiteX4" fmla="*/ 2088801 w 3661032"/>
                  <a:gd name="connsiteY4" fmla="*/ 4924926 h 4925710"/>
                  <a:gd name="connsiteX0" fmla="*/ 2088801 w 3661032"/>
                  <a:gd name="connsiteY0" fmla="*/ 4924926 h 4925710"/>
                  <a:gd name="connsiteX1" fmla="*/ 3660927 w 3661032"/>
                  <a:gd name="connsiteY1" fmla="*/ 2823410 h 4925710"/>
                  <a:gd name="connsiteX2" fmla="*/ 1447116 w 3661032"/>
                  <a:gd name="connsiteY2" fmla="*/ 0 h 4925710"/>
                  <a:gd name="connsiteX3" fmla="*/ 51453 w 3661032"/>
                  <a:gd name="connsiteY3" fmla="*/ 2775284 h 4925710"/>
                  <a:gd name="connsiteX4" fmla="*/ 2088801 w 3661032"/>
                  <a:gd name="connsiteY4" fmla="*/ 4924926 h 4925710"/>
                  <a:gd name="connsiteX0" fmla="*/ 2088801 w 3661032"/>
                  <a:gd name="connsiteY0" fmla="*/ 4924926 h 4925710"/>
                  <a:gd name="connsiteX1" fmla="*/ 3660927 w 3661032"/>
                  <a:gd name="connsiteY1" fmla="*/ 2823410 h 4925710"/>
                  <a:gd name="connsiteX2" fmla="*/ 1447116 w 3661032"/>
                  <a:gd name="connsiteY2" fmla="*/ 0 h 4925710"/>
                  <a:gd name="connsiteX3" fmla="*/ 51453 w 3661032"/>
                  <a:gd name="connsiteY3" fmla="*/ 2775284 h 4925710"/>
                  <a:gd name="connsiteX4" fmla="*/ 2088801 w 3661032"/>
                  <a:gd name="connsiteY4" fmla="*/ 4924926 h 4925710"/>
                  <a:gd name="connsiteX0" fmla="*/ 2088801 w 3661032"/>
                  <a:gd name="connsiteY0" fmla="*/ 4924926 h 4925710"/>
                  <a:gd name="connsiteX1" fmla="*/ 3660927 w 3661032"/>
                  <a:gd name="connsiteY1" fmla="*/ 2823410 h 4925710"/>
                  <a:gd name="connsiteX2" fmla="*/ 1447116 w 3661032"/>
                  <a:gd name="connsiteY2" fmla="*/ 0 h 4925710"/>
                  <a:gd name="connsiteX3" fmla="*/ 51453 w 3661032"/>
                  <a:gd name="connsiteY3" fmla="*/ 2775284 h 4925710"/>
                  <a:gd name="connsiteX4" fmla="*/ 2088801 w 3661032"/>
                  <a:gd name="connsiteY4" fmla="*/ 4924926 h 4925710"/>
                  <a:gd name="connsiteX0" fmla="*/ 2088801 w 3661667"/>
                  <a:gd name="connsiteY0" fmla="*/ 4924926 h 4925710"/>
                  <a:gd name="connsiteX1" fmla="*/ 3660927 w 3661667"/>
                  <a:gd name="connsiteY1" fmla="*/ 2823410 h 4925710"/>
                  <a:gd name="connsiteX2" fmla="*/ 1447116 w 3661667"/>
                  <a:gd name="connsiteY2" fmla="*/ 0 h 4925710"/>
                  <a:gd name="connsiteX3" fmla="*/ 51453 w 3661667"/>
                  <a:gd name="connsiteY3" fmla="*/ 2775284 h 4925710"/>
                  <a:gd name="connsiteX4" fmla="*/ 2088801 w 3661667"/>
                  <a:gd name="connsiteY4" fmla="*/ 4924926 h 4925710"/>
                  <a:gd name="connsiteX0" fmla="*/ 2088801 w 3661032"/>
                  <a:gd name="connsiteY0" fmla="*/ 4924926 h 4925710"/>
                  <a:gd name="connsiteX1" fmla="*/ 3660927 w 3661032"/>
                  <a:gd name="connsiteY1" fmla="*/ 2823410 h 4925710"/>
                  <a:gd name="connsiteX2" fmla="*/ 1447116 w 3661032"/>
                  <a:gd name="connsiteY2" fmla="*/ 0 h 4925710"/>
                  <a:gd name="connsiteX3" fmla="*/ 51453 w 3661032"/>
                  <a:gd name="connsiteY3" fmla="*/ 2775284 h 4925710"/>
                  <a:gd name="connsiteX4" fmla="*/ 2088801 w 3661032"/>
                  <a:gd name="connsiteY4" fmla="*/ 4924926 h 4925710"/>
                  <a:gd name="connsiteX0" fmla="*/ 2088111 w 3660342"/>
                  <a:gd name="connsiteY0" fmla="*/ 4924926 h 4927378"/>
                  <a:gd name="connsiteX1" fmla="*/ 3660237 w 3660342"/>
                  <a:gd name="connsiteY1" fmla="*/ 2823410 h 4927378"/>
                  <a:gd name="connsiteX2" fmla="*/ 1446426 w 3660342"/>
                  <a:gd name="connsiteY2" fmla="*/ 0 h 4927378"/>
                  <a:gd name="connsiteX3" fmla="*/ 50763 w 3660342"/>
                  <a:gd name="connsiteY3" fmla="*/ 2775284 h 4927378"/>
                  <a:gd name="connsiteX4" fmla="*/ 2088111 w 3660342"/>
                  <a:gd name="connsiteY4" fmla="*/ 4924926 h 4927378"/>
                  <a:gd name="connsiteX0" fmla="*/ 2083495 w 3655726"/>
                  <a:gd name="connsiteY0" fmla="*/ 4924926 h 4927742"/>
                  <a:gd name="connsiteX1" fmla="*/ 3655621 w 3655726"/>
                  <a:gd name="connsiteY1" fmla="*/ 2823410 h 4927742"/>
                  <a:gd name="connsiteX2" fmla="*/ 1441810 w 3655726"/>
                  <a:gd name="connsiteY2" fmla="*/ 0 h 4927742"/>
                  <a:gd name="connsiteX3" fmla="*/ 46147 w 3655726"/>
                  <a:gd name="connsiteY3" fmla="*/ 2775284 h 4927742"/>
                  <a:gd name="connsiteX4" fmla="*/ 2083495 w 3655726"/>
                  <a:gd name="connsiteY4" fmla="*/ 4924926 h 4927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55726" h="4927742">
                    <a:moveTo>
                      <a:pt x="2083495" y="4924926"/>
                    </a:moveTo>
                    <a:cubicBezTo>
                      <a:pt x="2861537" y="4836694"/>
                      <a:pt x="3666315" y="3788610"/>
                      <a:pt x="3655621" y="2823410"/>
                    </a:cubicBezTo>
                    <a:cubicBezTo>
                      <a:pt x="3644927" y="1906336"/>
                      <a:pt x="2302737" y="390357"/>
                      <a:pt x="1441810" y="0"/>
                    </a:cubicBezTo>
                    <a:cubicBezTo>
                      <a:pt x="1318821" y="925095"/>
                      <a:pt x="874990" y="1612233"/>
                      <a:pt x="46147" y="2775284"/>
                    </a:cubicBezTo>
                    <a:cubicBezTo>
                      <a:pt x="-205180" y="3665621"/>
                      <a:pt x="583559" y="4997115"/>
                      <a:pt x="2083495" y="4924926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71" name="Freihandform 70">
                <a:extLst>
                  <a:ext uri="{FF2B5EF4-FFF2-40B4-BE49-F238E27FC236}">
                    <a16:creationId xmlns:a16="http://schemas.microsoft.com/office/drawing/2014/main" id="{79717BB0-46C0-B546-8E45-F842D217C24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160294" y="3358493"/>
                <a:ext cx="553067" cy="745508"/>
              </a:xfrm>
              <a:custGeom>
                <a:avLst/>
                <a:gdLst>
                  <a:gd name="connsiteX0" fmla="*/ 2045311 w 3640798"/>
                  <a:gd name="connsiteY0" fmla="*/ 4924936 h 4924952"/>
                  <a:gd name="connsiteX1" fmla="*/ 3633479 w 3640798"/>
                  <a:gd name="connsiteY1" fmla="*/ 2807378 h 4924952"/>
                  <a:gd name="connsiteX2" fmla="*/ 1403626 w 3640798"/>
                  <a:gd name="connsiteY2" fmla="*/ 10 h 4924952"/>
                  <a:gd name="connsiteX3" fmla="*/ 7963 w 3640798"/>
                  <a:gd name="connsiteY3" fmla="*/ 2775294 h 4924952"/>
                  <a:gd name="connsiteX4" fmla="*/ 2045311 w 3640798"/>
                  <a:gd name="connsiteY4" fmla="*/ 4924936 h 4924952"/>
                  <a:gd name="connsiteX0" fmla="*/ 2045311 w 3640798"/>
                  <a:gd name="connsiteY0" fmla="*/ 4924936 h 4924952"/>
                  <a:gd name="connsiteX1" fmla="*/ 3633479 w 3640798"/>
                  <a:gd name="connsiteY1" fmla="*/ 2807378 h 4924952"/>
                  <a:gd name="connsiteX2" fmla="*/ 1403626 w 3640798"/>
                  <a:gd name="connsiteY2" fmla="*/ 10 h 4924952"/>
                  <a:gd name="connsiteX3" fmla="*/ 7963 w 3640798"/>
                  <a:gd name="connsiteY3" fmla="*/ 2775294 h 4924952"/>
                  <a:gd name="connsiteX4" fmla="*/ 2045311 w 3640798"/>
                  <a:gd name="connsiteY4" fmla="*/ 4924936 h 4924952"/>
                  <a:gd name="connsiteX0" fmla="*/ 2042432 w 3637919"/>
                  <a:gd name="connsiteY0" fmla="*/ 4924926 h 4924942"/>
                  <a:gd name="connsiteX1" fmla="*/ 3630600 w 3637919"/>
                  <a:gd name="connsiteY1" fmla="*/ 2807368 h 4924942"/>
                  <a:gd name="connsiteX2" fmla="*/ 1400747 w 3637919"/>
                  <a:gd name="connsiteY2" fmla="*/ 0 h 4924942"/>
                  <a:gd name="connsiteX3" fmla="*/ 5084 w 3637919"/>
                  <a:gd name="connsiteY3" fmla="*/ 2775284 h 4924942"/>
                  <a:gd name="connsiteX4" fmla="*/ 2042432 w 3637919"/>
                  <a:gd name="connsiteY4" fmla="*/ 4924926 h 4924942"/>
                  <a:gd name="connsiteX0" fmla="*/ 2042432 w 3637919"/>
                  <a:gd name="connsiteY0" fmla="*/ 4924926 h 4924942"/>
                  <a:gd name="connsiteX1" fmla="*/ 3630600 w 3637919"/>
                  <a:gd name="connsiteY1" fmla="*/ 2807368 h 4924942"/>
                  <a:gd name="connsiteX2" fmla="*/ 1400747 w 3637919"/>
                  <a:gd name="connsiteY2" fmla="*/ 0 h 4924942"/>
                  <a:gd name="connsiteX3" fmla="*/ 5084 w 3637919"/>
                  <a:gd name="connsiteY3" fmla="*/ 2775284 h 4924942"/>
                  <a:gd name="connsiteX4" fmla="*/ 2042432 w 3637919"/>
                  <a:gd name="connsiteY4" fmla="*/ 4924926 h 4924942"/>
                  <a:gd name="connsiteX0" fmla="*/ 2042432 w 3632985"/>
                  <a:gd name="connsiteY0" fmla="*/ 4924926 h 4924942"/>
                  <a:gd name="connsiteX1" fmla="*/ 3630600 w 3632985"/>
                  <a:gd name="connsiteY1" fmla="*/ 2807368 h 4924942"/>
                  <a:gd name="connsiteX2" fmla="*/ 1400747 w 3632985"/>
                  <a:gd name="connsiteY2" fmla="*/ 0 h 4924942"/>
                  <a:gd name="connsiteX3" fmla="*/ 5084 w 3632985"/>
                  <a:gd name="connsiteY3" fmla="*/ 2775284 h 4924942"/>
                  <a:gd name="connsiteX4" fmla="*/ 2042432 w 3632985"/>
                  <a:gd name="connsiteY4" fmla="*/ 4924926 h 4924942"/>
                  <a:gd name="connsiteX0" fmla="*/ 2042432 w 3630685"/>
                  <a:gd name="connsiteY0" fmla="*/ 4924926 h 4924944"/>
                  <a:gd name="connsiteX1" fmla="*/ 3630600 w 3630685"/>
                  <a:gd name="connsiteY1" fmla="*/ 2807368 h 4924944"/>
                  <a:gd name="connsiteX2" fmla="*/ 1400747 w 3630685"/>
                  <a:gd name="connsiteY2" fmla="*/ 0 h 4924944"/>
                  <a:gd name="connsiteX3" fmla="*/ 5084 w 3630685"/>
                  <a:gd name="connsiteY3" fmla="*/ 2775284 h 4924944"/>
                  <a:gd name="connsiteX4" fmla="*/ 2042432 w 3630685"/>
                  <a:gd name="connsiteY4" fmla="*/ 4924926 h 4924944"/>
                  <a:gd name="connsiteX0" fmla="*/ 2042432 w 3614644"/>
                  <a:gd name="connsiteY0" fmla="*/ 4924926 h 4924967"/>
                  <a:gd name="connsiteX1" fmla="*/ 3614558 w 3614644"/>
                  <a:gd name="connsiteY1" fmla="*/ 2823410 h 4924967"/>
                  <a:gd name="connsiteX2" fmla="*/ 1400747 w 3614644"/>
                  <a:gd name="connsiteY2" fmla="*/ 0 h 4924967"/>
                  <a:gd name="connsiteX3" fmla="*/ 5084 w 3614644"/>
                  <a:gd name="connsiteY3" fmla="*/ 2775284 h 4924967"/>
                  <a:gd name="connsiteX4" fmla="*/ 2042432 w 3614644"/>
                  <a:gd name="connsiteY4" fmla="*/ 4924926 h 4924967"/>
                  <a:gd name="connsiteX0" fmla="*/ 2065601 w 3637813"/>
                  <a:gd name="connsiteY0" fmla="*/ 4924926 h 4924967"/>
                  <a:gd name="connsiteX1" fmla="*/ 3637727 w 3637813"/>
                  <a:gd name="connsiteY1" fmla="*/ 2823410 h 4924967"/>
                  <a:gd name="connsiteX2" fmla="*/ 1423916 w 3637813"/>
                  <a:gd name="connsiteY2" fmla="*/ 0 h 4924967"/>
                  <a:gd name="connsiteX3" fmla="*/ 28253 w 3637813"/>
                  <a:gd name="connsiteY3" fmla="*/ 2775284 h 4924967"/>
                  <a:gd name="connsiteX4" fmla="*/ 2065601 w 3637813"/>
                  <a:gd name="connsiteY4" fmla="*/ 4924926 h 4924967"/>
                  <a:gd name="connsiteX0" fmla="*/ 2068378 w 3640609"/>
                  <a:gd name="connsiteY0" fmla="*/ 4924926 h 4928527"/>
                  <a:gd name="connsiteX1" fmla="*/ 3640504 w 3640609"/>
                  <a:gd name="connsiteY1" fmla="*/ 2823410 h 4928527"/>
                  <a:gd name="connsiteX2" fmla="*/ 1426693 w 3640609"/>
                  <a:gd name="connsiteY2" fmla="*/ 0 h 4928527"/>
                  <a:gd name="connsiteX3" fmla="*/ 31030 w 3640609"/>
                  <a:gd name="connsiteY3" fmla="*/ 2775284 h 4928527"/>
                  <a:gd name="connsiteX4" fmla="*/ 2068378 w 3640609"/>
                  <a:gd name="connsiteY4" fmla="*/ 4924926 h 4928527"/>
                  <a:gd name="connsiteX0" fmla="*/ 2068378 w 3640609"/>
                  <a:gd name="connsiteY0" fmla="*/ 4924926 h 4928527"/>
                  <a:gd name="connsiteX1" fmla="*/ 3640504 w 3640609"/>
                  <a:gd name="connsiteY1" fmla="*/ 2823410 h 4928527"/>
                  <a:gd name="connsiteX2" fmla="*/ 1426693 w 3640609"/>
                  <a:gd name="connsiteY2" fmla="*/ 0 h 4928527"/>
                  <a:gd name="connsiteX3" fmla="*/ 31030 w 3640609"/>
                  <a:gd name="connsiteY3" fmla="*/ 2775284 h 4928527"/>
                  <a:gd name="connsiteX4" fmla="*/ 2068378 w 3640609"/>
                  <a:gd name="connsiteY4" fmla="*/ 4924926 h 4928527"/>
                  <a:gd name="connsiteX0" fmla="*/ 2088801 w 3661032"/>
                  <a:gd name="connsiteY0" fmla="*/ 4924926 h 4925710"/>
                  <a:gd name="connsiteX1" fmla="*/ 3660927 w 3661032"/>
                  <a:gd name="connsiteY1" fmla="*/ 2823410 h 4925710"/>
                  <a:gd name="connsiteX2" fmla="*/ 1447116 w 3661032"/>
                  <a:gd name="connsiteY2" fmla="*/ 0 h 4925710"/>
                  <a:gd name="connsiteX3" fmla="*/ 51453 w 3661032"/>
                  <a:gd name="connsiteY3" fmla="*/ 2775284 h 4925710"/>
                  <a:gd name="connsiteX4" fmla="*/ 2088801 w 3661032"/>
                  <a:gd name="connsiteY4" fmla="*/ 4924926 h 4925710"/>
                  <a:gd name="connsiteX0" fmla="*/ 2088801 w 3661032"/>
                  <a:gd name="connsiteY0" fmla="*/ 4924926 h 4925710"/>
                  <a:gd name="connsiteX1" fmla="*/ 3660927 w 3661032"/>
                  <a:gd name="connsiteY1" fmla="*/ 2823410 h 4925710"/>
                  <a:gd name="connsiteX2" fmla="*/ 1447116 w 3661032"/>
                  <a:gd name="connsiteY2" fmla="*/ 0 h 4925710"/>
                  <a:gd name="connsiteX3" fmla="*/ 51453 w 3661032"/>
                  <a:gd name="connsiteY3" fmla="*/ 2775284 h 4925710"/>
                  <a:gd name="connsiteX4" fmla="*/ 2088801 w 3661032"/>
                  <a:gd name="connsiteY4" fmla="*/ 4924926 h 4925710"/>
                  <a:gd name="connsiteX0" fmla="*/ 2088801 w 3661032"/>
                  <a:gd name="connsiteY0" fmla="*/ 4924926 h 4925710"/>
                  <a:gd name="connsiteX1" fmla="*/ 3660927 w 3661032"/>
                  <a:gd name="connsiteY1" fmla="*/ 2823410 h 4925710"/>
                  <a:gd name="connsiteX2" fmla="*/ 1447116 w 3661032"/>
                  <a:gd name="connsiteY2" fmla="*/ 0 h 4925710"/>
                  <a:gd name="connsiteX3" fmla="*/ 51453 w 3661032"/>
                  <a:gd name="connsiteY3" fmla="*/ 2775284 h 4925710"/>
                  <a:gd name="connsiteX4" fmla="*/ 2088801 w 3661032"/>
                  <a:gd name="connsiteY4" fmla="*/ 4924926 h 4925710"/>
                  <a:gd name="connsiteX0" fmla="*/ 2088801 w 3661032"/>
                  <a:gd name="connsiteY0" fmla="*/ 4924926 h 4925710"/>
                  <a:gd name="connsiteX1" fmla="*/ 3660927 w 3661032"/>
                  <a:gd name="connsiteY1" fmla="*/ 2823410 h 4925710"/>
                  <a:gd name="connsiteX2" fmla="*/ 1447116 w 3661032"/>
                  <a:gd name="connsiteY2" fmla="*/ 0 h 4925710"/>
                  <a:gd name="connsiteX3" fmla="*/ 51453 w 3661032"/>
                  <a:gd name="connsiteY3" fmla="*/ 2775284 h 4925710"/>
                  <a:gd name="connsiteX4" fmla="*/ 2088801 w 3661032"/>
                  <a:gd name="connsiteY4" fmla="*/ 4924926 h 4925710"/>
                  <a:gd name="connsiteX0" fmla="*/ 2088801 w 3661032"/>
                  <a:gd name="connsiteY0" fmla="*/ 4924926 h 4925710"/>
                  <a:gd name="connsiteX1" fmla="*/ 3660927 w 3661032"/>
                  <a:gd name="connsiteY1" fmla="*/ 2823410 h 4925710"/>
                  <a:gd name="connsiteX2" fmla="*/ 1447116 w 3661032"/>
                  <a:gd name="connsiteY2" fmla="*/ 0 h 4925710"/>
                  <a:gd name="connsiteX3" fmla="*/ 51453 w 3661032"/>
                  <a:gd name="connsiteY3" fmla="*/ 2775284 h 4925710"/>
                  <a:gd name="connsiteX4" fmla="*/ 2088801 w 3661032"/>
                  <a:gd name="connsiteY4" fmla="*/ 4924926 h 4925710"/>
                  <a:gd name="connsiteX0" fmla="*/ 2088801 w 3661032"/>
                  <a:gd name="connsiteY0" fmla="*/ 4924926 h 4925710"/>
                  <a:gd name="connsiteX1" fmla="*/ 3660927 w 3661032"/>
                  <a:gd name="connsiteY1" fmla="*/ 2823410 h 4925710"/>
                  <a:gd name="connsiteX2" fmla="*/ 1447116 w 3661032"/>
                  <a:gd name="connsiteY2" fmla="*/ 0 h 4925710"/>
                  <a:gd name="connsiteX3" fmla="*/ 51453 w 3661032"/>
                  <a:gd name="connsiteY3" fmla="*/ 2775284 h 4925710"/>
                  <a:gd name="connsiteX4" fmla="*/ 2088801 w 3661032"/>
                  <a:gd name="connsiteY4" fmla="*/ 4924926 h 4925710"/>
                  <a:gd name="connsiteX0" fmla="*/ 2088801 w 3661032"/>
                  <a:gd name="connsiteY0" fmla="*/ 4924926 h 4925710"/>
                  <a:gd name="connsiteX1" fmla="*/ 3660927 w 3661032"/>
                  <a:gd name="connsiteY1" fmla="*/ 2823410 h 4925710"/>
                  <a:gd name="connsiteX2" fmla="*/ 1447116 w 3661032"/>
                  <a:gd name="connsiteY2" fmla="*/ 0 h 4925710"/>
                  <a:gd name="connsiteX3" fmla="*/ 51453 w 3661032"/>
                  <a:gd name="connsiteY3" fmla="*/ 2775284 h 4925710"/>
                  <a:gd name="connsiteX4" fmla="*/ 2088801 w 3661032"/>
                  <a:gd name="connsiteY4" fmla="*/ 4924926 h 4925710"/>
                  <a:gd name="connsiteX0" fmla="*/ 2088801 w 3661667"/>
                  <a:gd name="connsiteY0" fmla="*/ 4924926 h 4925710"/>
                  <a:gd name="connsiteX1" fmla="*/ 3660927 w 3661667"/>
                  <a:gd name="connsiteY1" fmla="*/ 2823410 h 4925710"/>
                  <a:gd name="connsiteX2" fmla="*/ 1447116 w 3661667"/>
                  <a:gd name="connsiteY2" fmla="*/ 0 h 4925710"/>
                  <a:gd name="connsiteX3" fmla="*/ 51453 w 3661667"/>
                  <a:gd name="connsiteY3" fmla="*/ 2775284 h 4925710"/>
                  <a:gd name="connsiteX4" fmla="*/ 2088801 w 3661667"/>
                  <a:gd name="connsiteY4" fmla="*/ 4924926 h 4925710"/>
                  <a:gd name="connsiteX0" fmla="*/ 2088801 w 3661032"/>
                  <a:gd name="connsiteY0" fmla="*/ 4924926 h 4925710"/>
                  <a:gd name="connsiteX1" fmla="*/ 3660927 w 3661032"/>
                  <a:gd name="connsiteY1" fmla="*/ 2823410 h 4925710"/>
                  <a:gd name="connsiteX2" fmla="*/ 1447116 w 3661032"/>
                  <a:gd name="connsiteY2" fmla="*/ 0 h 4925710"/>
                  <a:gd name="connsiteX3" fmla="*/ 51453 w 3661032"/>
                  <a:gd name="connsiteY3" fmla="*/ 2775284 h 4925710"/>
                  <a:gd name="connsiteX4" fmla="*/ 2088801 w 3661032"/>
                  <a:gd name="connsiteY4" fmla="*/ 4924926 h 4925710"/>
                  <a:gd name="connsiteX0" fmla="*/ 2088111 w 3660342"/>
                  <a:gd name="connsiteY0" fmla="*/ 4924926 h 4927378"/>
                  <a:gd name="connsiteX1" fmla="*/ 3660237 w 3660342"/>
                  <a:gd name="connsiteY1" fmla="*/ 2823410 h 4927378"/>
                  <a:gd name="connsiteX2" fmla="*/ 1446426 w 3660342"/>
                  <a:gd name="connsiteY2" fmla="*/ 0 h 4927378"/>
                  <a:gd name="connsiteX3" fmla="*/ 50763 w 3660342"/>
                  <a:gd name="connsiteY3" fmla="*/ 2775284 h 4927378"/>
                  <a:gd name="connsiteX4" fmla="*/ 2088111 w 3660342"/>
                  <a:gd name="connsiteY4" fmla="*/ 4924926 h 4927378"/>
                  <a:gd name="connsiteX0" fmla="*/ 2083495 w 3655726"/>
                  <a:gd name="connsiteY0" fmla="*/ 4924926 h 4927742"/>
                  <a:gd name="connsiteX1" fmla="*/ 3655621 w 3655726"/>
                  <a:gd name="connsiteY1" fmla="*/ 2823410 h 4927742"/>
                  <a:gd name="connsiteX2" fmla="*/ 1441810 w 3655726"/>
                  <a:gd name="connsiteY2" fmla="*/ 0 h 4927742"/>
                  <a:gd name="connsiteX3" fmla="*/ 46147 w 3655726"/>
                  <a:gd name="connsiteY3" fmla="*/ 2775284 h 4927742"/>
                  <a:gd name="connsiteX4" fmla="*/ 2083495 w 3655726"/>
                  <a:gd name="connsiteY4" fmla="*/ 4924926 h 4927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55726" h="4927742">
                    <a:moveTo>
                      <a:pt x="2083495" y="4924926"/>
                    </a:moveTo>
                    <a:cubicBezTo>
                      <a:pt x="2861537" y="4836694"/>
                      <a:pt x="3666315" y="3788610"/>
                      <a:pt x="3655621" y="2823410"/>
                    </a:cubicBezTo>
                    <a:cubicBezTo>
                      <a:pt x="3644927" y="1906336"/>
                      <a:pt x="2302737" y="390357"/>
                      <a:pt x="1441810" y="0"/>
                    </a:cubicBezTo>
                    <a:cubicBezTo>
                      <a:pt x="1318821" y="925095"/>
                      <a:pt x="874990" y="1612233"/>
                      <a:pt x="46147" y="2775284"/>
                    </a:cubicBezTo>
                    <a:cubicBezTo>
                      <a:pt x="-205180" y="3665621"/>
                      <a:pt x="583559" y="4997115"/>
                      <a:pt x="2083495" y="4924926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72" name="Freihandform 71">
                <a:extLst>
                  <a:ext uri="{FF2B5EF4-FFF2-40B4-BE49-F238E27FC236}">
                    <a16:creationId xmlns:a16="http://schemas.microsoft.com/office/drawing/2014/main" id="{C67D7E60-6547-0945-A1E0-5920D33F366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272591" y="3636815"/>
                <a:ext cx="352540" cy="475207"/>
              </a:xfrm>
              <a:custGeom>
                <a:avLst/>
                <a:gdLst>
                  <a:gd name="connsiteX0" fmla="*/ 2045311 w 3640798"/>
                  <a:gd name="connsiteY0" fmla="*/ 4924936 h 4924952"/>
                  <a:gd name="connsiteX1" fmla="*/ 3633479 w 3640798"/>
                  <a:gd name="connsiteY1" fmla="*/ 2807378 h 4924952"/>
                  <a:gd name="connsiteX2" fmla="*/ 1403626 w 3640798"/>
                  <a:gd name="connsiteY2" fmla="*/ 10 h 4924952"/>
                  <a:gd name="connsiteX3" fmla="*/ 7963 w 3640798"/>
                  <a:gd name="connsiteY3" fmla="*/ 2775294 h 4924952"/>
                  <a:gd name="connsiteX4" fmla="*/ 2045311 w 3640798"/>
                  <a:gd name="connsiteY4" fmla="*/ 4924936 h 4924952"/>
                  <a:gd name="connsiteX0" fmla="*/ 2045311 w 3640798"/>
                  <a:gd name="connsiteY0" fmla="*/ 4924936 h 4924952"/>
                  <a:gd name="connsiteX1" fmla="*/ 3633479 w 3640798"/>
                  <a:gd name="connsiteY1" fmla="*/ 2807378 h 4924952"/>
                  <a:gd name="connsiteX2" fmla="*/ 1403626 w 3640798"/>
                  <a:gd name="connsiteY2" fmla="*/ 10 h 4924952"/>
                  <a:gd name="connsiteX3" fmla="*/ 7963 w 3640798"/>
                  <a:gd name="connsiteY3" fmla="*/ 2775294 h 4924952"/>
                  <a:gd name="connsiteX4" fmla="*/ 2045311 w 3640798"/>
                  <a:gd name="connsiteY4" fmla="*/ 4924936 h 4924952"/>
                  <a:gd name="connsiteX0" fmla="*/ 2042432 w 3637919"/>
                  <a:gd name="connsiteY0" fmla="*/ 4924926 h 4924942"/>
                  <a:gd name="connsiteX1" fmla="*/ 3630600 w 3637919"/>
                  <a:gd name="connsiteY1" fmla="*/ 2807368 h 4924942"/>
                  <a:gd name="connsiteX2" fmla="*/ 1400747 w 3637919"/>
                  <a:gd name="connsiteY2" fmla="*/ 0 h 4924942"/>
                  <a:gd name="connsiteX3" fmla="*/ 5084 w 3637919"/>
                  <a:gd name="connsiteY3" fmla="*/ 2775284 h 4924942"/>
                  <a:gd name="connsiteX4" fmla="*/ 2042432 w 3637919"/>
                  <a:gd name="connsiteY4" fmla="*/ 4924926 h 4924942"/>
                  <a:gd name="connsiteX0" fmla="*/ 2042432 w 3637919"/>
                  <a:gd name="connsiteY0" fmla="*/ 4924926 h 4924942"/>
                  <a:gd name="connsiteX1" fmla="*/ 3630600 w 3637919"/>
                  <a:gd name="connsiteY1" fmla="*/ 2807368 h 4924942"/>
                  <a:gd name="connsiteX2" fmla="*/ 1400747 w 3637919"/>
                  <a:gd name="connsiteY2" fmla="*/ 0 h 4924942"/>
                  <a:gd name="connsiteX3" fmla="*/ 5084 w 3637919"/>
                  <a:gd name="connsiteY3" fmla="*/ 2775284 h 4924942"/>
                  <a:gd name="connsiteX4" fmla="*/ 2042432 w 3637919"/>
                  <a:gd name="connsiteY4" fmla="*/ 4924926 h 4924942"/>
                  <a:gd name="connsiteX0" fmla="*/ 2042432 w 3632985"/>
                  <a:gd name="connsiteY0" fmla="*/ 4924926 h 4924942"/>
                  <a:gd name="connsiteX1" fmla="*/ 3630600 w 3632985"/>
                  <a:gd name="connsiteY1" fmla="*/ 2807368 h 4924942"/>
                  <a:gd name="connsiteX2" fmla="*/ 1400747 w 3632985"/>
                  <a:gd name="connsiteY2" fmla="*/ 0 h 4924942"/>
                  <a:gd name="connsiteX3" fmla="*/ 5084 w 3632985"/>
                  <a:gd name="connsiteY3" fmla="*/ 2775284 h 4924942"/>
                  <a:gd name="connsiteX4" fmla="*/ 2042432 w 3632985"/>
                  <a:gd name="connsiteY4" fmla="*/ 4924926 h 4924942"/>
                  <a:gd name="connsiteX0" fmla="*/ 2042432 w 3630685"/>
                  <a:gd name="connsiteY0" fmla="*/ 4924926 h 4924944"/>
                  <a:gd name="connsiteX1" fmla="*/ 3630600 w 3630685"/>
                  <a:gd name="connsiteY1" fmla="*/ 2807368 h 4924944"/>
                  <a:gd name="connsiteX2" fmla="*/ 1400747 w 3630685"/>
                  <a:gd name="connsiteY2" fmla="*/ 0 h 4924944"/>
                  <a:gd name="connsiteX3" fmla="*/ 5084 w 3630685"/>
                  <a:gd name="connsiteY3" fmla="*/ 2775284 h 4924944"/>
                  <a:gd name="connsiteX4" fmla="*/ 2042432 w 3630685"/>
                  <a:gd name="connsiteY4" fmla="*/ 4924926 h 4924944"/>
                  <a:gd name="connsiteX0" fmla="*/ 2042432 w 3614644"/>
                  <a:gd name="connsiteY0" fmla="*/ 4924926 h 4924967"/>
                  <a:gd name="connsiteX1" fmla="*/ 3614558 w 3614644"/>
                  <a:gd name="connsiteY1" fmla="*/ 2823410 h 4924967"/>
                  <a:gd name="connsiteX2" fmla="*/ 1400747 w 3614644"/>
                  <a:gd name="connsiteY2" fmla="*/ 0 h 4924967"/>
                  <a:gd name="connsiteX3" fmla="*/ 5084 w 3614644"/>
                  <a:gd name="connsiteY3" fmla="*/ 2775284 h 4924967"/>
                  <a:gd name="connsiteX4" fmla="*/ 2042432 w 3614644"/>
                  <a:gd name="connsiteY4" fmla="*/ 4924926 h 4924967"/>
                  <a:gd name="connsiteX0" fmla="*/ 2065601 w 3637813"/>
                  <a:gd name="connsiteY0" fmla="*/ 4924926 h 4924967"/>
                  <a:gd name="connsiteX1" fmla="*/ 3637727 w 3637813"/>
                  <a:gd name="connsiteY1" fmla="*/ 2823410 h 4924967"/>
                  <a:gd name="connsiteX2" fmla="*/ 1423916 w 3637813"/>
                  <a:gd name="connsiteY2" fmla="*/ 0 h 4924967"/>
                  <a:gd name="connsiteX3" fmla="*/ 28253 w 3637813"/>
                  <a:gd name="connsiteY3" fmla="*/ 2775284 h 4924967"/>
                  <a:gd name="connsiteX4" fmla="*/ 2065601 w 3637813"/>
                  <a:gd name="connsiteY4" fmla="*/ 4924926 h 4924967"/>
                  <a:gd name="connsiteX0" fmla="*/ 2068378 w 3640609"/>
                  <a:gd name="connsiteY0" fmla="*/ 4924926 h 4928527"/>
                  <a:gd name="connsiteX1" fmla="*/ 3640504 w 3640609"/>
                  <a:gd name="connsiteY1" fmla="*/ 2823410 h 4928527"/>
                  <a:gd name="connsiteX2" fmla="*/ 1426693 w 3640609"/>
                  <a:gd name="connsiteY2" fmla="*/ 0 h 4928527"/>
                  <a:gd name="connsiteX3" fmla="*/ 31030 w 3640609"/>
                  <a:gd name="connsiteY3" fmla="*/ 2775284 h 4928527"/>
                  <a:gd name="connsiteX4" fmla="*/ 2068378 w 3640609"/>
                  <a:gd name="connsiteY4" fmla="*/ 4924926 h 4928527"/>
                  <a:gd name="connsiteX0" fmla="*/ 2068378 w 3640609"/>
                  <a:gd name="connsiteY0" fmla="*/ 4924926 h 4928527"/>
                  <a:gd name="connsiteX1" fmla="*/ 3640504 w 3640609"/>
                  <a:gd name="connsiteY1" fmla="*/ 2823410 h 4928527"/>
                  <a:gd name="connsiteX2" fmla="*/ 1426693 w 3640609"/>
                  <a:gd name="connsiteY2" fmla="*/ 0 h 4928527"/>
                  <a:gd name="connsiteX3" fmla="*/ 31030 w 3640609"/>
                  <a:gd name="connsiteY3" fmla="*/ 2775284 h 4928527"/>
                  <a:gd name="connsiteX4" fmla="*/ 2068378 w 3640609"/>
                  <a:gd name="connsiteY4" fmla="*/ 4924926 h 4928527"/>
                  <a:gd name="connsiteX0" fmla="*/ 2088801 w 3661032"/>
                  <a:gd name="connsiteY0" fmla="*/ 4924926 h 4925710"/>
                  <a:gd name="connsiteX1" fmla="*/ 3660927 w 3661032"/>
                  <a:gd name="connsiteY1" fmla="*/ 2823410 h 4925710"/>
                  <a:gd name="connsiteX2" fmla="*/ 1447116 w 3661032"/>
                  <a:gd name="connsiteY2" fmla="*/ 0 h 4925710"/>
                  <a:gd name="connsiteX3" fmla="*/ 51453 w 3661032"/>
                  <a:gd name="connsiteY3" fmla="*/ 2775284 h 4925710"/>
                  <a:gd name="connsiteX4" fmla="*/ 2088801 w 3661032"/>
                  <a:gd name="connsiteY4" fmla="*/ 4924926 h 4925710"/>
                  <a:gd name="connsiteX0" fmla="*/ 2088801 w 3661032"/>
                  <a:gd name="connsiteY0" fmla="*/ 4924926 h 4925710"/>
                  <a:gd name="connsiteX1" fmla="*/ 3660927 w 3661032"/>
                  <a:gd name="connsiteY1" fmla="*/ 2823410 h 4925710"/>
                  <a:gd name="connsiteX2" fmla="*/ 1447116 w 3661032"/>
                  <a:gd name="connsiteY2" fmla="*/ 0 h 4925710"/>
                  <a:gd name="connsiteX3" fmla="*/ 51453 w 3661032"/>
                  <a:gd name="connsiteY3" fmla="*/ 2775284 h 4925710"/>
                  <a:gd name="connsiteX4" fmla="*/ 2088801 w 3661032"/>
                  <a:gd name="connsiteY4" fmla="*/ 4924926 h 4925710"/>
                  <a:gd name="connsiteX0" fmla="*/ 2088801 w 3661032"/>
                  <a:gd name="connsiteY0" fmla="*/ 4924926 h 4925710"/>
                  <a:gd name="connsiteX1" fmla="*/ 3660927 w 3661032"/>
                  <a:gd name="connsiteY1" fmla="*/ 2823410 h 4925710"/>
                  <a:gd name="connsiteX2" fmla="*/ 1447116 w 3661032"/>
                  <a:gd name="connsiteY2" fmla="*/ 0 h 4925710"/>
                  <a:gd name="connsiteX3" fmla="*/ 51453 w 3661032"/>
                  <a:gd name="connsiteY3" fmla="*/ 2775284 h 4925710"/>
                  <a:gd name="connsiteX4" fmla="*/ 2088801 w 3661032"/>
                  <a:gd name="connsiteY4" fmla="*/ 4924926 h 4925710"/>
                  <a:gd name="connsiteX0" fmla="*/ 2088801 w 3661032"/>
                  <a:gd name="connsiteY0" fmla="*/ 4924926 h 4925710"/>
                  <a:gd name="connsiteX1" fmla="*/ 3660927 w 3661032"/>
                  <a:gd name="connsiteY1" fmla="*/ 2823410 h 4925710"/>
                  <a:gd name="connsiteX2" fmla="*/ 1447116 w 3661032"/>
                  <a:gd name="connsiteY2" fmla="*/ 0 h 4925710"/>
                  <a:gd name="connsiteX3" fmla="*/ 51453 w 3661032"/>
                  <a:gd name="connsiteY3" fmla="*/ 2775284 h 4925710"/>
                  <a:gd name="connsiteX4" fmla="*/ 2088801 w 3661032"/>
                  <a:gd name="connsiteY4" fmla="*/ 4924926 h 4925710"/>
                  <a:gd name="connsiteX0" fmla="*/ 2088801 w 3661032"/>
                  <a:gd name="connsiteY0" fmla="*/ 4924926 h 4925710"/>
                  <a:gd name="connsiteX1" fmla="*/ 3660927 w 3661032"/>
                  <a:gd name="connsiteY1" fmla="*/ 2823410 h 4925710"/>
                  <a:gd name="connsiteX2" fmla="*/ 1447116 w 3661032"/>
                  <a:gd name="connsiteY2" fmla="*/ 0 h 4925710"/>
                  <a:gd name="connsiteX3" fmla="*/ 51453 w 3661032"/>
                  <a:gd name="connsiteY3" fmla="*/ 2775284 h 4925710"/>
                  <a:gd name="connsiteX4" fmla="*/ 2088801 w 3661032"/>
                  <a:gd name="connsiteY4" fmla="*/ 4924926 h 4925710"/>
                  <a:gd name="connsiteX0" fmla="*/ 2088801 w 3661032"/>
                  <a:gd name="connsiteY0" fmla="*/ 4924926 h 4925710"/>
                  <a:gd name="connsiteX1" fmla="*/ 3660927 w 3661032"/>
                  <a:gd name="connsiteY1" fmla="*/ 2823410 h 4925710"/>
                  <a:gd name="connsiteX2" fmla="*/ 1447116 w 3661032"/>
                  <a:gd name="connsiteY2" fmla="*/ 0 h 4925710"/>
                  <a:gd name="connsiteX3" fmla="*/ 51453 w 3661032"/>
                  <a:gd name="connsiteY3" fmla="*/ 2775284 h 4925710"/>
                  <a:gd name="connsiteX4" fmla="*/ 2088801 w 3661032"/>
                  <a:gd name="connsiteY4" fmla="*/ 4924926 h 4925710"/>
                  <a:gd name="connsiteX0" fmla="*/ 2088801 w 3661032"/>
                  <a:gd name="connsiteY0" fmla="*/ 4924926 h 4925710"/>
                  <a:gd name="connsiteX1" fmla="*/ 3660927 w 3661032"/>
                  <a:gd name="connsiteY1" fmla="*/ 2823410 h 4925710"/>
                  <a:gd name="connsiteX2" fmla="*/ 1447116 w 3661032"/>
                  <a:gd name="connsiteY2" fmla="*/ 0 h 4925710"/>
                  <a:gd name="connsiteX3" fmla="*/ 51453 w 3661032"/>
                  <a:gd name="connsiteY3" fmla="*/ 2775284 h 4925710"/>
                  <a:gd name="connsiteX4" fmla="*/ 2088801 w 3661032"/>
                  <a:gd name="connsiteY4" fmla="*/ 4924926 h 4925710"/>
                  <a:gd name="connsiteX0" fmla="*/ 2088801 w 3661667"/>
                  <a:gd name="connsiteY0" fmla="*/ 4924926 h 4925710"/>
                  <a:gd name="connsiteX1" fmla="*/ 3660927 w 3661667"/>
                  <a:gd name="connsiteY1" fmla="*/ 2823410 h 4925710"/>
                  <a:gd name="connsiteX2" fmla="*/ 1447116 w 3661667"/>
                  <a:gd name="connsiteY2" fmla="*/ 0 h 4925710"/>
                  <a:gd name="connsiteX3" fmla="*/ 51453 w 3661667"/>
                  <a:gd name="connsiteY3" fmla="*/ 2775284 h 4925710"/>
                  <a:gd name="connsiteX4" fmla="*/ 2088801 w 3661667"/>
                  <a:gd name="connsiteY4" fmla="*/ 4924926 h 4925710"/>
                  <a:gd name="connsiteX0" fmla="*/ 2088801 w 3661032"/>
                  <a:gd name="connsiteY0" fmla="*/ 4924926 h 4925710"/>
                  <a:gd name="connsiteX1" fmla="*/ 3660927 w 3661032"/>
                  <a:gd name="connsiteY1" fmla="*/ 2823410 h 4925710"/>
                  <a:gd name="connsiteX2" fmla="*/ 1447116 w 3661032"/>
                  <a:gd name="connsiteY2" fmla="*/ 0 h 4925710"/>
                  <a:gd name="connsiteX3" fmla="*/ 51453 w 3661032"/>
                  <a:gd name="connsiteY3" fmla="*/ 2775284 h 4925710"/>
                  <a:gd name="connsiteX4" fmla="*/ 2088801 w 3661032"/>
                  <a:gd name="connsiteY4" fmla="*/ 4924926 h 4925710"/>
                  <a:gd name="connsiteX0" fmla="*/ 2088111 w 3660342"/>
                  <a:gd name="connsiteY0" fmla="*/ 4924926 h 4927378"/>
                  <a:gd name="connsiteX1" fmla="*/ 3660237 w 3660342"/>
                  <a:gd name="connsiteY1" fmla="*/ 2823410 h 4927378"/>
                  <a:gd name="connsiteX2" fmla="*/ 1446426 w 3660342"/>
                  <a:gd name="connsiteY2" fmla="*/ 0 h 4927378"/>
                  <a:gd name="connsiteX3" fmla="*/ 50763 w 3660342"/>
                  <a:gd name="connsiteY3" fmla="*/ 2775284 h 4927378"/>
                  <a:gd name="connsiteX4" fmla="*/ 2088111 w 3660342"/>
                  <a:gd name="connsiteY4" fmla="*/ 4924926 h 4927378"/>
                  <a:gd name="connsiteX0" fmla="*/ 2083495 w 3655726"/>
                  <a:gd name="connsiteY0" fmla="*/ 4924926 h 4927742"/>
                  <a:gd name="connsiteX1" fmla="*/ 3655621 w 3655726"/>
                  <a:gd name="connsiteY1" fmla="*/ 2823410 h 4927742"/>
                  <a:gd name="connsiteX2" fmla="*/ 1441810 w 3655726"/>
                  <a:gd name="connsiteY2" fmla="*/ 0 h 4927742"/>
                  <a:gd name="connsiteX3" fmla="*/ 46147 w 3655726"/>
                  <a:gd name="connsiteY3" fmla="*/ 2775284 h 4927742"/>
                  <a:gd name="connsiteX4" fmla="*/ 2083495 w 3655726"/>
                  <a:gd name="connsiteY4" fmla="*/ 4924926 h 4927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55726" h="4927742">
                    <a:moveTo>
                      <a:pt x="2083495" y="4924926"/>
                    </a:moveTo>
                    <a:cubicBezTo>
                      <a:pt x="2861537" y="4836694"/>
                      <a:pt x="3666315" y="3788610"/>
                      <a:pt x="3655621" y="2823410"/>
                    </a:cubicBezTo>
                    <a:cubicBezTo>
                      <a:pt x="3644927" y="1906336"/>
                      <a:pt x="2302737" y="390357"/>
                      <a:pt x="1441810" y="0"/>
                    </a:cubicBezTo>
                    <a:cubicBezTo>
                      <a:pt x="1318821" y="925095"/>
                      <a:pt x="874990" y="1612233"/>
                      <a:pt x="46147" y="2775284"/>
                    </a:cubicBezTo>
                    <a:cubicBezTo>
                      <a:pt x="-205180" y="3665621"/>
                      <a:pt x="583559" y="4997115"/>
                      <a:pt x="2083495" y="4924926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sp>
          <p:nvSpPr>
            <p:cNvPr id="74" name="Freihandform: Form 145">
              <a:extLst>
                <a:ext uri="{FF2B5EF4-FFF2-40B4-BE49-F238E27FC236}">
                  <a16:creationId xmlns:a16="http://schemas.microsoft.com/office/drawing/2014/main" id="{0AC80E61-2DF8-A14B-B2B5-9D5A09EA09F0}"/>
                </a:ext>
              </a:extLst>
            </p:cNvPr>
            <p:cNvSpPr/>
            <p:nvPr/>
          </p:nvSpPr>
          <p:spPr>
            <a:xfrm>
              <a:off x="3340740" y="2664257"/>
              <a:ext cx="133405" cy="349237"/>
            </a:xfrm>
            <a:custGeom>
              <a:avLst/>
              <a:gdLst>
                <a:gd name="connsiteX0" fmla="*/ 214236 w 399535"/>
                <a:gd name="connsiteY0" fmla="*/ 0 h 1940312"/>
                <a:gd name="connsiteX1" fmla="*/ 392656 w 399535"/>
                <a:gd name="connsiteY1" fmla="*/ 434898 h 1940312"/>
                <a:gd name="connsiteX2" fmla="*/ 2363 w 399535"/>
                <a:gd name="connsiteY2" fmla="*/ 1460810 h 1940312"/>
                <a:gd name="connsiteX3" fmla="*/ 258841 w 399535"/>
                <a:gd name="connsiteY3" fmla="*/ 1940312 h 1940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9535" h="1940312">
                  <a:moveTo>
                    <a:pt x="214236" y="0"/>
                  </a:moveTo>
                  <a:cubicBezTo>
                    <a:pt x="321102" y="95715"/>
                    <a:pt x="427968" y="191430"/>
                    <a:pt x="392656" y="434898"/>
                  </a:cubicBezTo>
                  <a:cubicBezTo>
                    <a:pt x="357344" y="678366"/>
                    <a:pt x="24665" y="1209908"/>
                    <a:pt x="2363" y="1460810"/>
                  </a:cubicBezTo>
                  <a:cubicBezTo>
                    <a:pt x="-19939" y="1711712"/>
                    <a:pt x="119451" y="1826012"/>
                    <a:pt x="258841" y="1940312"/>
                  </a:cubicBezTo>
                </a:path>
              </a:pathLst>
            </a:custGeom>
            <a:noFill/>
            <a:ln w="28575" cap="rnd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100"/>
            </a:p>
          </p:txBody>
        </p:sp>
        <p:sp>
          <p:nvSpPr>
            <p:cNvPr id="75" name="Freihandform: Form 145">
              <a:extLst>
                <a:ext uri="{FF2B5EF4-FFF2-40B4-BE49-F238E27FC236}">
                  <a16:creationId xmlns:a16="http://schemas.microsoft.com/office/drawing/2014/main" id="{A26E5C77-D535-E743-AA0F-89699C5976E7}"/>
                </a:ext>
              </a:extLst>
            </p:cNvPr>
            <p:cNvSpPr/>
            <p:nvPr/>
          </p:nvSpPr>
          <p:spPr>
            <a:xfrm>
              <a:off x="3613457" y="2664256"/>
              <a:ext cx="133405" cy="349237"/>
            </a:xfrm>
            <a:custGeom>
              <a:avLst/>
              <a:gdLst>
                <a:gd name="connsiteX0" fmla="*/ 214236 w 399535"/>
                <a:gd name="connsiteY0" fmla="*/ 0 h 1940312"/>
                <a:gd name="connsiteX1" fmla="*/ 392656 w 399535"/>
                <a:gd name="connsiteY1" fmla="*/ 434898 h 1940312"/>
                <a:gd name="connsiteX2" fmla="*/ 2363 w 399535"/>
                <a:gd name="connsiteY2" fmla="*/ 1460810 h 1940312"/>
                <a:gd name="connsiteX3" fmla="*/ 258841 w 399535"/>
                <a:gd name="connsiteY3" fmla="*/ 1940312 h 1940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9535" h="1940312">
                  <a:moveTo>
                    <a:pt x="214236" y="0"/>
                  </a:moveTo>
                  <a:cubicBezTo>
                    <a:pt x="321102" y="95715"/>
                    <a:pt x="427968" y="191430"/>
                    <a:pt x="392656" y="434898"/>
                  </a:cubicBezTo>
                  <a:cubicBezTo>
                    <a:pt x="357344" y="678366"/>
                    <a:pt x="24665" y="1209908"/>
                    <a:pt x="2363" y="1460810"/>
                  </a:cubicBezTo>
                  <a:cubicBezTo>
                    <a:pt x="-19939" y="1711712"/>
                    <a:pt x="119451" y="1826012"/>
                    <a:pt x="258841" y="1940312"/>
                  </a:cubicBezTo>
                </a:path>
              </a:pathLst>
            </a:custGeom>
            <a:noFill/>
            <a:ln w="28575" cap="rnd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100"/>
            </a:p>
          </p:txBody>
        </p:sp>
        <p:sp>
          <p:nvSpPr>
            <p:cNvPr id="76" name="Freihandform: Form 145">
              <a:extLst>
                <a:ext uri="{FF2B5EF4-FFF2-40B4-BE49-F238E27FC236}">
                  <a16:creationId xmlns:a16="http://schemas.microsoft.com/office/drawing/2014/main" id="{A7400575-587E-0146-B6EC-42164C61F40C}"/>
                </a:ext>
              </a:extLst>
            </p:cNvPr>
            <p:cNvSpPr/>
            <p:nvPr/>
          </p:nvSpPr>
          <p:spPr>
            <a:xfrm>
              <a:off x="3060009" y="2656236"/>
              <a:ext cx="133405" cy="349237"/>
            </a:xfrm>
            <a:custGeom>
              <a:avLst/>
              <a:gdLst>
                <a:gd name="connsiteX0" fmla="*/ 214236 w 399535"/>
                <a:gd name="connsiteY0" fmla="*/ 0 h 1940312"/>
                <a:gd name="connsiteX1" fmla="*/ 392656 w 399535"/>
                <a:gd name="connsiteY1" fmla="*/ 434898 h 1940312"/>
                <a:gd name="connsiteX2" fmla="*/ 2363 w 399535"/>
                <a:gd name="connsiteY2" fmla="*/ 1460810 h 1940312"/>
                <a:gd name="connsiteX3" fmla="*/ 258841 w 399535"/>
                <a:gd name="connsiteY3" fmla="*/ 1940312 h 1940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9535" h="1940312">
                  <a:moveTo>
                    <a:pt x="214236" y="0"/>
                  </a:moveTo>
                  <a:cubicBezTo>
                    <a:pt x="321102" y="95715"/>
                    <a:pt x="427968" y="191430"/>
                    <a:pt x="392656" y="434898"/>
                  </a:cubicBezTo>
                  <a:cubicBezTo>
                    <a:pt x="357344" y="678366"/>
                    <a:pt x="24665" y="1209908"/>
                    <a:pt x="2363" y="1460810"/>
                  </a:cubicBezTo>
                  <a:cubicBezTo>
                    <a:pt x="-19939" y="1711712"/>
                    <a:pt x="119451" y="1826012"/>
                    <a:pt x="258841" y="1940312"/>
                  </a:cubicBezTo>
                </a:path>
              </a:pathLst>
            </a:custGeom>
            <a:noFill/>
            <a:ln w="28575" cap="rnd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100"/>
            </a:p>
          </p:txBody>
        </p:sp>
      </p:grpSp>
      <p:sp>
        <p:nvSpPr>
          <p:cNvPr id="80" name="Textfeld 79">
            <a:extLst>
              <a:ext uri="{FF2B5EF4-FFF2-40B4-BE49-F238E27FC236}">
                <a16:creationId xmlns:a16="http://schemas.microsoft.com/office/drawing/2014/main" id="{91560064-BC8D-B745-AEF3-9AAE5D21C72D}"/>
              </a:ext>
            </a:extLst>
          </p:cNvPr>
          <p:cNvSpPr txBox="1"/>
          <p:nvPr/>
        </p:nvSpPr>
        <p:spPr>
          <a:xfrm>
            <a:off x="362361" y="6213987"/>
            <a:ext cx="5316831" cy="23467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500"/>
              </a:spcAft>
            </a:pPr>
            <a:r>
              <a:rPr lang="en-GB" sz="2800" b="1" dirty="0"/>
              <a:t>Heroic assumptions:</a:t>
            </a:r>
          </a:p>
          <a:p>
            <a:pPr marL="342900" indent="-34290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GB" sz="2800" dirty="0"/>
              <a:t>Rational decision making</a:t>
            </a:r>
          </a:p>
          <a:p>
            <a:pPr marL="342900" indent="-34290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GB" sz="2800" dirty="0"/>
              <a:t>(otherwise) identical buildings</a:t>
            </a:r>
          </a:p>
          <a:p>
            <a:pPr marL="342900" indent="-34290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GB" sz="2800" dirty="0"/>
              <a:t>Homogenous preferences + expectations</a:t>
            </a:r>
          </a:p>
        </p:txBody>
      </p:sp>
      <p:sp>
        <p:nvSpPr>
          <p:cNvPr id="82" name="Textfeld 81">
            <a:extLst>
              <a:ext uri="{FF2B5EF4-FFF2-40B4-BE49-F238E27FC236}">
                <a16:creationId xmlns:a16="http://schemas.microsoft.com/office/drawing/2014/main" id="{E8C13AA1-B282-9E41-98FA-F809D5C4B2FB}"/>
              </a:ext>
            </a:extLst>
          </p:cNvPr>
          <p:cNvSpPr txBox="1"/>
          <p:nvPr/>
        </p:nvSpPr>
        <p:spPr>
          <a:xfrm>
            <a:off x="7715554" y="6224294"/>
            <a:ext cx="5290834" cy="27135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500"/>
              </a:spcAft>
            </a:pPr>
            <a:r>
              <a:rPr lang="en-GB" sz="2800" b="1" dirty="0"/>
              <a:t>Pricing by arbitrage:</a:t>
            </a:r>
          </a:p>
          <a:p>
            <a:pPr>
              <a:spcAft>
                <a:spcPts val="500"/>
              </a:spcAft>
            </a:pPr>
            <a:r>
              <a:rPr lang="en-GB" sz="2800" dirty="0"/>
              <a:t>Buyers don’t mind which building they get as long as they have all the same value. </a:t>
            </a:r>
          </a:p>
          <a:p>
            <a:pPr>
              <a:spcAft>
                <a:spcPts val="500"/>
              </a:spcAft>
            </a:pPr>
            <a:r>
              <a:rPr lang="en-GB" sz="2800" dirty="0"/>
              <a:t>Otherwise the sellers would suffer…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CB66F797-817A-A94D-AB8E-F953281889D9}"/>
              </a:ext>
            </a:extLst>
          </p:cNvPr>
          <p:cNvSpPr txBox="1"/>
          <p:nvPr/>
        </p:nvSpPr>
        <p:spPr>
          <a:xfrm>
            <a:off x="6086680" y="4764133"/>
            <a:ext cx="900888" cy="176971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spcAft>
                <a:spcPts val="500"/>
              </a:spcAft>
            </a:pPr>
            <a:r>
              <a:rPr lang="de-DE" sz="11500" b="1" dirty="0"/>
              <a:t>?</a:t>
            </a:r>
          </a:p>
        </p:txBody>
      </p:sp>
      <p:sp>
        <p:nvSpPr>
          <p:cNvPr id="2" name="Rectangle 1"/>
          <p:cNvSpPr/>
          <p:nvPr/>
        </p:nvSpPr>
        <p:spPr>
          <a:xfrm>
            <a:off x="362361" y="620651"/>
            <a:ext cx="12138988" cy="646331"/>
          </a:xfrm>
          <a:prstGeom prst="rect">
            <a:avLst/>
          </a:prstGeom>
          <a:solidFill>
            <a:schemeClr val="bg1">
              <a:lumMod val="65000"/>
              <a:alpha val="50000"/>
            </a:schemeClr>
          </a:solidFill>
        </p:spPr>
        <p:txBody>
          <a:bodyPr wrap="square">
            <a:spAutoFit/>
          </a:bodyPr>
          <a:lstStyle/>
          <a:p>
            <a:r>
              <a:rPr lang="en-GB" sz="3600" b="1" dirty="0"/>
              <a:t>1. What do we expect? Pricing efficiency by arbitrage</a:t>
            </a:r>
            <a:endParaRPr lang="en-GB" sz="3600" b="1" dirty="0">
              <a:latin typeface="CorporateS-Bold"/>
            </a:endParaRPr>
          </a:p>
        </p:txBody>
      </p:sp>
    </p:spTree>
    <p:extLst>
      <p:ext uri="{BB962C8B-B14F-4D97-AF65-F5344CB8AC3E}">
        <p14:creationId xmlns:p14="http://schemas.microsoft.com/office/powerpoint/2010/main" val="1700747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80" grpId="0"/>
      <p:bldP spid="82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>
            <a:extLst>
              <a:ext uri="{FF2B5EF4-FFF2-40B4-BE49-F238E27FC236}">
                <a16:creationId xmlns:a16="http://schemas.microsoft.com/office/drawing/2014/main" id="{A55A3D0C-1B4E-8A41-A1EE-6FD58ADCBA28}"/>
              </a:ext>
            </a:extLst>
          </p:cNvPr>
          <p:cNvSpPr txBox="1"/>
          <p:nvPr/>
        </p:nvSpPr>
        <p:spPr>
          <a:xfrm>
            <a:off x="946484" y="2213811"/>
            <a:ext cx="11677316" cy="43799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>
              <a:lnSpc>
                <a:spcPct val="114000"/>
              </a:lnSpc>
            </a:pPr>
            <a:r>
              <a:rPr lang="en-GB" sz="2800" b="1" dirty="0"/>
              <a:t>Consequences</a:t>
            </a:r>
          </a:p>
          <a:p>
            <a:pPr marL="457200" lvl="0" indent="-457200">
              <a:lnSpc>
                <a:spcPct val="114000"/>
              </a:lnSpc>
              <a:buFont typeface="Wingdings" pitchFamily="2" charset="2"/>
              <a:buChar char="§"/>
            </a:pPr>
            <a:r>
              <a:rPr lang="en-GB" sz="2800" dirty="0"/>
              <a:t>The price passes the savings that will “arise” for the </a:t>
            </a:r>
            <a:r>
              <a:rPr lang="en-GB" sz="2800" b="1" dirty="0"/>
              <a:t>buyer</a:t>
            </a:r>
            <a:r>
              <a:rPr lang="en-GB" sz="2800" dirty="0"/>
              <a:t> only in </a:t>
            </a:r>
            <a:r>
              <a:rPr lang="en-GB" sz="2800" b="1" dirty="0"/>
              <a:t>future</a:t>
            </a:r>
            <a:r>
              <a:rPr lang="en-GB" sz="2800" dirty="0"/>
              <a:t> through to the </a:t>
            </a:r>
            <a:r>
              <a:rPr lang="en-GB" sz="2800" b="1" dirty="0"/>
              <a:t>seller</a:t>
            </a:r>
            <a:r>
              <a:rPr lang="en-GB" sz="2800" dirty="0"/>
              <a:t> in the </a:t>
            </a:r>
            <a:r>
              <a:rPr lang="en-GB" sz="2800" b="1" dirty="0"/>
              <a:t>present</a:t>
            </a:r>
            <a:r>
              <a:rPr lang="en-GB" sz="2800" dirty="0"/>
              <a:t>.</a:t>
            </a:r>
          </a:p>
          <a:p>
            <a:pPr marL="457200" lvl="0" indent="-457200">
              <a:lnSpc>
                <a:spcPct val="114000"/>
              </a:lnSpc>
              <a:buFont typeface="Wingdings" pitchFamily="2" charset="2"/>
              <a:buChar char="§"/>
            </a:pPr>
            <a:r>
              <a:rPr lang="en-GB" sz="2800" dirty="0"/>
              <a:t>The price "hoovers" the expected savings </a:t>
            </a:r>
            <a:r>
              <a:rPr lang="en-GB" sz="2800" b="1" dirty="0"/>
              <a:t>completely</a:t>
            </a:r>
            <a:r>
              <a:rPr lang="en-GB" sz="2800" dirty="0"/>
              <a:t>.</a:t>
            </a:r>
          </a:p>
          <a:p>
            <a:pPr marL="457200" lvl="0" indent="-457200">
              <a:lnSpc>
                <a:spcPct val="114000"/>
              </a:lnSpc>
              <a:buFont typeface="Wingdings" pitchFamily="2" charset="2"/>
              <a:buChar char="§"/>
            </a:pPr>
            <a:r>
              <a:rPr lang="en-GB" sz="2800" dirty="0"/>
              <a:t>Cost differences should result in the same price differences. </a:t>
            </a:r>
          </a:p>
          <a:p>
            <a:pPr marL="457200" lvl="0" indent="-457200">
              <a:lnSpc>
                <a:spcPct val="114000"/>
              </a:lnSpc>
              <a:buFont typeface="Wingdings" pitchFamily="2" charset="2"/>
              <a:buChar char="§"/>
            </a:pPr>
            <a:r>
              <a:rPr lang="en-GB" sz="2800" dirty="0"/>
              <a:t>Therefore, the relationship between premiums and operating costs should </a:t>
            </a:r>
            <a:r>
              <a:rPr lang="en-GB" sz="2800" b="1" dirty="0"/>
              <a:t>linear</a:t>
            </a:r>
            <a:r>
              <a:rPr lang="en-GB" sz="2800" dirty="0"/>
              <a:t>.</a:t>
            </a:r>
          </a:p>
          <a:p>
            <a:pPr marL="457200" lvl="0" indent="-457200">
              <a:lnSpc>
                <a:spcPct val="114000"/>
              </a:lnSpc>
              <a:buFont typeface="Wingdings" pitchFamily="2" charset="2"/>
              <a:buChar char="§"/>
            </a:pPr>
            <a:endParaRPr lang="en-GB" sz="2800" b="1" dirty="0"/>
          </a:p>
          <a:p>
            <a:pPr lvl="0">
              <a:lnSpc>
                <a:spcPct val="114000"/>
              </a:lnSpc>
            </a:pPr>
            <a:r>
              <a:rPr lang="en-GB" sz="2800" b="1" dirty="0"/>
              <a:t>Let’s see whether the world is as simple as that….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E7DCA7B9-3A1B-4A49-AD40-382CF04D83BF}"/>
              </a:ext>
            </a:extLst>
          </p:cNvPr>
          <p:cNvSpPr/>
          <p:nvPr/>
        </p:nvSpPr>
        <p:spPr>
          <a:xfrm>
            <a:off x="514761" y="773051"/>
            <a:ext cx="121389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b="1" dirty="0"/>
              <a:t>1. What do we expect? Pricing efficiency by arbitrage</a:t>
            </a:r>
            <a:endParaRPr lang="en-GB" sz="3600" b="1" dirty="0">
              <a:latin typeface="CorporateS-Bold"/>
            </a:endParaRPr>
          </a:p>
        </p:txBody>
      </p:sp>
    </p:spTree>
    <p:extLst>
      <p:ext uri="{BB962C8B-B14F-4D97-AF65-F5344CB8AC3E}">
        <p14:creationId xmlns:p14="http://schemas.microsoft.com/office/powerpoint/2010/main" val="382455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2361" y="620651"/>
            <a:ext cx="1213898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b="1" dirty="0"/>
              <a:t>2. What do we see? Energy efficiency premium UK </a:t>
            </a:r>
            <a:r>
              <a:rPr lang="en-GB" sz="2400" dirty="0"/>
              <a:t>(</a:t>
            </a:r>
            <a:r>
              <a:rPr lang="en-GB" sz="2400" dirty="0" err="1"/>
              <a:t>Fuerst</a:t>
            </a:r>
            <a:r>
              <a:rPr lang="en-GB" sz="2400" dirty="0"/>
              <a:t> et al., 2015)</a:t>
            </a:r>
            <a:endParaRPr lang="en-GB" sz="3600" dirty="0">
              <a:latin typeface="CorporateS-Bold"/>
            </a:endParaRP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CA418887-4B09-9942-B6F9-A58357A65A43}"/>
              </a:ext>
            </a:extLst>
          </p:cNvPr>
          <p:cNvSpPr/>
          <p:nvPr/>
        </p:nvSpPr>
        <p:spPr>
          <a:xfrm>
            <a:off x="8432299" y="5189611"/>
            <a:ext cx="2015999" cy="2165692"/>
          </a:xfrm>
          <a:prstGeom prst="rect">
            <a:avLst/>
          </a:prstGeom>
          <a:solidFill>
            <a:srgbClr val="EF68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0A5CA838-8818-BE42-A9E5-63C1930F780F}"/>
              </a:ext>
            </a:extLst>
          </p:cNvPr>
          <p:cNvSpPr/>
          <p:nvPr/>
        </p:nvSpPr>
        <p:spPr>
          <a:xfrm>
            <a:off x="2205415" y="6537157"/>
            <a:ext cx="863895" cy="828000"/>
          </a:xfrm>
          <a:prstGeom prst="rect">
            <a:avLst/>
          </a:prstGeom>
          <a:solidFill>
            <a:srgbClr val="0C7E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0" name="Gerade Verbindung mit Pfeil 9">
            <a:extLst>
              <a:ext uri="{FF2B5EF4-FFF2-40B4-BE49-F238E27FC236}">
                <a16:creationId xmlns:a16="http://schemas.microsoft.com/office/drawing/2014/main" id="{288D7312-E2EC-FE43-AC69-E5580AB22CF9}"/>
              </a:ext>
            </a:extLst>
          </p:cNvPr>
          <p:cNvCxnSpPr/>
          <p:nvPr/>
        </p:nvCxnSpPr>
        <p:spPr>
          <a:xfrm>
            <a:off x="2021305" y="7371345"/>
            <a:ext cx="8598569" cy="0"/>
          </a:xfrm>
          <a:prstGeom prst="straightConnector1">
            <a:avLst/>
          </a:prstGeom>
          <a:ln w="41275">
            <a:solidFill>
              <a:schemeClr val="accent6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mit Pfeil 11">
            <a:extLst>
              <a:ext uri="{FF2B5EF4-FFF2-40B4-BE49-F238E27FC236}">
                <a16:creationId xmlns:a16="http://schemas.microsoft.com/office/drawing/2014/main" id="{6F2E0A38-7F93-BB4A-B820-118DE74788B6}"/>
              </a:ext>
            </a:extLst>
          </p:cNvPr>
          <p:cNvCxnSpPr>
            <a:cxnSpLocks/>
          </p:cNvCxnSpPr>
          <p:nvPr/>
        </p:nvCxnSpPr>
        <p:spPr>
          <a:xfrm flipV="1">
            <a:off x="2021305" y="1989223"/>
            <a:ext cx="0" cy="5398165"/>
          </a:xfrm>
          <a:prstGeom prst="straightConnector1">
            <a:avLst/>
          </a:prstGeom>
          <a:ln w="41275">
            <a:solidFill>
              <a:schemeClr val="accent6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mit Pfeil 14">
            <a:extLst>
              <a:ext uri="{FF2B5EF4-FFF2-40B4-BE49-F238E27FC236}">
                <a16:creationId xmlns:a16="http://schemas.microsoft.com/office/drawing/2014/main" id="{5F455AFA-9F5C-9741-9EC0-6E7557B8324D}"/>
              </a:ext>
            </a:extLst>
          </p:cNvPr>
          <p:cNvCxnSpPr>
            <a:cxnSpLocks/>
          </p:cNvCxnSpPr>
          <p:nvPr/>
        </p:nvCxnSpPr>
        <p:spPr>
          <a:xfrm flipV="1">
            <a:off x="10619874" y="1973180"/>
            <a:ext cx="0" cy="5398165"/>
          </a:xfrm>
          <a:prstGeom prst="straightConnector1">
            <a:avLst/>
          </a:prstGeom>
          <a:ln w="41275">
            <a:solidFill>
              <a:schemeClr val="accent6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feld 19">
            <a:extLst>
              <a:ext uri="{FF2B5EF4-FFF2-40B4-BE49-F238E27FC236}">
                <a16:creationId xmlns:a16="http://schemas.microsoft.com/office/drawing/2014/main" id="{457E12B3-F9B3-D746-AAED-81AE8EC814E1}"/>
              </a:ext>
            </a:extLst>
          </p:cNvPr>
          <p:cNvSpPr txBox="1"/>
          <p:nvPr/>
        </p:nvSpPr>
        <p:spPr>
          <a:xfrm>
            <a:off x="5454316" y="7924800"/>
            <a:ext cx="2207336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spcAft>
                <a:spcPts val="500"/>
              </a:spcAft>
            </a:pPr>
            <a:r>
              <a:rPr lang="en-GB" sz="2400" dirty="0"/>
              <a:t>Energy Cost £/a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3CEC656B-8B07-6F45-A307-5935A6886A63}"/>
              </a:ext>
            </a:extLst>
          </p:cNvPr>
          <p:cNvSpPr txBox="1"/>
          <p:nvPr/>
        </p:nvSpPr>
        <p:spPr>
          <a:xfrm rot="16200000">
            <a:off x="-183102" y="4456747"/>
            <a:ext cx="2896627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spcAft>
                <a:spcPts val="500"/>
              </a:spcAft>
            </a:pPr>
            <a:r>
              <a:rPr lang="en-GB" sz="2400" dirty="0"/>
              <a:t>Dwelling Price £1000</a:t>
            </a:r>
          </a:p>
        </p:txBody>
      </p:sp>
      <p:cxnSp>
        <p:nvCxnSpPr>
          <p:cNvPr id="23" name="Gerade Verbindung 22">
            <a:extLst>
              <a:ext uri="{FF2B5EF4-FFF2-40B4-BE49-F238E27FC236}">
                <a16:creationId xmlns:a16="http://schemas.microsoft.com/office/drawing/2014/main" id="{E4C755E7-5400-484A-8C90-DE0CAE64BB96}"/>
              </a:ext>
            </a:extLst>
          </p:cNvPr>
          <p:cNvCxnSpPr/>
          <p:nvPr/>
        </p:nvCxnSpPr>
        <p:spPr>
          <a:xfrm>
            <a:off x="6034380" y="2438401"/>
            <a:ext cx="4577474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hteck 7">
            <a:extLst>
              <a:ext uri="{FF2B5EF4-FFF2-40B4-BE49-F238E27FC236}">
                <a16:creationId xmlns:a16="http://schemas.microsoft.com/office/drawing/2014/main" id="{14B84BAF-8B1C-6749-97AC-F2B003BBE6A2}"/>
              </a:ext>
            </a:extLst>
          </p:cNvPr>
          <p:cNvSpPr/>
          <p:nvPr/>
        </p:nvSpPr>
        <p:spPr>
          <a:xfrm>
            <a:off x="3037226" y="5350036"/>
            <a:ext cx="1080000" cy="2005267"/>
          </a:xfrm>
          <a:prstGeom prst="rect">
            <a:avLst/>
          </a:prstGeom>
          <a:solidFill>
            <a:srgbClr val="269F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82F1FA91-0788-5C42-BE51-EA1631927674}"/>
              </a:ext>
            </a:extLst>
          </p:cNvPr>
          <p:cNvSpPr/>
          <p:nvPr/>
        </p:nvSpPr>
        <p:spPr>
          <a:xfrm>
            <a:off x="4104230" y="3890209"/>
            <a:ext cx="1221750" cy="3465094"/>
          </a:xfrm>
          <a:prstGeom prst="rect">
            <a:avLst/>
          </a:prstGeom>
          <a:solidFill>
            <a:srgbClr val="9EC9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066F5E53-7AAA-A447-888A-774D905E67D6}"/>
              </a:ext>
            </a:extLst>
          </p:cNvPr>
          <p:cNvSpPr/>
          <p:nvPr/>
        </p:nvSpPr>
        <p:spPr>
          <a:xfrm>
            <a:off x="6742780" y="3930317"/>
            <a:ext cx="1692000" cy="3420000"/>
          </a:xfrm>
          <a:prstGeom prst="rect">
            <a:avLst/>
          </a:prstGeom>
          <a:solidFill>
            <a:srgbClr val="F5AF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CB0A1DFB-6BD3-0F4E-B703-15E57C00B4BA}"/>
              </a:ext>
            </a:extLst>
          </p:cNvPr>
          <p:cNvSpPr/>
          <p:nvPr/>
        </p:nvSpPr>
        <p:spPr>
          <a:xfrm>
            <a:off x="5325980" y="2438401"/>
            <a:ext cx="1416800" cy="4932000"/>
          </a:xfrm>
          <a:prstGeom prst="rect">
            <a:avLst/>
          </a:prstGeom>
          <a:solidFill>
            <a:srgbClr val="F7EE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F43A9AD3-FE03-094D-BF74-F59A21534B3E}"/>
              </a:ext>
            </a:extLst>
          </p:cNvPr>
          <p:cNvGrpSpPr/>
          <p:nvPr/>
        </p:nvGrpSpPr>
        <p:grpSpPr>
          <a:xfrm>
            <a:off x="10432256" y="1941097"/>
            <a:ext cx="1182347" cy="3685946"/>
            <a:chOff x="10432256" y="1941097"/>
            <a:chExt cx="1182347" cy="3685946"/>
          </a:xfrm>
        </p:grpSpPr>
        <p:sp>
          <p:nvSpPr>
            <p:cNvPr id="18" name="Textfeld 17">
              <a:extLst>
                <a:ext uri="{FF2B5EF4-FFF2-40B4-BE49-F238E27FC236}">
                  <a16:creationId xmlns:a16="http://schemas.microsoft.com/office/drawing/2014/main" id="{14E3FD41-40FC-D34F-8177-B42DC476453F}"/>
                </a:ext>
              </a:extLst>
            </p:cNvPr>
            <p:cNvSpPr txBox="1"/>
            <p:nvPr/>
          </p:nvSpPr>
          <p:spPr>
            <a:xfrm rot="16200000">
              <a:off x="9991241" y="3369743"/>
              <a:ext cx="2877391" cy="36933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spcAft>
                  <a:spcPts val="500"/>
                </a:spcAft>
              </a:pPr>
              <a:r>
                <a:rPr lang="en-GB" sz="2400" dirty="0"/>
                <a:t>Share of dwellings %</a:t>
              </a:r>
            </a:p>
          </p:txBody>
        </p:sp>
        <p:cxnSp>
          <p:nvCxnSpPr>
            <p:cNvPr id="25" name="Gerade Verbindung 24">
              <a:extLst>
                <a:ext uri="{FF2B5EF4-FFF2-40B4-BE49-F238E27FC236}">
                  <a16:creationId xmlns:a16="http://schemas.microsoft.com/office/drawing/2014/main" id="{B81E86B4-A5EE-804E-BCE5-A061F8F07224}"/>
                </a:ext>
              </a:extLst>
            </p:cNvPr>
            <p:cNvCxnSpPr/>
            <p:nvPr/>
          </p:nvCxnSpPr>
          <p:spPr>
            <a:xfrm flipH="1">
              <a:off x="10432256" y="2778682"/>
              <a:ext cx="180000" cy="0"/>
            </a:xfrm>
            <a:prstGeom prst="line">
              <a:avLst/>
            </a:prstGeom>
            <a:ln w="25400">
              <a:solidFill>
                <a:schemeClr val="accent6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Gerade Verbindung 25">
              <a:extLst>
                <a:ext uri="{FF2B5EF4-FFF2-40B4-BE49-F238E27FC236}">
                  <a16:creationId xmlns:a16="http://schemas.microsoft.com/office/drawing/2014/main" id="{633B04BA-742F-7444-9944-06A78884A3A1}"/>
                </a:ext>
              </a:extLst>
            </p:cNvPr>
            <p:cNvCxnSpPr/>
            <p:nvPr/>
          </p:nvCxnSpPr>
          <p:spPr>
            <a:xfrm flipH="1">
              <a:off x="10440278" y="3460468"/>
              <a:ext cx="180000" cy="0"/>
            </a:xfrm>
            <a:prstGeom prst="line">
              <a:avLst/>
            </a:prstGeom>
            <a:ln w="25400">
              <a:solidFill>
                <a:schemeClr val="accent6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Gerade Verbindung 26">
              <a:extLst>
                <a:ext uri="{FF2B5EF4-FFF2-40B4-BE49-F238E27FC236}">
                  <a16:creationId xmlns:a16="http://schemas.microsoft.com/office/drawing/2014/main" id="{F68ACBC5-BDAA-0948-B079-206D1453CBD1}"/>
                </a:ext>
              </a:extLst>
            </p:cNvPr>
            <p:cNvCxnSpPr/>
            <p:nvPr/>
          </p:nvCxnSpPr>
          <p:spPr>
            <a:xfrm flipH="1">
              <a:off x="10440277" y="4134240"/>
              <a:ext cx="180000" cy="0"/>
            </a:xfrm>
            <a:prstGeom prst="line">
              <a:avLst/>
            </a:prstGeom>
            <a:ln w="25400">
              <a:solidFill>
                <a:schemeClr val="accent6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Gerade Verbindung 27">
              <a:extLst>
                <a:ext uri="{FF2B5EF4-FFF2-40B4-BE49-F238E27FC236}">
                  <a16:creationId xmlns:a16="http://schemas.microsoft.com/office/drawing/2014/main" id="{12280282-B685-9D4A-B66D-2D115A570DAA}"/>
                </a:ext>
              </a:extLst>
            </p:cNvPr>
            <p:cNvCxnSpPr/>
            <p:nvPr/>
          </p:nvCxnSpPr>
          <p:spPr>
            <a:xfrm flipH="1">
              <a:off x="10440278" y="4824050"/>
              <a:ext cx="180000" cy="0"/>
            </a:xfrm>
            <a:prstGeom prst="line">
              <a:avLst/>
            </a:prstGeom>
            <a:ln w="25400">
              <a:solidFill>
                <a:schemeClr val="accent6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Gerade Verbindung 28">
              <a:extLst>
                <a:ext uri="{FF2B5EF4-FFF2-40B4-BE49-F238E27FC236}">
                  <a16:creationId xmlns:a16="http://schemas.microsoft.com/office/drawing/2014/main" id="{C1F7B3A5-ED13-DF48-BBDF-FCAF41D075BD}"/>
                </a:ext>
              </a:extLst>
            </p:cNvPr>
            <p:cNvCxnSpPr/>
            <p:nvPr/>
          </p:nvCxnSpPr>
          <p:spPr>
            <a:xfrm flipH="1">
              <a:off x="10440278" y="2096895"/>
              <a:ext cx="180000" cy="0"/>
            </a:xfrm>
            <a:prstGeom prst="line">
              <a:avLst/>
            </a:prstGeom>
            <a:ln w="25400">
              <a:solidFill>
                <a:schemeClr val="accent6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feld 29">
              <a:extLst>
                <a:ext uri="{FF2B5EF4-FFF2-40B4-BE49-F238E27FC236}">
                  <a16:creationId xmlns:a16="http://schemas.microsoft.com/office/drawing/2014/main" id="{79BFFE5E-2BE3-1C4C-84E3-DC40105899F7}"/>
                </a:ext>
              </a:extLst>
            </p:cNvPr>
            <p:cNvSpPr txBox="1"/>
            <p:nvPr/>
          </p:nvSpPr>
          <p:spPr>
            <a:xfrm>
              <a:off x="10716128" y="1941097"/>
              <a:ext cx="256480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spcAft>
                  <a:spcPts val="500"/>
                </a:spcAft>
              </a:pPr>
              <a:r>
                <a:rPr lang="de-DE" sz="1800" dirty="0"/>
                <a:t>50</a:t>
              </a:r>
            </a:p>
          </p:txBody>
        </p:sp>
        <p:sp>
          <p:nvSpPr>
            <p:cNvPr id="31" name="Textfeld 30">
              <a:extLst>
                <a:ext uri="{FF2B5EF4-FFF2-40B4-BE49-F238E27FC236}">
                  <a16:creationId xmlns:a16="http://schemas.microsoft.com/office/drawing/2014/main" id="{B61E11F4-3911-254A-A92C-32651ACF9B38}"/>
                </a:ext>
              </a:extLst>
            </p:cNvPr>
            <p:cNvSpPr txBox="1"/>
            <p:nvPr/>
          </p:nvSpPr>
          <p:spPr>
            <a:xfrm>
              <a:off x="10708108" y="2606841"/>
              <a:ext cx="256480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spcAft>
                  <a:spcPts val="500"/>
                </a:spcAft>
              </a:pPr>
              <a:r>
                <a:rPr lang="de-DE" sz="1800" dirty="0"/>
                <a:t>40</a:t>
              </a:r>
            </a:p>
          </p:txBody>
        </p:sp>
        <p:sp>
          <p:nvSpPr>
            <p:cNvPr id="32" name="Textfeld 31">
              <a:extLst>
                <a:ext uri="{FF2B5EF4-FFF2-40B4-BE49-F238E27FC236}">
                  <a16:creationId xmlns:a16="http://schemas.microsoft.com/office/drawing/2014/main" id="{9AC3B75E-48A6-0F42-8FC1-B366FCA90958}"/>
                </a:ext>
              </a:extLst>
            </p:cNvPr>
            <p:cNvSpPr txBox="1"/>
            <p:nvPr/>
          </p:nvSpPr>
          <p:spPr>
            <a:xfrm>
              <a:off x="10708108" y="3296653"/>
              <a:ext cx="256480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spcAft>
                  <a:spcPts val="500"/>
                </a:spcAft>
              </a:pPr>
              <a:r>
                <a:rPr lang="de-DE" sz="1800" dirty="0"/>
                <a:t>30</a:t>
              </a:r>
            </a:p>
          </p:txBody>
        </p:sp>
        <p:sp>
          <p:nvSpPr>
            <p:cNvPr id="33" name="Textfeld 32">
              <a:extLst>
                <a:ext uri="{FF2B5EF4-FFF2-40B4-BE49-F238E27FC236}">
                  <a16:creationId xmlns:a16="http://schemas.microsoft.com/office/drawing/2014/main" id="{1DC6019B-96F1-B44C-90B1-CD6197DF6185}"/>
                </a:ext>
              </a:extLst>
            </p:cNvPr>
            <p:cNvSpPr txBox="1"/>
            <p:nvPr/>
          </p:nvSpPr>
          <p:spPr>
            <a:xfrm>
              <a:off x="10708108" y="3986466"/>
              <a:ext cx="256480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spcAft>
                  <a:spcPts val="500"/>
                </a:spcAft>
              </a:pPr>
              <a:r>
                <a:rPr lang="de-DE" sz="1800" dirty="0"/>
                <a:t>20</a:t>
              </a:r>
            </a:p>
          </p:txBody>
        </p:sp>
        <p:sp>
          <p:nvSpPr>
            <p:cNvPr id="34" name="Textfeld 33">
              <a:extLst>
                <a:ext uri="{FF2B5EF4-FFF2-40B4-BE49-F238E27FC236}">
                  <a16:creationId xmlns:a16="http://schemas.microsoft.com/office/drawing/2014/main" id="{9C19E138-78D3-EA47-95AA-B71B35E2A4B7}"/>
                </a:ext>
              </a:extLst>
            </p:cNvPr>
            <p:cNvSpPr txBox="1"/>
            <p:nvPr/>
          </p:nvSpPr>
          <p:spPr>
            <a:xfrm>
              <a:off x="10708108" y="4660233"/>
              <a:ext cx="256480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spcAft>
                  <a:spcPts val="500"/>
                </a:spcAft>
              </a:pPr>
              <a:r>
                <a:rPr lang="de-DE" sz="1800" dirty="0"/>
                <a:t>10</a:t>
              </a:r>
            </a:p>
          </p:txBody>
        </p:sp>
        <p:sp>
          <p:nvSpPr>
            <p:cNvPr id="35" name="Textfeld 34">
              <a:extLst>
                <a:ext uri="{FF2B5EF4-FFF2-40B4-BE49-F238E27FC236}">
                  <a16:creationId xmlns:a16="http://schemas.microsoft.com/office/drawing/2014/main" id="{FCAA4346-3DAD-834B-A534-BA83F90B8B69}"/>
                </a:ext>
              </a:extLst>
            </p:cNvPr>
            <p:cNvSpPr txBox="1"/>
            <p:nvPr/>
          </p:nvSpPr>
          <p:spPr>
            <a:xfrm>
              <a:off x="10692066" y="5350044"/>
              <a:ext cx="128240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spcAft>
                  <a:spcPts val="500"/>
                </a:spcAft>
              </a:pPr>
              <a:r>
                <a:rPr lang="de-DE" sz="1800" dirty="0"/>
                <a:t>0</a:t>
              </a:r>
            </a:p>
          </p:txBody>
        </p:sp>
      </p:grpSp>
      <p:cxnSp>
        <p:nvCxnSpPr>
          <p:cNvPr id="38" name="Gerade Verbindung 37">
            <a:extLst>
              <a:ext uri="{FF2B5EF4-FFF2-40B4-BE49-F238E27FC236}">
                <a16:creationId xmlns:a16="http://schemas.microsoft.com/office/drawing/2014/main" id="{EE7A9B68-1D69-2248-AC41-93E084603BF6}"/>
              </a:ext>
            </a:extLst>
          </p:cNvPr>
          <p:cNvCxnSpPr/>
          <p:nvPr/>
        </p:nvCxnSpPr>
        <p:spPr>
          <a:xfrm flipH="1">
            <a:off x="2026195" y="2778682"/>
            <a:ext cx="180000" cy="0"/>
          </a:xfrm>
          <a:prstGeom prst="line">
            <a:avLst/>
          </a:prstGeom>
          <a:ln w="25400">
            <a:solidFill>
              <a:schemeClr val="accent6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Gerade Verbindung 38">
            <a:extLst>
              <a:ext uri="{FF2B5EF4-FFF2-40B4-BE49-F238E27FC236}">
                <a16:creationId xmlns:a16="http://schemas.microsoft.com/office/drawing/2014/main" id="{7A26D213-7818-644C-A54E-E931238F98F8}"/>
              </a:ext>
            </a:extLst>
          </p:cNvPr>
          <p:cNvCxnSpPr/>
          <p:nvPr/>
        </p:nvCxnSpPr>
        <p:spPr>
          <a:xfrm flipH="1">
            <a:off x="2034217" y="3460468"/>
            <a:ext cx="180000" cy="0"/>
          </a:xfrm>
          <a:prstGeom prst="line">
            <a:avLst/>
          </a:prstGeom>
          <a:ln w="25400">
            <a:solidFill>
              <a:schemeClr val="accent6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Gerade Verbindung 39">
            <a:extLst>
              <a:ext uri="{FF2B5EF4-FFF2-40B4-BE49-F238E27FC236}">
                <a16:creationId xmlns:a16="http://schemas.microsoft.com/office/drawing/2014/main" id="{ACBD4594-28E6-8043-98FD-628FFAD1B2A7}"/>
              </a:ext>
            </a:extLst>
          </p:cNvPr>
          <p:cNvCxnSpPr/>
          <p:nvPr/>
        </p:nvCxnSpPr>
        <p:spPr>
          <a:xfrm flipH="1">
            <a:off x="2018175" y="4134238"/>
            <a:ext cx="180000" cy="0"/>
          </a:xfrm>
          <a:prstGeom prst="line">
            <a:avLst/>
          </a:prstGeom>
          <a:ln w="25400">
            <a:solidFill>
              <a:schemeClr val="accent6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Gerade Verbindung 40">
            <a:extLst>
              <a:ext uri="{FF2B5EF4-FFF2-40B4-BE49-F238E27FC236}">
                <a16:creationId xmlns:a16="http://schemas.microsoft.com/office/drawing/2014/main" id="{8DFE2AFA-ED89-5C4A-9B08-32A033665C5A}"/>
              </a:ext>
            </a:extLst>
          </p:cNvPr>
          <p:cNvCxnSpPr/>
          <p:nvPr/>
        </p:nvCxnSpPr>
        <p:spPr>
          <a:xfrm flipH="1">
            <a:off x="2018175" y="4808008"/>
            <a:ext cx="180000" cy="0"/>
          </a:xfrm>
          <a:prstGeom prst="line">
            <a:avLst/>
          </a:prstGeom>
          <a:ln w="25400">
            <a:solidFill>
              <a:schemeClr val="accent6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Gerade Verbindung 41">
            <a:extLst>
              <a:ext uri="{FF2B5EF4-FFF2-40B4-BE49-F238E27FC236}">
                <a16:creationId xmlns:a16="http://schemas.microsoft.com/office/drawing/2014/main" id="{2177C8D5-1E2B-4F4B-88E7-6B03E3F1CE90}"/>
              </a:ext>
            </a:extLst>
          </p:cNvPr>
          <p:cNvCxnSpPr/>
          <p:nvPr/>
        </p:nvCxnSpPr>
        <p:spPr>
          <a:xfrm flipH="1">
            <a:off x="2018175" y="6187630"/>
            <a:ext cx="180000" cy="0"/>
          </a:xfrm>
          <a:prstGeom prst="line">
            <a:avLst/>
          </a:prstGeom>
          <a:ln w="25400">
            <a:solidFill>
              <a:schemeClr val="accent6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Gerade Verbindung 42">
            <a:extLst>
              <a:ext uri="{FF2B5EF4-FFF2-40B4-BE49-F238E27FC236}">
                <a16:creationId xmlns:a16="http://schemas.microsoft.com/office/drawing/2014/main" id="{E6B87E59-A5C8-5C45-911D-B7D18D6F1283}"/>
              </a:ext>
            </a:extLst>
          </p:cNvPr>
          <p:cNvCxnSpPr/>
          <p:nvPr/>
        </p:nvCxnSpPr>
        <p:spPr>
          <a:xfrm flipH="1">
            <a:off x="2026197" y="6869416"/>
            <a:ext cx="180000" cy="0"/>
          </a:xfrm>
          <a:prstGeom prst="line">
            <a:avLst/>
          </a:prstGeom>
          <a:ln w="25400">
            <a:solidFill>
              <a:schemeClr val="accent6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feld 43">
            <a:extLst>
              <a:ext uri="{FF2B5EF4-FFF2-40B4-BE49-F238E27FC236}">
                <a16:creationId xmlns:a16="http://schemas.microsoft.com/office/drawing/2014/main" id="{1B859F51-4D10-5D41-86D5-6041286BF6BF}"/>
              </a:ext>
            </a:extLst>
          </p:cNvPr>
          <p:cNvSpPr txBox="1"/>
          <p:nvPr/>
        </p:nvSpPr>
        <p:spPr>
          <a:xfrm>
            <a:off x="1564108" y="1933076"/>
            <a:ext cx="384721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spcAft>
                <a:spcPts val="500"/>
              </a:spcAft>
            </a:pPr>
            <a:r>
              <a:rPr lang="de-DE" sz="1800" dirty="0"/>
              <a:t>180</a:t>
            </a:r>
          </a:p>
        </p:txBody>
      </p:sp>
      <p:sp>
        <p:nvSpPr>
          <p:cNvPr id="45" name="Textfeld 44">
            <a:extLst>
              <a:ext uri="{FF2B5EF4-FFF2-40B4-BE49-F238E27FC236}">
                <a16:creationId xmlns:a16="http://schemas.microsoft.com/office/drawing/2014/main" id="{125F806A-39DD-2749-A4C9-4F92DC279DE2}"/>
              </a:ext>
            </a:extLst>
          </p:cNvPr>
          <p:cNvSpPr txBox="1"/>
          <p:nvPr/>
        </p:nvSpPr>
        <p:spPr>
          <a:xfrm>
            <a:off x="1556088" y="2630904"/>
            <a:ext cx="384721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spcAft>
                <a:spcPts val="500"/>
              </a:spcAft>
            </a:pPr>
            <a:r>
              <a:rPr lang="de-DE" sz="1800" dirty="0"/>
              <a:t>178</a:t>
            </a:r>
          </a:p>
        </p:txBody>
      </p:sp>
      <p:sp>
        <p:nvSpPr>
          <p:cNvPr id="46" name="Textfeld 45">
            <a:extLst>
              <a:ext uri="{FF2B5EF4-FFF2-40B4-BE49-F238E27FC236}">
                <a16:creationId xmlns:a16="http://schemas.microsoft.com/office/drawing/2014/main" id="{9A252918-CCE0-D945-AF06-E5612529FE9D}"/>
              </a:ext>
            </a:extLst>
          </p:cNvPr>
          <p:cNvSpPr txBox="1"/>
          <p:nvPr/>
        </p:nvSpPr>
        <p:spPr>
          <a:xfrm>
            <a:off x="1556087" y="3304675"/>
            <a:ext cx="384721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spcAft>
                <a:spcPts val="500"/>
              </a:spcAft>
            </a:pPr>
            <a:r>
              <a:rPr lang="de-DE" sz="1800" dirty="0"/>
              <a:t>176</a:t>
            </a:r>
          </a:p>
        </p:txBody>
      </p:sp>
      <p:sp>
        <p:nvSpPr>
          <p:cNvPr id="47" name="Textfeld 46">
            <a:extLst>
              <a:ext uri="{FF2B5EF4-FFF2-40B4-BE49-F238E27FC236}">
                <a16:creationId xmlns:a16="http://schemas.microsoft.com/office/drawing/2014/main" id="{6B616B97-4A49-FD4A-9728-D815F72E724B}"/>
              </a:ext>
            </a:extLst>
          </p:cNvPr>
          <p:cNvSpPr txBox="1"/>
          <p:nvPr/>
        </p:nvSpPr>
        <p:spPr>
          <a:xfrm>
            <a:off x="1572130" y="3994486"/>
            <a:ext cx="384721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spcAft>
                <a:spcPts val="500"/>
              </a:spcAft>
            </a:pPr>
            <a:r>
              <a:rPr lang="de-DE" sz="1800" dirty="0"/>
              <a:t>174</a:t>
            </a:r>
          </a:p>
        </p:txBody>
      </p:sp>
      <p:sp>
        <p:nvSpPr>
          <p:cNvPr id="48" name="Textfeld 47">
            <a:extLst>
              <a:ext uri="{FF2B5EF4-FFF2-40B4-BE49-F238E27FC236}">
                <a16:creationId xmlns:a16="http://schemas.microsoft.com/office/drawing/2014/main" id="{0273C56E-F20C-DA44-8BDD-1576DACC8F99}"/>
              </a:ext>
            </a:extLst>
          </p:cNvPr>
          <p:cNvSpPr txBox="1"/>
          <p:nvPr/>
        </p:nvSpPr>
        <p:spPr>
          <a:xfrm>
            <a:off x="1556088" y="4684299"/>
            <a:ext cx="384721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spcAft>
                <a:spcPts val="500"/>
              </a:spcAft>
            </a:pPr>
            <a:r>
              <a:rPr lang="de-DE" sz="1800" dirty="0"/>
              <a:t>172</a:t>
            </a:r>
          </a:p>
        </p:txBody>
      </p:sp>
      <p:sp>
        <p:nvSpPr>
          <p:cNvPr id="49" name="Textfeld 48">
            <a:extLst>
              <a:ext uri="{FF2B5EF4-FFF2-40B4-BE49-F238E27FC236}">
                <a16:creationId xmlns:a16="http://schemas.microsoft.com/office/drawing/2014/main" id="{CD3B0248-6EAA-564B-A2B1-2A8EDD51BCDC}"/>
              </a:ext>
            </a:extLst>
          </p:cNvPr>
          <p:cNvSpPr txBox="1"/>
          <p:nvPr/>
        </p:nvSpPr>
        <p:spPr>
          <a:xfrm>
            <a:off x="1572130" y="5358066"/>
            <a:ext cx="384721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spcAft>
                <a:spcPts val="500"/>
              </a:spcAft>
            </a:pPr>
            <a:r>
              <a:rPr lang="de-DE" sz="1800" dirty="0"/>
              <a:t>170</a:t>
            </a:r>
          </a:p>
        </p:txBody>
      </p:sp>
      <p:sp>
        <p:nvSpPr>
          <p:cNvPr id="50" name="Textfeld 49">
            <a:extLst>
              <a:ext uri="{FF2B5EF4-FFF2-40B4-BE49-F238E27FC236}">
                <a16:creationId xmlns:a16="http://schemas.microsoft.com/office/drawing/2014/main" id="{751B81A7-28F7-0B4C-9833-87867B1AA39F}"/>
              </a:ext>
            </a:extLst>
          </p:cNvPr>
          <p:cNvSpPr txBox="1"/>
          <p:nvPr/>
        </p:nvSpPr>
        <p:spPr>
          <a:xfrm>
            <a:off x="1556088" y="6031834"/>
            <a:ext cx="384721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spcAft>
                <a:spcPts val="500"/>
              </a:spcAft>
            </a:pPr>
            <a:r>
              <a:rPr lang="de-DE" sz="1800" dirty="0"/>
              <a:t>168</a:t>
            </a:r>
          </a:p>
        </p:txBody>
      </p:sp>
      <p:sp>
        <p:nvSpPr>
          <p:cNvPr id="51" name="Textfeld 50">
            <a:extLst>
              <a:ext uri="{FF2B5EF4-FFF2-40B4-BE49-F238E27FC236}">
                <a16:creationId xmlns:a16="http://schemas.microsoft.com/office/drawing/2014/main" id="{ECC12D5A-2D44-3A48-AE45-BAF566939653}"/>
              </a:ext>
            </a:extLst>
          </p:cNvPr>
          <p:cNvSpPr txBox="1"/>
          <p:nvPr/>
        </p:nvSpPr>
        <p:spPr>
          <a:xfrm>
            <a:off x="1556088" y="6721643"/>
            <a:ext cx="384721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spcAft>
                <a:spcPts val="500"/>
              </a:spcAft>
            </a:pPr>
            <a:r>
              <a:rPr lang="de-DE" sz="1800" dirty="0"/>
              <a:t>166</a:t>
            </a:r>
          </a:p>
        </p:txBody>
      </p:sp>
      <p:cxnSp>
        <p:nvCxnSpPr>
          <p:cNvPr id="52" name="Gerade Verbindung mit Pfeil 51">
            <a:extLst>
              <a:ext uri="{FF2B5EF4-FFF2-40B4-BE49-F238E27FC236}">
                <a16:creationId xmlns:a16="http://schemas.microsoft.com/office/drawing/2014/main" id="{E854B975-424A-7149-824F-D9ABB50776B6}"/>
              </a:ext>
            </a:extLst>
          </p:cNvPr>
          <p:cNvCxnSpPr/>
          <p:nvPr/>
        </p:nvCxnSpPr>
        <p:spPr>
          <a:xfrm>
            <a:off x="2021305" y="7371345"/>
            <a:ext cx="8598569" cy="0"/>
          </a:xfrm>
          <a:prstGeom prst="straightConnector1">
            <a:avLst/>
          </a:prstGeom>
          <a:ln w="41275">
            <a:solidFill>
              <a:schemeClr val="accent6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feld 52">
            <a:extLst>
              <a:ext uri="{FF2B5EF4-FFF2-40B4-BE49-F238E27FC236}">
                <a16:creationId xmlns:a16="http://schemas.microsoft.com/office/drawing/2014/main" id="{44B11939-4A6A-9E43-8C63-614820B1D95C}"/>
              </a:ext>
            </a:extLst>
          </p:cNvPr>
          <p:cNvSpPr txBox="1"/>
          <p:nvPr/>
        </p:nvSpPr>
        <p:spPr>
          <a:xfrm>
            <a:off x="3617498" y="7387388"/>
            <a:ext cx="384721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spcAft>
                <a:spcPts val="500"/>
              </a:spcAft>
            </a:pPr>
            <a:r>
              <a:rPr lang="de-DE" sz="1800" dirty="0"/>
              <a:t>400</a:t>
            </a:r>
          </a:p>
        </p:txBody>
      </p:sp>
      <p:sp>
        <p:nvSpPr>
          <p:cNvPr id="54" name="Textfeld 53">
            <a:extLst>
              <a:ext uri="{FF2B5EF4-FFF2-40B4-BE49-F238E27FC236}">
                <a16:creationId xmlns:a16="http://schemas.microsoft.com/office/drawing/2014/main" id="{10EFCFD3-1139-DA49-8A9C-81C7ACB210E1}"/>
              </a:ext>
            </a:extLst>
          </p:cNvPr>
          <p:cNvSpPr txBox="1"/>
          <p:nvPr/>
        </p:nvSpPr>
        <p:spPr>
          <a:xfrm>
            <a:off x="2101518" y="7395409"/>
            <a:ext cx="128240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spcAft>
                <a:spcPts val="500"/>
              </a:spcAft>
            </a:pPr>
            <a:r>
              <a:rPr lang="de-DE" sz="1800" dirty="0"/>
              <a:t>0</a:t>
            </a:r>
          </a:p>
        </p:txBody>
      </p:sp>
      <p:sp>
        <p:nvSpPr>
          <p:cNvPr id="55" name="Textfeld 54">
            <a:extLst>
              <a:ext uri="{FF2B5EF4-FFF2-40B4-BE49-F238E27FC236}">
                <a16:creationId xmlns:a16="http://schemas.microsoft.com/office/drawing/2014/main" id="{6DEF97F1-0067-3641-AC49-C2646CAC61A1}"/>
              </a:ext>
            </a:extLst>
          </p:cNvPr>
          <p:cNvSpPr txBox="1"/>
          <p:nvPr/>
        </p:nvSpPr>
        <p:spPr>
          <a:xfrm>
            <a:off x="5277856" y="7411452"/>
            <a:ext cx="384721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spcAft>
                <a:spcPts val="500"/>
              </a:spcAft>
            </a:pPr>
            <a:r>
              <a:rPr lang="de-DE" sz="1800" dirty="0"/>
              <a:t>800</a:t>
            </a:r>
          </a:p>
        </p:txBody>
      </p:sp>
      <p:sp>
        <p:nvSpPr>
          <p:cNvPr id="56" name="Textfeld 55">
            <a:extLst>
              <a:ext uri="{FF2B5EF4-FFF2-40B4-BE49-F238E27FC236}">
                <a16:creationId xmlns:a16="http://schemas.microsoft.com/office/drawing/2014/main" id="{D1142C29-58BE-3242-9521-845BB42418FB}"/>
              </a:ext>
            </a:extLst>
          </p:cNvPr>
          <p:cNvSpPr txBox="1"/>
          <p:nvPr/>
        </p:nvSpPr>
        <p:spPr>
          <a:xfrm>
            <a:off x="6849984" y="7411452"/>
            <a:ext cx="512961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spcAft>
                <a:spcPts val="500"/>
              </a:spcAft>
            </a:pPr>
            <a:r>
              <a:rPr lang="de-DE" sz="1800" dirty="0"/>
              <a:t>1200</a:t>
            </a:r>
          </a:p>
        </p:txBody>
      </p:sp>
      <p:sp>
        <p:nvSpPr>
          <p:cNvPr id="57" name="Textfeld 56">
            <a:extLst>
              <a:ext uri="{FF2B5EF4-FFF2-40B4-BE49-F238E27FC236}">
                <a16:creationId xmlns:a16="http://schemas.microsoft.com/office/drawing/2014/main" id="{10484EAF-39BD-FA43-ADB3-D1B90C118519}"/>
              </a:ext>
            </a:extLst>
          </p:cNvPr>
          <p:cNvSpPr txBox="1"/>
          <p:nvPr/>
        </p:nvSpPr>
        <p:spPr>
          <a:xfrm>
            <a:off x="8494300" y="7387390"/>
            <a:ext cx="512961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spcAft>
                <a:spcPts val="500"/>
              </a:spcAft>
            </a:pPr>
            <a:r>
              <a:rPr lang="de-DE" sz="1800" dirty="0"/>
              <a:t>1600</a:t>
            </a:r>
          </a:p>
        </p:txBody>
      </p:sp>
      <p:sp>
        <p:nvSpPr>
          <p:cNvPr id="58" name="Textfeld 57">
            <a:extLst>
              <a:ext uri="{FF2B5EF4-FFF2-40B4-BE49-F238E27FC236}">
                <a16:creationId xmlns:a16="http://schemas.microsoft.com/office/drawing/2014/main" id="{B1FBDD87-CA0A-B642-832A-1C0602F009DA}"/>
              </a:ext>
            </a:extLst>
          </p:cNvPr>
          <p:cNvSpPr txBox="1"/>
          <p:nvPr/>
        </p:nvSpPr>
        <p:spPr>
          <a:xfrm>
            <a:off x="10146635" y="7403432"/>
            <a:ext cx="512961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spcAft>
                <a:spcPts val="500"/>
              </a:spcAft>
            </a:pPr>
            <a:r>
              <a:rPr lang="de-DE" sz="1800" dirty="0"/>
              <a:t>2000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B6B7A39B-B15F-B443-B748-E224ED9A8F90}"/>
              </a:ext>
            </a:extLst>
          </p:cNvPr>
          <p:cNvSpPr/>
          <p:nvPr/>
        </p:nvSpPr>
        <p:spPr>
          <a:xfrm>
            <a:off x="2200902" y="5518482"/>
            <a:ext cx="8247397" cy="1018675"/>
          </a:xfrm>
          <a:prstGeom prst="rect">
            <a:avLst/>
          </a:prstGeom>
          <a:solidFill>
            <a:srgbClr val="F3F6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7" name="Gerade Verbindung mit Pfeil 16">
            <a:extLst>
              <a:ext uri="{FF2B5EF4-FFF2-40B4-BE49-F238E27FC236}">
                <a16:creationId xmlns:a16="http://schemas.microsoft.com/office/drawing/2014/main" id="{5556E8C2-87F1-B447-8B50-60FF006B37D2}"/>
              </a:ext>
            </a:extLst>
          </p:cNvPr>
          <p:cNvCxnSpPr/>
          <p:nvPr/>
        </p:nvCxnSpPr>
        <p:spPr>
          <a:xfrm>
            <a:off x="2013285" y="5502440"/>
            <a:ext cx="8598569" cy="0"/>
          </a:xfrm>
          <a:prstGeom prst="straightConnector1">
            <a:avLst/>
          </a:prstGeom>
          <a:ln w="41275">
            <a:solidFill>
              <a:schemeClr val="accent6">
                <a:lumMod val="1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uppieren 21">
            <a:extLst>
              <a:ext uri="{FF2B5EF4-FFF2-40B4-BE49-F238E27FC236}">
                <a16:creationId xmlns:a16="http://schemas.microsoft.com/office/drawing/2014/main" id="{EA620FAF-5ED1-4648-9817-67B789147619}"/>
              </a:ext>
            </a:extLst>
          </p:cNvPr>
          <p:cNvGrpSpPr/>
          <p:nvPr/>
        </p:nvGrpSpPr>
        <p:grpSpPr>
          <a:xfrm>
            <a:off x="2494551" y="6817897"/>
            <a:ext cx="7063230" cy="293042"/>
            <a:chOff x="2494551" y="6817897"/>
            <a:chExt cx="7063230" cy="293042"/>
          </a:xfrm>
        </p:grpSpPr>
        <p:sp>
          <p:nvSpPr>
            <p:cNvPr id="59" name="Textfeld 58">
              <a:extLst>
                <a:ext uri="{FF2B5EF4-FFF2-40B4-BE49-F238E27FC236}">
                  <a16:creationId xmlns:a16="http://schemas.microsoft.com/office/drawing/2014/main" id="{D2A92D2A-2CAE-A643-966D-F27D3070A3D3}"/>
                </a:ext>
              </a:extLst>
            </p:cNvPr>
            <p:cNvSpPr txBox="1"/>
            <p:nvPr/>
          </p:nvSpPr>
          <p:spPr>
            <a:xfrm>
              <a:off x="2494551" y="6825918"/>
              <a:ext cx="153888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spcAft>
                  <a:spcPts val="500"/>
                </a:spcAft>
              </a:pPr>
              <a:r>
                <a:rPr lang="de-DE" sz="1800" dirty="0">
                  <a:solidFill>
                    <a:schemeClr val="accent6">
                      <a:lumMod val="10000"/>
                    </a:schemeClr>
                  </a:solidFill>
                </a:rPr>
                <a:t>A</a:t>
              </a:r>
            </a:p>
          </p:txBody>
        </p:sp>
        <p:sp>
          <p:nvSpPr>
            <p:cNvPr id="60" name="Textfeld 59">
              <a:extLst>
                <a:ext uri="{FF2B5EF4-FFF2-40B4-BE49-F238E27FC236}">
                  <a16:creationId xmlns:a16="http://schemas.microsoft.com/office/drawing/2014/main" id="{5D19FB2A-C3B3-B247-90AE-9B431454CA67}"/>
                </a:ext>
              </a:extLst>
            </p:cNvPr>
            <p:cNvSpPr txBox="1"/>
            <p:nvPr/>
          </p:nvSpPr>
          <p:spPr>
            <a:xfrm>
              <a:off x="3433012" y="6833940"/>
              <a:ext cx="153888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spcAft>
                  <a:spcPts val="500"/>
                </a:spcAft>
              </a:pPr>
              <a:r>
                <a:rPr lang="de-DE" sz="1800" dirty="0">
                  <a:solidFill>
                    <a:schemeClr val="accent6">
                      <a:lumMod val="10000"/>
                    </a:schemeClr>
                  </a:solidFill>
                </a:rPr>
                <a:t>B</a:t>
              </a:r>
            </a:p>
          </p:txBody>
        </p:sp>
        <p:sp>
          <p:nvSpPr>
            <p:cNvPr id="61" name="Textfeld 60">
              <a:extLst>
                <a:ext uri="{FF2B5EF4-FFF2-40B4-BE49-F238E27FC236}">
                  <a16:creationId xmlns:a16="http://schemas.microsoft.com/office/drawing/2014/main" id="{3554938F-FE15-1F41-8A63-E47C54ADE67C}"/>
                </a:ext>
              </a:extLst>
            </p:cNvPr>
            <p:cNvSpPr txBox="1"/>
            <p:nvPr/>
          </p:nvSpPr>
          <p:spPr>
            <a:xfrm>
              <a:off x="4572005" y="6817898"/>
              <a:ext cx="166712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spcAft>
                  <a:spcPts val="500"/>
                </a:spcAft>
              </a:pPr>
              <a:r>
                <a:rPr lang="de-DE" sz="1800" dirty="0">
                  <a:solidFill>
                    <a:schemeClr val="accent6">
                      <a:lumMod val="10000"/>
                    </a:schemeClr>
                  </a:solidFill>
                </a:rPr>
                <a:t>C</a:t>
              </a:r>
            </a:p>
          </p:txBody>
        </p:sp>
        <p:sp>
          <p:nvSpPr>
            <p:cNvPr id="62" name="Textfeld 61">
              <a:extLst>
                <a:ext uri="{FF2B5EF4-FFF2-40B4-BE49-F238E27FC236}">
                  <a16:creationId xmlns:a16="http://schemas.microsoft.com/office/drawing/2014/main" id="{0F96A925-000E-634D-820F-58540DA8B9D9}"/>
                </a:ext>
              </a:extLst>
            </p:cNvPr>
            <p:cNvSpPr txBox="1"/>
            <p:nvPr/>
          </p:nvSpPr>
          <p:spPr>
            <a:xfrm>
              <a:off x="5967667" y="6817897"/>
              <a:ext cx="166712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spcAft>
                  <a:spcPts val="500"/>
                </a:spcAft>
              </a:pPr>
              <a:r>
                <a:rPr lang="de-DE" sz="1800" dirty="0">
                  <a:solidFill>
                    <a:schemeClr val="accent6">
                      <a:lumMod val="10000"/>
                    </a:schemeClr>
                  </a:solidFill>
                </a:rPr>
                <a:t>D</a:t>
              </a:r>
            </a:p>
          </p:txBody>
        </p:sp>
        <p:sp>
          <p:nvSpPr>
            <p:cNvPr id="63" name="Textfeld 62">
              <a:extLst>
                <a:ext uri="{FF2B5EF4-FFF2-40B4-BE49-F238E27FC236}">
                  <a16:creationId xmlns:a16="http://schemas.microsoft.com/office/drawing/2014/main" id="{3192BE13-645D-6C41-AE1A-E955A940F14C}"/>
                </a:ext>
              </a:extLst>
            </p:cNvPr>
            <p:cNvSpPr txBox="1"/>
            <p:nvPr/>
          </p:nvSpPr>
          <p:spPr>
            <a:xfrm>
              <a:off x="7539793" y="6817898"/>
              <a:ext cx="153888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spcAft>
                  <a:spcPts val="500"/>
                </a:spcAft>
              </a:pPr>
              <a:r>
                <a:rPr lang="de-DE" sz="1800" dirty="0">
                  <a:solidFill>
                    <a:schemeClr val="accent6">
                      <a:lumMod val="10000"/>
                    </a:schemeClr>
                  </a:solidFill>
                </a:rPr>
                <a:t>E</a:t>
              </a:r>
            </a:p>
          </p:txBody>
        </p:sp>
        <p:sp>
          <p:nvSpPr>
            <p:cNvPr id="64" name="Textfeld 63">
              <a:extLst>
                <a:ext uri="{FF2B5EF4-FFF2-40B4-BE49-F238E27FC236}">
                  <a16:creationId xmlns:a16="http://schemas.microsoft.com/office/drawing/2014/main" id="{EE396124-A71F-614E-90C4-5451E165ED53}"/>
                </a:ext>
              </a:extLst>
            </p:cNvPr>
            <p:cNvSpPr txBox="1"/>
            <p:nvPr/>
          </p:nvSpPr>
          <p:spPr>
            <a:xfrm>
              <a:off x="9416717" y="6817898"/>
              <a:ext cx="141064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spcAft>
                  <a:spcPts val="500"/>
                </a:spcAft>
              </a:pPr>
              <a:r>
                <a:rPr lang="de-DE" sz="1800" dirty="0">
                  <a:solidFill>
                    <a:schemeClr val="accent6">
                      <a:lumMod val="10000"/>
                    </a:schemeClr>
                  </a:solidFill>
                </a:rPr>
                <a:t>F</a:t>
              </a:r>
            </a:p>
          </p:txBody>
        </p:sp>
      </p:grpSp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5751937D-3DEB-F441-B441-195E3C4B3EBC}"/>
              </a:ext>
            </a:extLst>
          </p:cNvPr>
          <p:cNvGrpSpPr/>
          <p:nvPr/>
        </p:nvGrpSpPr>
        <p:grpSpPr>
          <a:xfrm>
            <a:off x="3545307" y="2529663"/>
            <a:ext cx="6235894" cy="3604991"/>
            <a:chOff x="3545307" y="2529663"/>
            <a:chExt cx="6235894" cy="3604991"/>
          </a:xfrm>
        </p:grpSpPr>
        <p:sp>
          <p:nvSpPr>
            <p:cNvPr id="65" name="Freihandform 64">
              <a:extLst>
                <a:ext uri="{FF2B5EF4-FFF2-40B4-BE49-F238E27FC236}">
                  <a16:creationId xmlns:a16="http://schemas.microsoft.com/office/drawing/2014/main" id="{555151BE-581A-9341-B2CE-60CF3B4082A1}"/>
                </a:ext>
              </a:extLst>
            </p:cNvPr>
            <p:cNvSpPr/>
            <p:nvPr/>
          </p:nvSpPr>
          <p:spPr>
            <a:xfrm>
              <a:off x="3609474" y="2582779"/>
              <a:ext cx="6096000" cy="3449053"/>
            </a:xfrm>
            <a:custGeom>
              <a:avLst/>
              <a:gdLst>
                <a:gd name="connsiteX0" fmla="*/ 0 w 6096000"/>
                <a:gd name="connsiteY0" fmla="*/ 0 h 3449053"/>
                <a:gd name="connsiteX1" fmla="*/ 1187115 w 6096000"/>
                <a:gd name="connsiteY1" fmla="*/ 1892968 h 3449053"/>
                <a:gd name="connsiteX2" fmla="*/ 2502568 w 6096000"/>
                <a:gd name="connsiteY2" fmla="*/ 2951747 h 3449053"/>
                <a:gd name="connsiteX3" fmla="*/ 3994484 w 6096000"/>
                <a:gd name="connsiteY3" fmla="*/ 3320716 h 3449053"/>
                <a:gd name="connsiteX4" fmla="*/ 6096000 w 6096000"/>
                <a:gd name="connsiteY4" fmla="*/ 3449053 h 3449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6000" h="3449053">
                  <a:moveTo>
                    <a:pt x="0" y="0"/>
                  </a:moveTo>
                  <a:lnTo>
                    <a:pt x="1187115" y="1892968"/>
                  </a:lnTo>
                  <a:lnTo>
                    <a:pt x="2502568" y="2951747"/>
                  </a:lnTo>
                  <a:lnTo>
                    <a:pt x="3994484" y="3320716"/>
                  </a:lnTo>
                  <a:lnTo>
                    <a:pt x="6096000" y="3449053"/>
                  </a:lnTo>
                </a:path>
              </a:pathLst>
            </a:custGeom>
            <a:noFill/>
            <a:ln w="508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E9E8043A-109F-4245-B377-BD54E45ED69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45307" y="2529663"/>
              <a:ext cx="180000" cy="1800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17C50899-019A-1A4D-B48D-5578F36D1B4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007771" y="5425262"/>
              <a:ext cx="180000" cy="1800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8BA22973-1FE5-B34B-A77E-82E197E0654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740443" y="4414611"/>
              <a:ext cx="180000" cy="1800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B6599A61-7087-574B-AA52-DECDDBE2145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01201" y="5954654"/>
              <a:ext cx="180000" cy="1800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1CFFCA91-65D6-474A-BF9A-FA562E72D10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499686" y="5810274"/>
              <a:ext cx="180000" cy="1800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70" name="Rechteck 69">
            <a:extLst>
              <a:ext uri="{FF2B5EF4-FFF2-40B4-BE49-F238E27FC236}">
                <a16:creationId xmlns:a16="http://schemas.microsoft.com/office/drawing/2014/main" id="{DB0397D3-E3B5-C441-BDF2-9B7AD854EF60}"/>
              </a:ext>
            </a:extLst>
          </p:cNvPr>
          <p:cNvSpPr/>
          <p:nvPr/>
        </p:nvSpPr>
        <p:spPr>
          <a:xfrm>
            <a:off x="2510941" y="2109535"/>
            <a:ext cx="7945379" cy="3376861"/>
          </a:xfrm>
          <a:prstGeom prst="rect">
            <a:avLst/>
          </a:prstGeom>
          <a:solidFill>
            <a:srgbClr val="F3F6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71" name="Gruppieren 70">
            <a:extLst>
              <a:ext uri="{FF2B5EF4-FFF2-40B4-BE49-F238E27FC236}">
                <a16:creationId xmlns:a16="http://schemas.microsoft.com/office/drawing/2014/main" id="{4D8B6F1A-8C10-5A4F-B0FE-5446371C4251}"/>
              </a:ext>
            </a:extLst>
          </p:cNvPr>
          <p:cNvGrpSpPr/>
          <p:nvPr/>
        </p:nvGrpSpPr>
        <p:grpSpPr>
          <a:xfrm>
            <a:off x="2542675" y="2261937"/>
            <a:ext cx="6954251" cy="4508178"/>
            <a:chOff x="2542675" y="2245895"/>
            <a:chExt cx="6954251" cy="4508178"/>
          </a:xfrm>
        </p:grpSpPr>
        <p:cxnSp>
          <p:nvCxnSpPr>
            <p:cNvPr id="72" name="Gerade Verbindung 71">
              <a:extLst>
                <a:ext uri="{FF2B5EF4-FFF2-40B4-BE49-F238E27FC236}">
                  <a16:creationId xmlns:a16="http://schemas.microsoft.com/office/drawing/2014/main" id="{A9CAEB8A-1126-EA44-BFA3-CBBAB19B8052}"/>
                </a:ext>
              </a:extLst>
            </p:cNvPr>
            <p:cNvCxnSpPr/>
            <p:nvPr/>
          </p:nvCxnSpPr>
          <p:spPr>
            <a:xfrm>
              <a:off x="4235116" y="2245895"/>
              <a:ext cx="2267284" cy="3962400"/>
            </a:xfrm>
            <a:prstGeom prst="line">
              <a:avLst/>
            </a:prstGeom>
            <a:ln w="31750"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Gerade Verbindung 72">
              <a:extLst>
                <a:ext uri="{FF2B5EF4-FFF2-40B4-BE49-F238E27FC236}">
                  <a16:creationId xmlns:a16="http://schemas.microsoft.com/office/drawing/2014/main" id="{9A882F74-086E-AE46-8DD7-666AEE819AE1}"/>
                </a:ext>
              </a:extLst>
            </p:cNvPr>
            <p:cNvCxnSpPr>
              <a:cxnSpLocks/>
            </p:cNvCxnSpPr>
            <p:nvPr/>
          </p:nvCxnSpPr>
          <p:spPr>
            <a:xfrm>
              <a:off x="3424990" y="3096128"/>
              <a:ext cx="4034589" cy="3657945"/>
            </a:xfrm>
            <a:prstGeom prst="line">
              <a:avLst/>
            </a:prstGeom>
            <a:ln w="31750"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Gerade Verbindung 73">
              <a:extLst>
                <a:ext uri="{FF2B5EF4-FFF2-40B4-BE49-F238E27FC236}">
                  <a16:creationId xmlns:a16="http://schemas.microsoft.com/office/drawing/2014/main" id="{C4C4F4E8-5676-4941-9A7E-CD089F16DDFB}"/>
                </a:ext>
              </a:extLst>
            </p:cNvPr>
            <p:cNvCxnSpPr>
              <a:cxnSpLocks/>
            </p:cNvCxnSpPr>
            <p:nvPr/>
          </p:nvCxnSpPr>
          <p:spPr>
            <a:xfrm>
              <a:off x="3424990" y="4499984"/>
              <a:ext cx="6071936" cy="2221660"/>
            </a:xfrm>
            <a:prstGeom prst="line">
              <a:avLst/>
            </a:prstGeom>
            <a:ln w="31750"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Textfeld 74">
              <a:extLst>
                <a:ext uri="{FF2B5EF4-FFF2-40B4-BE49-F238E27FC236}">
                  <a16:creationId xmlns:a16="http://schemas.microsoft.com/office/drawing/2014/main" id="{5B8BC26E-EA24-D942-B9D7-16065A25E0ED}"/>
                </a:ext>
              </a:extLst>
            </p:cNvPr>
            <p:cNvSpPr txBox="1"/>
            <p:nvPr/>
          </p:nvSpPr>
          <p:spPr>
            <a:xfrm>
              <a:off x="4235116" y="2273342"/>
              <a:ext cx="705321" cy="3077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spcAft>
                  <a:spcPts val="500"/>
                </a:spcAft>
              </a:pPr>
              <a:r>
                <a:rPr lang="de-DE" sz="2000" dirty="0"/>
                <a:t>R=5%</a:t>
              </a:r>
            </a:p>
          </p:txBody>
        </p:sp>
        <p:sp>
          <p:nvSpPr>
            <p:cNvPr id="76" name="Textfeld 75">
              <a:extLst>
                <a:ext uri="{FF2B5EF4-FFF2-40B4-BE49-F238E27FC236}">
                  <a16:creationId xmlns:a16="http://schemas.microsoft.com/office/drawing/2014/main" id="{60CCB751-70A6-F647-B66C-D5B756B1BF14}"/>
                </a:ext>
              </a:extLst>
            </p:cNvPr>
            <p:cNvSpPr txBox="1"/>
            <p:nvPr/>
          </p:nvSpPr>
          <p:spPr>
            <a:xfrm>
              <a:off x="2638925" y="2746583"/>
              <a:ext cx="847989" cy="3077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spcAft>
                  <a:spcPts val="500"/>
                </a:spcAft>
              </a:pPr>
              <a:r>
                <a:rPr lang="de-DE" sz="2000" dirty="0"/>
                <a:t>R=10%</a:t>
              </a:r>
            </a:p>
          </p:txBody>
        </p:sp>
        <p:sp>
          <p:nvSpPr>
            <p:cNvPr id="77" name="Textfeld 76">
              <a:extLst>
                <a:ext uri="{FF2B5EF4-FFF2-40B4-BE49-F238E27FC236}">
                  <a16:creationId xmlns:a16="http://schemas.microsoft.com/office/drawing/2014/main" id="{896A5A46-5BC1-FD4E-B99A-9999340AA239}"/>
                </a:ext>
              </a:extLst>
            </p:cNvPr>
            <p:cNvSpPr txBox="1"/>
            <p:nvPr/>
          </p:nvSpPr>
          <p:spPr>
            <a:xfrm>
              <a:off x="2542675" y="4174328"/>
              <a:ext cx="847989" cy="3077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spcAft>
                  <a:spcPts val="500"/>
                </a:spcAft>
              </a:pPr>
              <a:r>
                <a:rPr lang="de-DE" sz="2000" dirty="0"/>
                <a:t>R=30%</a:t>
              </a:r>
            </a:p>
          </p:txBody>
        </p:sp>
      </p:grpSp>
      <p:sp>
        <p:nvSpPr>
          <p:cNvPr id="24" name="Textfeld 23">
            <a:extLst>
              <a:ext uri="{FF2B5EF4-FFF2-40B4-BE49-F238E27FC236}">
                <a16:creationId xmlns:a16="http://schemas.microsoft.com/office/drawing/2014/main" id="{198B1BBA-1B2C-D243-8DF1-917C94930D53}"/>
              </a:ext>
            </a:extLst>
          </p:cNvPr>
          <p:cNvSpPr txBox="1"/>
          <p:nvPr/>
        </p:nvSpPr>
        <p:spPr>
          <a:xfrm>
            <a:off x="4426216" y="8507170"/>
            <a:ext cx="5919890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spcAft>
                <a:spcPts val="500"/>
              </a:spcAft>
            </a:pPr>
            <a:r>
              <a:rPr lang="en-GB" sz="3200" b="1" dirty="0"/>
              <a:t>Nonlinear! Premium</a:t>
            </a:r>
            <a:r>
              <a:rPr lang="en-GB" sz="2000" b="1" dirty="0"/>
              <a:t> (pass through?)</a:t>
            </a:r>
            <a:endParaRPr lang="en-GB" sz="3200" b="1" dirty="0"/>
          </a:p>
        </p:txBody>
      </p:sp>
    </p:spTree>
    <p:extLst>
      <p:ext uri="{BB962C8B-B14F-4D97-AF65-F5344CB8AC3E}">
        <p14:creationId xmlns:p14="http://schemas.microsoft.com/office/powerpoint/2010/main" val="1828022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8" grpId="0" animBg="1"/>
      <p:bldP spid="7" grpId="0" animBg="1"/>
      <p:bldP spid="5" grpId="0" animBg="1"/>
      <p:bldP spid="3" grpId="0" animBg="1"/>
      <p:bldP spid="70" grpId="0" animBg="1"/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2361" y="620651"/>
            <a:ext cx="121389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b="1" dirty="0"/>
              <a:t>2. What do we see? Energy efficiency premium international</a:t>
            </a:r>
            <a:endParaRPr lang="en-GB" sz="3600" b="1" dirty="0">
              <a:latin typeface="CorporateS-Bold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8C3EABAC-7C07-2942-A409-DCBC7D5628A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45" b="4145"/>
          <a:stretch>
            <a:fillRect/>
          </a:stretch>
        </p:blipFill>
        <p:spPr bwMode="auto">
          <a:xfrm>
            <a:off x="1561941" y="2109582"/>
            <a:ext cx="9619406" cy="571711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BC154965-7825-0442-9FD1-5913050CEFCD}"/>
              </a:ext>
            </a:extLst>
          </p:cNvPr>
          <p:cNvSpPr txBox="1"/>
          <p:nvPr/>
        </p:nvSpPr>
        <p:spPr>
          <a:xfrm>
            <a:off x="4426216" y="8507170"/>
            <a:ext cx="3896901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spcAft>
                <a:spcPts val="500"/>
              </a:spcAft>
            </a:pPr>
            <a:r>
              <a:rPr lang="en-GB" sz="3200" b="1" dirty="0"/>
              <a:t>Nonlinear! Premium</a:t>
            </a:r>
          </a:p>
        </p:txBody>
      </p:sp>
    </p:spTree>
    <p:extLst>
      <p:ext uri="{BB962C8B-B14F-4D97-AF65-F5344CB8AC3E}">
        <p14:creationId xmlns:p14="http://schemas.microsoft.com/office/powerpoint/2010/main" val="414826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050E2953-58BB-9A4A-804C-8040D3948A64}"/>
              </a:ext>
            </a:extLst>
          </p:cNvPr>
          <p:cNvSpPr txBox="1"/>
          <p:nvPr/>
        </p:nvSpPr>
        <p:spPr>
          <a:xfrm>
            <a:off x="1058779" y="1662125"/>
            <a:ext cx="11565021" cy="77821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4000"/>
              </a:lnSpc>
              <a:spcAft>
                <a:spcPts val="500"/>
              </a:spcAft>
            </a:pPr>
            <a:r>
              <a:rPr lang="en-GB" sz="3200" b="1" dirty="0"/>
              <a:t>Possible explanations:</a:t>
            </a:r>
          </a:p>
          <a:p>
            <a:pPr marL="457200" indent="-457200">
              <a:lnSpc>
                <a:spcPct val="114000"/>
              </a:lnSpc>
              <a:spcAft>
                <a:spcPts val="500"/>
              </a:spcAft>
              <a:buFont typeface="Wingdings" pitchFamily="2" charset="2"/>
              <a:buChar char="§"/>
            </a:pPr>
            <a:r>
              <a:rPr lang="en-GB" sz="2800" b="1" dirty="0"/>
              <a:t>Heterogeneity of buyers</a:t>
            </a:r>
            <a:br>
              <a:rPr lang="en-GB" sz="2800" dirty="0"/>
            </a:br>
            <a:r>
              <a:rPr lang="en-GB" sz="2800" dirty="0"/>
              <a:t>income (mixed evidence), environmental friendly preferences (no data), discounting (evidence)</a:t>
            </a:r>
          </a:p>
          <a:p>
            <a:pPr marL="457200" indent="-457200">
              <a:lnSpc>
                <a:spcPct val="114000"/>
              </a:lnSpc>
              <a:spcAft>
                <a:spcPts val="500"/>
              </a:spcAft>
              <a:buFont typeface="Wingdings" pitchFamily="2" charset="2"/>
              <a:buChar char="§"/>
            </a:pPr>
            <a:r>
              <a:rPr lang="en-GB" sz="2800" b="1" dirty="0"/>
              <a:t>Heterogeneity of buildings</a:t>
            </a:r>
            <a:br>
              <a:rPr lang="en-GB" sz="2800" dirty="0"/>
            </a:br>
            <a:r>
              <a:rPr lang="en-GB" sz="2800" dirty="0"/>
              <a:t>Unobservable features of the building (market supply matters, limiting arbitrage)</a:t>
            </a:r>
          </a:p>
          <a:p>
            <a:pPr marL="457200" indent="-457200">
              <a:lnSpc>
                <a:spcPct val="114000"/>
              </a:lnSpc>
              <a:spcAft>
                <a:spcPts val="500"/>
              </a:spcAft>
              <a:buFont typeface="Wingdings" pitchFamily="2" charset="2"/>
              <a:buChar char="§"/>
            </a:pPr>
            <a:r>
              <a:rPr lang="en-GB" sz="2800" b="1" dirty="0"/>
              <a:t>Econometrics</a:t>
            </a:r>
            <a:br>
              <a:rPr lang="en-GB" sz="2800" dirty="0"/>
            </a:br>
            <a:r>
              <a:rPr lang="en-GB" sz="2800" dirty="0"/>
              <a:t>Endogeneity of the unobserved building quality; Mitigation; Including quality; not a convincing concern against non-linearity</a:t>
            </a:r>
          </a:p>
          <a:p>
            <a:pPr marL="457200" indent="-457200">
              <a:lnSpc>
                <a:spcPct val="114000"/>
              </a:lnSpc>
              <a:spcAft>
                <a:spcPts val="500"/>
              </a:spcAft>
              <a:buFont typeface="Wingdings" pitchFamily="2" charset="2"/>
              <a:buChar char="§"/>
            </a:pPr>
            <a:r>
              <a:rPr lang="en-GB" sz="2800" b="1" dirty="0"/>
              <a:t>Information</a:t>
            </a:r>
            <a:br>
              <a:rPr lang="en-GB" sz="2800" dirty="0"/>
            </a:br>
            <a:r>
              <a:rPr lang="en-GB" sz="2800" dirty="0"/>
              <a:t>Option value of refurbishment – energy price uncertainty. Only applies to below average buildings</a:t>
            </a:r>
          </a:p>
          <a:p>
            <a:pPr marL="457200" indent="-457200">
              <a:lnSpc>
                <a:spcPct val="114000"/>
              </a:lnSpc>
              <a:spcAft>
                <a:spcPts val="500"/>
              </a:spcAft>
              <a:buFont typeface="Wingdings" pitchFamily="2" charset="2"/>
              <a:buChar char="§"/>
            </a:pPr>
            <a:r>
              <a:rPr lang="en-GB" sz="2800" b="1" dirty="0"/>
              <a:t>Bounded rationality </a:t>
            </a:r>
            <a:r>
              <a:rPr lang="en-GB" sz="2800" dirty="0"/>
              <a:t>(very special misjudgement needed)</a:t>
            </a:r>
          </a:p>
          <a:p>
            <a:pPr marL="457200" indent="-457200">
              <a:lnSpc>
                <a:spcPct val="114000"/>
              </a:lnSpc>
              <a:spcAft>
                <a:spcPts val="500"/>
              </a:spcAft>
              <a:buFont typeface="Wingdings" pitchFamily="2" charset="2"/>
              <a:buChar char="§"/>
            </a:pPr>
            <a:endParaRPr lang="en-GB" sz="2800" dirty="0"/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79E0675B-8782-C94D-836B-2E8C1590E4FF}"/>
              </a:ext>
            </a:extLst>
          </p:cNvPr>
          <p:cNvSpPr/>
          <p:nvPr/>
        </p:nvSpPr>
        <p:spPr>
          <a:xfrm>
            <a:off x="362361" y="620651"/>
            <a:ext cx="121389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b="1" dirty="0"/>
              <a:t>3. Why is that? Energy efficiency premium puzzle</a:t>
            </a:r>
            <a:endParaRPr lang="en-GB" sz="3600" b="1" dirty="0">
              <a:latin typeface="CorporateS-Bold"/>
            </a:endParaRPr>
          </a:p>
        </p:txBody>
      </p:sp>
    </p:spTree>
    <p:extLst>
      <p:ext uri="{BB962C8B-B14F-4D97-AF65-F5344CB8AC3E}">
        <p14:creationId xmlns:p14="http://schemas.microsoft.com/office/powerpoint/2010/main" val="2740321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2361" y="620651"/>
            <a:ext cx="121389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b="1" dirty="0"/>
              <a:t>3. Why is that? Hedonic equilibrium</a:t>
            </a:r>
            <a:endParaRPr lang="en-GB" sz="3600" b="1" dirty="0">
              <a:latin typeface="CorporateS-Bold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feld 2">
                <a:extLst>
                  <a:ext uri="{FF2B5EF4-FFF2-40B4-BE49-F238E27FC236}">
                    <a16:creationId xmlns:a16="http://schemas.microsoft.com/office/drawing/2014/main" id="{050E2953-58BB-9A4A-804C-8040D3948A64}"/>
                  </a:ext>
                </a:extLst>
              </p:cNvPr>
              <p:cNvSpPr txBox="1"/>
              <p:nvPr/>
            </p:nvSpPr>
            <p:spPr>
              <a:xfrm>
                <a:off x="720683" y="1398306"/>
                <a:ext cx="11903117" cy="383104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457200" indent="-457200">
                  <a:lnSpc>
                    <a:spcPct val="114000"/>
                  </a:lnSpc>
                  <a:spcAft>
                    <a:spcPts val="500"/>
                  </a:spcAft>
                  <a:buFont typeface="Wingdings" pitchFamily="2" charset="2"/>
                  <a:buChar char="§"/>
                </a:pPr>
                <a:r>
                  <a:rPr lang="en-GB" sz="2800" dirty="0"/>
                  <a:t>Arbitrage pricing does not apply</a:t>
                </a:r>
              </a:p>
              <a:p>
                <a:pPr marL="457200" indent="-457200">
                  <a:lnSpc>
                    <a:spcPct val="114000"/>
                  </a:lnSpc>
                  <a:spcAft>
                    <a:spcPts val="500"/>
                  </a:spcAft>
                  <a:buFont typeface="Wingdings" pitchFamily="2" charset="2"/>
                  <a:buChar char="§"/>
                </a:pPr>
                <a:r>
                  <a:rPr lang="en-GB" sz="2800" dirty="0"/>
                  <a:t>Hedonic equilibrium model (x efficiency level – energy consumption)</a:t>
                </a:r>
              </a:p>
              <a:p>
                <a:pPr marL="457200" indent="-457200">
                  <a:lnSpc>
                    <a:spcPct val="114000"/>
                  </a:lnSpc>
                  <a:spcAft>
                    <a:spcPts val="500"/>
                  </a:spcAft>
                  <a:buFont typeface="Wingdings" pitchFamily="2" charset="2"/>
                  <a:buChar char="§"/>
                </a:pPr>
                <a:r>
                  <a:rPr lang="en-GB" sz="2800" dirty="0"/>
                  <a:t>Different discounting rates (Type, normally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GB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𝜇</m:t>
                        </m:r>
                      </m:e>
                      <m:sub>
                        <m:r>
                          <a:rPr lang="en-GB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𝛽</m:t>
                        </m:r>
                      </m:sub>
                    </m:sSub>
                    <m:r>
                      <a:rPr lang="en-GB" sz="28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sSubSup>
                      <m:sSubSupPr>
                        <m:ctrlPr>
                          <a:rPr lang="en-GB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GB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𝜎</m:t>
                        </m:r>
                      </m:e>
                      <m:sub>
                        <m:r>
                          <a:rPr lang="en-GB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𝛽</m:t>
                        </m:r>
                      </m:sub>
                      <m:sup>
                        <m:r>
                          <a:rPr lang="en-GB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GB" sz="2800" dirty="0"/>
                  <a:t>) </a:t>
                </a:r>
                <a:r>
                  <a:rPr lang="en-GB" sz="2800" dirty="0">
                    <a:sym typeface="Wingdings" pitchFamily="2" charset="2"/>
                  </a:rPr>
                  <a:t> sorting equilibrium</a:t>
                </a:r>
                <a:endParaRPr lang="en-GB" sz="2800" dirty="0"/>
              </a:p>
              <a:p>
                <a:pPr marL="457200" indent="-457200">
                  <a:lnSpc>
                    <a:spcPct val="114000"/>
                  </a:lnSpc>
                  <a:spcAft>
                    <a:spcPts val="500"/>
                  </a:spcAft>
                  <a:buFont typeface="Wingdings" pitchFamily="2" charset="2"/>
                  <a:buChar char="§"/>
                </a:pPr>
                <a:r>
                  <a:rPr lang="en-GB" sz="2800" dirty="0"/>
                  <a:t>Building heterogeneity (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𝜆</m:t>
                    </m:r>
                  </m:oMath>
                </a14:m>
                <a:r>
                  <a:rPr lang="en-GB" sz="2800" dirty="0"/>
                  <a:t>) </a:t>
                </a:r>
                <a:r>
                  <a:rPr lang="en-GB" sz="2800" dirty="0">
                    <a:sym typeface="Wingdings" pitchFamily="2" charset="2"/>
                  </a:rPr>
                  <a:t> fuzzy sorting</a:t>
                </a:r>
                <a:endParaRPr lang="en-GB" sz="2800" dirty="0"/>
              </a:p>
              <a:p>
                <a:pPr marL="457200" indent="-457200">
                  <a:lnSpc>
                    <a:spcPct val="114000"/>
                  </a:lnSpc>
                  <a:spcAft>
                    <a:spcPts val="500"/>
                  </a:spcAft>
                  <a:buFont typeface="Wingdings" pitchFamily="2" charset="2"/>
                  <a:buChar char="§"/>
                </a:pPr>
                <a:r>
                  <a:rPr lang="en-GB" sz="2800" dirty="0"/>
                  <a:t>Short run equilibrium: For each efficiency level (x) given supply of buildings (normally distributed,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GB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𝜇</m:t>
                        </m:r>
                      </m:e>
                      <m:sub>
                        <m:r>
                          <a:rPr lang="en-GB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sub>
                    </m:sSub>
                    <m:r>
                      <a:rPr lang="en-GB" sz="28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</m:t>
                    </m:r>
                    <m:sSubSup>
                      <m:sSubSupPr>
                        <m:ctrlPr>
                          <a:rPr lang="en-GB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GB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𝜎</m:t>
                        </m:r>
                      </m:e>
                      <m:sub>
                        <m:r>
                          <a:rPr lang="en-GB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sub>
                      <m:sup>
                        <m:r>
                          <a:rPr lang="en-GB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GB" sz="2800" dirty="0"/>
                  <a:t>) equals market demand</a:t>
                </a:r>
              </a:p>
              <a:p>
                <a:pPr marL="457200" indent="-457200">
                  <a:lnSpc>
                    <a:spcPct val="114000"/>
                  </a:lnSpc>
                  <a:spcAft>
                    <a:spcPts val="500"/>
                  </a:spcAft>
                  <a:buFont typeface="Wingdings" pitchFamily="2" charset="2"/>
                  <a:buChar char="§"/>
                </a:pPr>
                <a:r>
                  <a:rPr lang="en-GB" sz="2800" dirty="0"/>
                  <a:t>Solution (equilibrium price 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𝑃</m:t>
                    </m:r>
                    <m:d>
                      <m:dPr>
                        <m:ctrlPr>
                          <a:rPr lang="en-GB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GB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GB" sz="2800" dirty="0"/>
                  <a:t> depending on the efficiency level x):</a:t>
                </a:r>
              </a:p>
            </p:txBody>
          </p:sp>
        </mc:Choice>
        <mc:Fallback xmlns="">
          <p:sp>
            <p:nvSpPr>
              <p:cNvPr id="3" name="Textfeld 2">
                <a:extLst>
                  <a:ext uri="{FF2B5EF4-FFF2-40B4-BE49-F238E27FC236}">
                    <a16:creationId xmlns:a16="http://schemas.microsoft.com/office/drawing/2014/main" id="{050E2953-58BB-9A4A-804C-8040D3948A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683" y="1398306"/>
                <a:ext cx="11903117" cy="3831049"/>
              </a:xfrm>
              <a:prstGeom prst="rect">
                <a:avLst/>
              </a:prstGeom>
              <a:blipFill>
                <a:blip r:embed="rId3"/>
                <a:stretch>
                  <a:fillRect l="-1704" t="-1980" r="-106" b="-462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elle 4">
                <a:extLst>
                  <a:ext uri="{FF2B5EF4-FFF2-40B4-BE49-F238E27FC236}">
                    <a16:creationId xmlns:a16="http://schemas.microsoft.com/office/drawing/2014/main" id="{FC5FFA7F-1595-6444-AB89-4E4865F0FB4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65880199"/>
                  </p:ext>
                </p:extLst>
              </p:nvPr>
            </p:nvGraphicFramePr>
            <p:xfrm>
              <a:off x="973102" y="7222020"/>
              <a:ext cx="10003105" cy="1729550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0003105">
                      <a:extLst>
                        <a:ext uri="{9D8B030D-6E8A-4147-A177-3AD203B41FA5}">
                          <a16:colId xmlns:a16="http://schemas.microsoft.com/office/drawing/2014/main" val="530559555"/>
                        </a:ext>
                      </a:extLst>
                    </a:gridCol>
                  </a:tblGrid>
                  <a:tr h="724535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6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𝑃</m:t>
                                </m:r>
                                <m:d>
                                  <m:dPr>
                                    <m:ctrlPr>
                                      <a:rPr lang="de-DE" sz="2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z="2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en-GB" sz="2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=−</m:t>
                                </m:r>
                                <m:f>
                                  <m:fPr>
                                    <m:ctrlPr>
                                      <a:rPr lang="de-DE" sz="2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de-DE" sz="28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28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𝜇</m:t>
                                        </m:r>
                                      </m:e>
                                      <m:sub>
                                        <m:r>
                                          <a:rPr lang="de-DE" sz="28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𝛽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en-GB" sz="2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𝛼</m:t>
                                    </m:r>
                                  </m:den>
                                </m:f>
                                <m:d>
                                  <m:dPr>
                                    <m:ctrlPr>
                                      <a:rPr lang="de-DE" sz="2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z="2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  <m:r>
                                      <a:rPr lang="en-GB" sz="2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de-DE" sz="28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28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𝜇</m:t>
                                        </m:r>
                                      </m:e>
                                      <m:sub>
                                        <m:r>
                                          <a:rPr lang="en-GB" sz="28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𝑏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GB" sz="2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de-DE" sz="2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sSubSup>
                                      <m:sSubSupPr>
                                        <m:ctrlPr>
                                          <a:rPr lang="de-DE" sz="28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GB" sz="28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𝜎</m:t>
                                        </m:r>
                                      </m:e>
                                      <m:sub>
                                        <m:r>
                                          <a:rPr lang="de-DE" sz="28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𝛽</m:t>
                                        </m:r>
                                      </m:sub>
                                      <m:sup>
                                        <m:r>
                                          <a:rPr lang="en-GB" sz="28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2</m:t>
                                        </m:r>
                                      </m:sup>
                                    </m:sSubSup>
                                  </m:num>
                                  <m:den>
                                    <m:r>
                                      <a:rPr lang="en-GB" sz="2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𝛼</m:t>
                                    </m:r>
                                    <m:d>
                                      <m:dPr>
                                        <m:ctrlPr>
                                          <a:rPr lang="de-DE" sz="28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GB" sz="28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en-GB" sz="28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𝜆</m:t>
                                        </m:r>
                                        <m:r>
                                          <a:rPr lang="en-GB" sz="28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+</m:t>
                                        </m:r>
                                        <m:rad>
                                          <m:radPr>
                                            <m:degHide m:val="on"/>
                                            <m:ctrlPr>
                                              <a:rPr lang="de-DE" sz="2800" i="1">
                                                <a:effectLst/>
                                                <a:latin typeface="Cambria Math" panose="02040503050406030204" pitchFamily="18" charset="0"/>
                                                <a:ea typeface="Calibri" panose="020F0502020204030204" pitchFamily="34" charset="0"/>
                                                <a:cs typeface="Times New Roman" panose="02020603050405020304" pitchFamily="18" charset="0"/>
                                              </a:rPr>
                                            </m:ctrlPr>
                                          </m:radPr>
                                          <m:deg/>
                                          <m:e>
                                            <m:sSup>
                                              <m:sSupPr>
                                                <m:ctrlPr>
                                                  <a:rPr lang="de-DE" sz="2800" i="1"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Calibri" panose="020F0502020204030204" pitchFamily="34" charset="0"/>
                                                    <a:cs typeface="Times New Roman" panose="02020603050405020304" pitchFamily="18" charset="0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r>
                                                  <a:rPr lang="en-GB" sz="2800" i="1"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Calibri" panose="020F0502020204030204" pitchFamily="34" charset="0"/>
                                                    <a:cs typeface="Times New Roman" panose="02020603050405020304" pitchFamily="18" charset="0"/>
                                                  </a:rPr>
                                                  <m:t>𝜆</m:t>
                                                </m:r>
                                              </m:e>
                                              <m:sup>
                                                <m:r>
                                                  <a:rPr lang="en-GB" sz="2800" i="1"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Calibri" panose="020F0502020204030204" pitchFamily="34" charset="0"/>
                                                    <a:cs typeface="Times New Roman" panose="02020603050405020304" pitchFamily="18" charset="0"/>
                                                  </a:rPr>
                                                  <m:t>2</m:t>
                                                </m:r>
                                              </m:sup>
                                            </m:sSup>
                                            <m:r>
                                              <a:rPr lang="en-GB" sz="2800" i="1">
                                                <a:effectLst/>
                                                <a:latin typeface="Cambria Math" panose="02040503050406030204" pitchFamily="18" charset="0"/>
                                                <a:ea typeface="Calibri" panose="020F0502020204030204" pitchFamily="34" charset="0"/>
                                                <a:cs typeface="Times New Roman" panose="02020603050405020304" pitchFamily="18" charset="0"/>
                                              </a:rPr>
                                              <m:t>+4</m:t>
                                            </m:r>
                                            <m:sSubSup>
                                              <m:sSubSupPr>
                                                <m:ctrlPr>
                                                  <a:rPr lang="de-DE" sz="2800" i="1"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Calibri" panose="020F0502020204030204" pitchFamily="34" charset="0"/>
                                                    <a:cs typeface="Times New Roman" panose="02020603050405020304" pitchFamily="18" charset="0"/>
                                                  </a:rPr>
                                                </m:ctrlPr>
                                              </m:sSubSupPr>
                                              <m:e>
                                                <m:r>
                                                  <a:rPr lang="en-GB" sz="2800" i="1"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Calibri" panose="020F0502020204030204" pitchFamily="34" charset="0"/>
                                                    <a:cs typeface="Times New Roman" panose="02020603050405020304" pitchFamily="18" charset="0"/>
                                                  </a:rPr>
                                                  <m:t>𝜎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GB" sz="2800" i="1"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Calibri" panose="020F0502020204030204" pitchFamily="34" charset="0"/>
                                                    <a:cs typeface="Times New Roman" panose="02020603050405020304" pitchFamily="18" charset="0"/>
                                                  </a:rPr>
                                                  <m:t>𝑏</m:t>
                                                </m:r>
                                              </m:sub>
                                              <m:sup>
                                                <m:r>
                                                  <a:rPr lang="en-GB" sz="2800" i="1"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Calibri" panose="020F0502020204030204" pitchFamily="34" charset="0"/>
                                                    <a:cs typeface="Times New Roman" panose="02020603050405020304" pitchFamily="18" charset="0"/>
                                                  </a:rPr>
                                                  <m:t>2</m:t>
                                                </m:r>
                                              </m:sup>
                                            </m:sSubSup>
                                            <m:sSubSup>
                                              <m:sSubSupPr>
                                                <m:ctrlPr>
                                                  <a:rPr lang="de-DE" sz="2800" i="1"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Calibri" panose="020F0502020204030204" pitchFamily="34" charset="0"/>
                                                    <a:cs typeface="Times New Roman" panose="02020603050405020304" pitchFamily="18" charset="0"/>
                                                  </a:rPr>
                                                </m:ctrlPr>
                                              </m:sSubSupPr>
                                              <m:e>
                                                <m:r>
                                                  <a:rPr lang="en-GB" sz="2800" i="1"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Calibri" panose="020F0502020204030204" pitchFamily="34" charset="0"/>
                                                    <a:cs typeface="Times New Roman" panose="02020603050405020304" pitchFamily="18" charset="0"/>
                                                  </a:rPr>
                                                  <m:t>𝜎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de-DE" sz="2800" i="1"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Calibri" panose="020F0502020204030204" pitchFamily="34" charset="0"/>
                                                    <a:cs typeface="Times New Roman" panose="02020603050405020304" pitchFamily="18" charset="0"/>
                                                  </a:rPr>
                                                  <m:t>𝛽</m:t>
                                                </m:r>
                                              </m:sub>
                                              <m:sup>
                                                <m:r>
                                                  <a:rPr lang="en-GB" sz="2800" i="1"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Calibri" panose="020F0502020204030204" pitchFamily="34" charset="0"/>
                                                    <a:cs typeface="Times New Roman" panose="02020603050405020304" pitchFamily="18" charset="0"/>
                                                  </a:rPr>
                                                  <m:t>2</m:t>
                                                </m:r>
                                              </m:sup>
                                            </m:sSubSup>
                                          </m:e>
                                        </m:rad>
                                      </m:e>
                                    </m:d>
                                  </m:den>
                                </m:f>
                                <m:sSup>
                                  <m:sSupPr>
                                    <m:ctrlPr>
                                      <a:rPr lang="de-DE" sz="2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de-DE" sz="28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de-DE" sz="2800" i="1">
                                                <a:effectLst/>
                                                <a:latin typeface="Cambria Math" panose="02040503050406030204" pitchFamily="18" charset="0"/>
                                                <a:ea typeface="Calibri" panose="020F0502020204030204" pitchFamily="34" charset="0"/>
                                                <a:cs typeface="Times New Roman" panose="020206030504050203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GB" sz="2800" i="1">
                                                <a:effectLst/>
                                                <a:latin typeface="Cambria Math" panose="02040503050406030204" pitchFamily="18" charset="0"/>
                                                <a:ea typeface="Calibri" panose="020F0502020204030204" pitchFamily="34" charset="0"/>
                                                <a:cs typeface="Times New Roman" panose="02020603050405020304" pitchFamily="18" charset="0"/>
                                              </a:rPr>
                                              <m:t>𝜇</m:t>
                                            </m:r>
                                          </m:e>
                                          <m:sub>
                                            <m:r>
                                              <a:rPr lang="en-GB" sz="2800" i="1">
                                                <a:effectLst/>
                                                <a:latin typeface="Cambria Math" panose="02040503050406030204" pitchFamily="18" charset="0"/>
                                                <a:ea typeface="Calibri" panose="020F0502020204030204" pitchFamily="34" charset="0"/>
                                                <a:cs typeface="Times New Roman" panose="02020603050405020304" pitchFamily="18" charset="0"/>
                                              </a:rPr>
                                              <m:t>𝑏</m:t>
                                            </m:r>
                                          </m:sub>
                                        </m:sSub>
                                        <m:r>
                                          <a:rPr lang="en-GB" sz="28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en-GB" sz="28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𝑥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GB" sz="2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de-DE" sz="2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98748299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elle 4">
                <a:extLst>
                  <a:ext uri="{FF2B5EF4-FFF2-40B4-BE49-F238E27FC236}">
                    <a16:creationId xmlns:a16="http://schemas.microsoft.com/office/drawing/2014/main" id="{FC5FFA7F-1595-6444-AB89-4E4865F0FB4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65880199"/>
                  </p:ext>
                </p:extLst>
              </p:nvPr>
            </p:nvGraphicFramePr>
            <p:xfrm>
              <a:off x="973102" y="7222020"/>
              <a:ext cx="10003105" cy="1729550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0003105">
                      <a:extLst>
                        <a:ext uri="{9D8B030D-6E8A-4147-A177-3AD203B41FA5}">
                          <a16:colId xmlns:a16="http://schemas.microsoft.com/office/drawing/2014/main" val="530559555"/>
                        </a:ext>
                      </a:extLst>
                    </a:gridCol>
                  </a:tblGrid>
                  <a:tr h="1729550"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blipFill>
                          <a:blip r:embed="rId4"/>
                          <a:stretch>
                            <a:fillRect b="-73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8748299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hteck 6">
                <a:extLst>
                  <a:ext uri="{FF2B5EF4-FFF2-40B4-BE49-F238E27FC236}">
                    <a16:creationId xmlns:a16="http://schemas.microsoft.com/office/drawing/2014/main" id="{FE905ED0-8155-C847-82DC-5614D9AF1A50}"/>
                  </a:ext>
                </a:extLst>
              </p:cNvPr>
              <p:cNvSpPr/>
              <p:nvPr/>
            </p:nvSpPr>
            <p:spPr>
              <a:xfrm>
                <a:off x="1582655" y="5313407"/>
                <a:ext cx="739356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800" dirty="0">
                    <a:solidFill>
                      <a:schemeClr val="accent6">
                        <a:lumMod val="10000"/>
                      </a:schemeClr>
                    </a:solidFill>
                  </a:rPr>
                  <a:t>Individual demand: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2800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GB" sz="2800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GB" sz="2800"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sub>
                            <m:r>
                              <a:rPr lang="en-GB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GB" sz="2800" i="0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GB" sz="28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</m:fName>
                      <m:e>
                        <m:r>
                          <a:rPr lang="en-GB" sz="280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GB" sz="2800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GB" sz="280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𝛽</m:t>
                        </m:r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2800" i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𝜆𝜀</m:t>
                        </m:r>
                      </m:e>
                    </m:func>
                  </m:oMath>
                </a14:m>
                <a:endParaRPr lang="en-GB" sz="2800" dirty="0"/>
              </a:p>
            </p:txBody>
          </p:sp>
        </mc:Choice>
        <mc:Fallback xmlns="">
          <p:sp>
            <p:nvSpPr>
              <p:cNvPr id="7" name="Rechteck 6">
                <a:extLst>
                  <a:ext uri="{FF2B5EF4-FFF2-40B4-BE49-F238E27FC236}">
                    <a16:creationId xmlns:a16="http://schemas.microsoft.com/office/drawing/2014/main" id="{FE905ED0-8155-C847-82DC-5614D9AF1A5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2655" y="5313407"/>
                <a:ext cx="7393562" cy="523220"/>
              </a:xfrm>
              <a:prstGeom prst="rect">
                <a:avLst/>
              </a:prstGeom>
              <a:blipFill>
                <a:blip r:embed="rId5"/>
                <a:stretch>
                  <a:fillRect l="-1715" t="-11905" b="-30952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hteck 7">
                <a:extLst>
                  <a:ext uri="{FF2B5EF4-FFF2-40B4-BE49-F238E27FC236}">
                    <a16:creationId xmlns:a16="http://schemas.microsoft.com/office/drawing/2014/main" id="{C526EDCA-BB12-A741-8A29-CE9576F4E6A7}"/>
                  </a:ext>
                </a:extLst>
              </p:cNvPr>
              <p:cNvSpPr/>
              <p:nvPr/>
            </p:nvSpPr>
            <p:spPr>
              <a:xfrm>
                <a:off x="990259" y="6291275"/>
                <a:ext cx="11780666" cy="12150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800" i="1" smtClean="0">
                          <a:latin typeface="Cambria Math" panose="02040503050406030204" pitchFamily="18" charset="0"/>
                        </a:rPr>
                        <m:t>𝐷</m:t>
                      </m:r>
                      <m:d>
                        <m:dPr>
                          <m:ctrlPr>
                            <a:rPr lang="de-DE" sz="28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de-DE" sz="2800" i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de-DE" sz="2800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d>
                      <m:r>
                        <a:rPr lang="de-DE" sz="2800" i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subSup"/>
                          <m:ctrlPr>
                            <a:rPr lang="de-DE" sz="2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de-DE" sz="2800" i="0">
                              <a:latin typeface="Cambria Math" panose="02040503050406030204" pitchFamily="18" charset="0"/>
                            </a:rPr>
                            <m:t>−∞</m:t>
                          </m:r>
                        </m:sub>
                        <m:sup>
                          <m:r>
                            <a:rPr lang="de-DE" sz="2800" i="0">
                              <a:latin typeface="Cambria Math" panose="02040503050406030204" pitchFamily="18" charset="0"/>
                            </a:rPr>
                            <m:t>+∞</m:t>
                          </m:r>
                        </m:sup>
                        <m:e>
                          <m:sSub>
                            <m:sSubPr>
                              <m:ctrlPr>
                                <a:rPr lang="de-DE" sz="28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28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de-DE" sz="28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b>
                          </m:sSub>
                          <m:d>
                            <m:dPr>
                              <m:ctrlPr>
                                <a:rPr lang="de-DE" sz="28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"/>
                                  <m:endChr m:val="|"/>
                                  <m:ctrlPr>
                                    <a:rPr lang="de-DE" sz="2800" i="1" smtClean="0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sz="2800" i="1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</m:d>
                              <m:sSub>
                                <m:sSubPr>
                                  <m:ctrlPr>
                                    <a:rPr lang="de-DE" sz="28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2800" i="1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de-DE" sz="2800" i="1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sub>
                              </m:sSub>
                              <m:r>
                                <a:rPr lang="de-DE" sz="28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de-DE" sz="28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2800" i="1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de-DE" sz="2800" i="1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sub>
                              </m:sSub>
                            </m:e>
                          </m:d>
                          <m:f>
                            <m:fPr>
                              <m:ctrlPr>
                                <a:rPr lang="de-DE" sz="28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de-DE" sz="28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DE" sz="28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de-DE" sz="2800" i="1">
                                      <a:latin typeface="Cambria Math" panose="02040503050406030204" pitchFamily="18" charset="0"/>
                                    </a:rPr>
                                    <m:t>𝑈</m:t>
                                  </m:r>
                                  <m:d>
                                    <m:dPr>
                                      <m:ctrlPr>
                                        <a:rPr lang="de-DE" sz="2800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d>
                                        <m:dPr>
                                          <m:begChr m:val=""/>
                                          <m:endChr m:val="|"/>
                                          <m:ctrlPr>
                                            <a:rPr lang="de-DE" sz="2800" i="1" smtClean="0">
                                              <a:solidFill>
                                                <a:srgbClr val="836967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de-DE" sz="2800" b="0" i="1" smtClean="0">
                                              <a:solidFill>
                                                <a:srgbClr val="836967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</m:d>
                                      <m:r>
                                        <a:rPr lang="de-DE" sz="2800" b="0" i="1" smtClean="0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  <m:r>
                                        <a:rPr lang="de-DE" sz="2800" b="0" i="1" smtClean="0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de-DE" sz="2800" i="1">
                                          <a:latin typeface="Cambria Math" panose="02040503050406030204" pitchFamily="18" charset="0"/>
                                        </a:rPr>
                                        <m:t>𝛽</m:t>
                                      </m:r>
                                    </m:e>
                                  </m:d>
                                </m:sup>
                              </m:sSup>
                            </m:num>
                            <m:den>
                              <m:nary>
                                <m:naryPr>
                                  <m:limLoc m:val="subSup"/>
                                  <m:ctrlPr>
                                    <a:rPr lang="de-DE" sz="28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de-DE" sz="2800" i="0">
                                      <a:latin typeface="Cambria Math" panose="02040503050406030204" pitchFamily="18" charset="0"/>
                                    </a:rPr>
                                    <m:t>−∞</m:t>
                                  </m:r>
                                </m:sub>
                                <m:sup>
                                  <m:r>
                                    <a:rPr lang="de-DE" sz="2800" i="0">
                                      <a:latin typeface="Cambria Math" panose="02040503050406030204" pitchFamily="18" charset="0"/>
                                    </a:rPr>
                                    <m:t>+∞</m:t>
                                  </m:r>
                                </m:sup>
                                <m:e>
                                  <m:sSup>
                                    <m:sSupPr>
                                      <m:ctrlPr>
                                        <a:rPr lang="de-DE" sz="2800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de-DE" sz="2800" i="1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de-DE" sz="2800" i="1">
                                          <a:latin typeface="Cambria Math" panose="02040503050406030204" pitchFamily="18" charset="0"/>
                                        </a:rPr>
                                        <m:t>𝑈</m:t>
                                      </m:r>
                                      <m:d>
                                        <m:dPr>
                                          <m:ctrlPr>
                                            <a:rPr lang="de-DE" sz="2800" i="1">
                                              <a:solidFill>
                                                <a:srgbClr val="836967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d>
                                            <m:dPr>
                                              <m:begChr m:val=""/>
                                              <m:endChr m:val="|"/>
                                              <m:ctrlPr>
                                                <a:rPr lang="de-DE" sz="2800" i="1">
                                                  <a:solidFill>
                                                    <a:srgbClr val="836967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de-DE" sz="2800" b="0" i="1" smtClean="0">
                                                  <a:solidFill>
                                                    <a:srgbClr val="836967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𝑦</m:t>
                                              </m:r>
                                            </m:e>
                                          </m:d>
                                          <m:r>
                                            <a:rPr lang="de-DE" sz="2800" i="1">
                                              <a:solidFill>
                                                <a:srgbClr val="836967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𝑃</m:t>
                                          </m:r>
                                          <m:r>
                                            <a:rPr lang="de-DE" sz="2800" i="1">
                                              <a:solidFill>
                                                <a:srgbClr val="836967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de-DE" sz="2800" i="1">
                                              <a:latin typeface="Cambria Math" panose="02040503050406030204" pitchFamily="18" charset="0"/>
                                            </a:rPr>
                                            <m:t>𝛽</m:t>
                                          </m:r>
                                        </m:e>
                                      </m:d>
                                    </m:sup>
                                  </m:sSup>
                                  <m:r>
                                    <a:rPr lang="de-DE" sz="2800" i="1">
                                      <a:latin typeface="Cambria Math" panose="02040503050406030204" pitchFamily="18" charset="0"/>
                                    </a:rPr>
                                    <m:t>𝑑𝑦</m:t>
                                  </m:r>
                                </m:e>
                              </m:nary>
                            </m:den>
                          </m:f>
                          <m:r>
                            <a:rPr lang="de-DE" sz="28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de-DE" sz="2800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</m:nary>
                      <m:r>
                        <a:rPr lang="de-DE" sz="2800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de-DE" sz="28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8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de-DE" sz="2800" i="1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  <m:d>
                        <m:dPr>
                          <m:ctrlPr>
                            <a:rPr lang="de-DE" sz="28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de-DE" sz="2800" i="1" smtClean="0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2800" b="0" i="1" smtClean="0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sSub>
                            <m:sSubPr>
                              <m:ctrlPr>
                                <a:rPr lang="de-DE" sz="28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2800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de-DE" sz="28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  <m:r>
                            <a:rPr lang="de-DE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de-DE" sz="28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2800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de-DE" sz="28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e>
                      </m:d>
                      <m:r>
                        <a:rPr lang="de-DE" sz="28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sz="2800" i="1">
                          <a:latin typeface="Cambria Math" panose="02040503050406030204" pitchFamily="18" charset="0"/>
                        </a:rPr>
                        <m:t>𝑆</m:t>
                      </m:r>
                      <m:d>
                        <m:dPr>
                          <m:ctrlPr>
                            <a:rPr lang="de-DE" sz="28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de-DE" sz="2800" dirty="0"/>
              </a:p>
            </p:txBody>
          </p:sp>
        </mc:Choice>
        <mc:Fallback xmlns="">
          <p:sp>
            <p:nvSpPr>
              <p:cNvPr id="8" name="Rechteck 7">
                <a:extLst>
                  <a:ext uri="{FF2B5EF4-FFF2-40B4-BE49-F238E27FC236}">
                    <a16:creationId xmlns:a16="http://schemas.microsoft.com/office/drawing/2014/main" id="{C526EDCA-BB12-A741-8A29-CE9576F4E6A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259" y="6291275"/>
                <a:ext cx="11780666" cy="1215076"/>
              </a:xfrm>
              <a:prstGeom prst="rect">
                <a:avLst/>
              </a:prstGeom>
              <a:blipFill>
                <a:blip r:embed="rId6"/>
                <a:stretch>
                  <a:fillRect t="-139583" b="-19895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hteck 8">
            <a:extLst>
              <a:ext uri="{FF2B5EF4-FFF2-40B4-BE49-F238E27FC236}">
                <a16:creationId xmlns:a16="http://schemas.microsoft.com/office/drawing/2014/main" id="{4112F460-A116-7D47-9AFD-E2F44C0CBF90}"/>
              </a:ext>
            </a:extLst>
          </p:cNvPr>
          <p:cNvSpPr/>
          <p:nvPr/>
        </p:nvSpPr>
        <p:spPr>
          <a:xfrm>
            <a:off x="3066646" y="6310325"/>
            <a:ext cx="5753503" cy="1120756"/>
          </a:xfrm>
          <a:prstGeom prst="rect">
            <a:avLst/>
          </a:prstGeom>
          <a:solidFill>
            <a:srgbClr val="F3F6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CCCF1FEC-FD96-8346-AC08-53B556360461}"/>
              </a:ext>
            </a:extLst>
          </p:cNvPr>
          <p:cNvSpPr/>
          <p:nvPr/>
        </p:nvSpPr>
        <p:spPr>
          <a:xfrm>
            <a:off x="8820150" y="6444389"/>
            <a:ext cx="2362200" cy="1120756"/>
          </a:xfrm>
          <a:prstGeom prst="rect">
            <a:avLst/>
          </a:prstGeom>
          <a:solidFill>
            <a:srgbClr val="F3F6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/>
          </a:p>
        </p:txBody>
      </p:sp>
    </p:spTree>
    <p:extLst>
      <p:ext uri="{BB962C8B-B14F-4D97-AF65-F5344CB8AC3E}">
        <p14:creationId xmlns:p14="http://schemas.microsoft.com/office/powerpoint/2010/main" val="4215517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/>
      <p:bldP spid="8" grpId="0"/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IB_PowerpointTemplate_v2">
      <a:dk1>
        <a:srgbClr val="4F535A"/>
      </a:dk1>
      <a:lt1>
        <a:srgbClr val="FFFFFF"/>
      </a:lt1>
      <a:dk2>
        <a:srgbClr val="4F535A"/>
      </a:dk2>
      <a:lt2>
        <a:srgbClr val="ED1941"/>
      </a:lt2>
      <a:accent1>
        <a:srgbClr val="0080C6"/>
      </a:accent1>
      <a:accent2>
        <a:srgbClr val="577C96"/>
      </a:accent2>
      <a:accent3>
        <a:srgbClr val="14B1E7"/>
      </a:accent3>
      <a:accent4>
        <a:srgbClr val="2DBBAA"/>
      </a:accent4>
      <a:accent5>
        <a:srgbClr val="787E83"/>
      </a:accent5>
      <a:accent6>
        <a:srgbClr val="D8E0E6"/>
      </a:accent6>
      <a:hlink>
        <a:srgbClr val="4F535A"/>
      </a:hlink>
      <a:folHlink>
        <a:srgbClr val="4F535A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>
        <a:spAutoFit/>
      </a:bodyPr>
      <a:lstStyle>
        <a:defPPr marL="284400" indent="-284400">
          <a:spcAft>
            <a:spcPts val="500"/>
          </a:spcAft>
          <a:buFont typeface="Arial" charset="0"/>
          <a:buChar char="•"/>
          <a:defRPr sz="20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046C2608E10884688CDF2786A7D9FAA" ma:contentTypeVersion="0" ma:contentTypeDescription="Create a new document." ma:contentTypeScope="" ma:versionID="df85431a80283af97db822864f8f2147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aa1222beb234debe96d12a98d24ff8a0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B0631A2-CBC7-41FD-BD5E-DE76F702B24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4F092991-9BC0-4707-B562-8AAD600272C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A70B34C-F8A4-4E27-A9C0-BAC118C4A8D2}">
  <ds:schemaRefs>
    <ds:schemaRef ds:uri="http://purl.org/dc/dcmitype/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schemas.microsoft.com/office/2006/metadata/properties"/>
    <ds:schemaRef ds:uri="http://purl.org/dc/elements/1.1/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931</Words>
  <Application>Microsoft Macintosh PowerPoint</Application>
  <PresentationFormat>Benutzerdefiniert</PresentationFormat>
  <Paragraphs>144</Paragraphs>
  <Slides>13</Slides>
  <Notes>6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20" baseType="lpstr">
      <vt:lpstr>.HelveticaNeueDeskInterface-Regular</vt:lpstr>
      <vt:lpstr>Arial</vt:lpstr>
      <vt:lpstr>Calibri</vt:lpstr>
      <vt:lpstr>Cambria Math</vt:lpstr>
      <vt:lpstr>CorporateS-Bold</vt:lpstr>
      <vt:lpstr>Wingdings</vt:lpstr>
      <vt:lpstr>Office Theme</vt:lpstr>
      <vt:lpstr>The value of energy efficiency in residential buildings – A matter of heterogeneity?!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Ashraf El-Gammal</dc:creator>
  <cp:lastModifiedBy>Claudia Hochkirchen</cp:lastModifiedBy>
  <cp:revision>309</cp:revision>
  <dcterms:created xsi:type="dcterms:W3CDTF">2015-07-22T11:09:22Z</dcterms:created>
  <dcterms:modified xsi:type="dcterms:W3CDTF">2021-06-10T09:07:42Z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0x010100C046C2608E10884688CDF2786A7D9FAA</vt:lpwstr>
  </property>
</Properties>
</file>