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9" r:id="rId3"/>
    <p:sldId id="354" r:id="rId4"/>
    <p:sldId id="355" r:id="rId5"/>
    <p:sldId id="301" r:id="rId6"/>
    <p:sldId id="306" r:id="rId7"/>
    <p:sldId id="303" r:id="rId8"/>
    <p:sldId id="304" r:id="rId9"/>
    <p:sldId id="293" r:id="rId10"/>
    <p:sldId id="348" r:id="rId11"/>
    <p:sldId id="309" r:id="rId12"/>
    <p:sldId id="345" r:id="rId13"/>
    <p:sldId id="325" r:id="rId14"/>
    <p:sldId id="341" r:id="rId15"/>
    <p:sldId id="336" r:id="rId16"/>
    <p:sldId id="318" r:id="rId17"/>
    <p:sldId id="312" r:id="rId18"/>
    <p:sldId id="344" r:id="rId19"/>
    <p:sldId id="342" r:id="rId20"/>
    <p:sldId id="335" r:id="rId21"/>
    <p:sldId id="299" r:id="rId22"/>
    <p:sldId id="346" r:id="rId23"/>
    <p:sldId id="34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power" initials="E" lastIdx="1" clrIdx="0">
    <p:extLst>
      <p:ext uri="{19B8F6BF-5375-455C-9EA6-DF929625EA0E}">
        <p15:presenceInfo xmlns:p15="http://schemas.microsoft.com/office/powerpoint/2012/main" userId="Empo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B9C"/>
    <a:srgbClr val="FF7575"/>
    <a:srgbClr val="ECB58C"/>
    <a:srgbClr val="CCCC00"/>
    <a:srgbClr val="99CC00"/>
    <a:srgbClr val="CCFF66"/>
    <a:srgbClr val="FFFFCC"/>
    <a:srgbClr val="F7ABF2"/>
    <a:srgbClr val="F381EB"/>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74031" autoAdjust="0"/>
  </p:normalViewPr>
  <p:slideViewPr>
    <p:cSldViewPr snapToGrid="0">
      <p:cViewPr varScale="1">
        <p:scale>
          <a:sx n="49" d="100"/>
          <a:sy n="49" d="100"/>
        </p:scale>
        <p:origin x="183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IPP\Desktop\2020%20eem%20and%20others\EEM%20Paper\Financial%20modelling\Unit%20results%20-%20costs,%20revenue,%20constrain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arah\Desktop\UCD\BACKBONE\March%202021%20(EAERE,IAEE)\Apr2021%20NPV%20UNIT%20RESULT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rah\Desktop\UCD\BACKBONE\March%202021%20(EAERE,IAEE)\2021%20BB%20SCHEMATIC,%20HEAT%20and%20EVs.xlsb.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SIPP\Downloads\final%20average%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SIPP\Desktop\2020%20eem%20and%20others\SEPTEMBER\EEM%20SCENARIOS%20RESULTS%202030%20Se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SIPP\Desktop\2020%20eem%20and%20others\SEPTEMBER\EEM%20SCENARIOS%20RESULTS%202030%20Sep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SIPP\Desktop\2020%20eem%20and%20others\SEPTEMBER\EEM%20SCENARIOS%20RESULTS%202030%20Sep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arah\Desktop\Power%20Tech%202021\EEM%20SCENARIOS%20RESULTS%202030%20Oc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SIPP\Desktop\2020%20eem%20and%20others\SEPTEMBER\EEM%20SCENARIOS%20RESULTS%202030%20Sep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arah\Desktop\UCD\BACKBONE\Paper%202021%20(Power%20Tech)\NPV%20UNIT%20RESULTS%20-%20Oc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arah\Downloads\EAERE%20Scenario%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'Installed capacity, by unit'!$AA$5</c:f>
              <c:strCache>
                <c:ptCount val="1"/>
                <c:pt idx="0">
                  <c:v>Onshore wind</c:v>
                </c:pt>
              </c:strCache>
            </c:strRef>
          </c:tx>
          <c:spPr>
            <a:solidFill>
              <a:schemeClr val="accent1"/>
            </a:solidFill>
            <a:ln>
              <a:noFill/>
            </a:ln>
            <a:effectLst/>
          </c:spPr>
          <c:invertIfNegative val="0"/>
          <c:cat>
            <c:strRef>
              <c:f>'Installed capacity, by unit'!$AB$4:$AC$4</c:f>
              <c:strCache>
                <c:ptCount val="2"/>
                <c:pt idx="0">
                  <c:v>Central</c:v>
                </c:pt>
                <c:pt idx="1">
                  <c:v>High</c:v>
                </c:pt>
              </c:strCache>
            </c:strRef>
          </c:cat>
          <c:val>
            <c:numRef>
              <c:f>'Installed capacity, by unit'!$AB$5:$AC$5</c:f>
              <c:numCache>
                <c:formatCode>General</c:formatCode>
                <c:ptCount val="2"/>
                <c:pt idx="0">
                  <c:v>7395</c:v>
                </c:pt>
                <c:pt idx="1">
                  <c:v>10212</c:v>
                </c:pt>
              </c:numCache>
            </c:numRef>
          </c:val>
          <c:extLst>
            <c:ext xmlns:c16="http://schemas.microsoft.com/office/drawing/2014/chart" uri="{C3380CC4-5D6E-409C-BE32-E72D297353CC}">
              <c16:uniqueId val="{00000000-3EC7-498E-8BBF-352D3F1A5D50}"/>
            </c:ext>
          </c:extLst>
        </c:ser>
        <c:ser>
          <c:idx val="1"/>
          <c:order val="1"/>
          <c:tx>
            <c:strRef>
              <c:f>'Installed capacity, by unit'!$AA$6</c:f>
              <c:strCache>
                <c:ptCount val="1"/>
                <c:pt idx="0">
                  <c:v>Offshore wind</c:v>
                </c:pt>
              </c:strCache>
            </c:strRef>
          </c:tx>
          <c:spPr>
            <a:solidFill>
              <a:schemeClr val="accent1">
                <a:lumMod val="60000"/>
                <a:lumOff val="40000"/>
              </a:schemeClr>
            </a:solidFill>
            <a:ln>
              <a:noFill/>
            </a:ln>
            <a:effectLst/>
          </c:spPr>
          <c:invertIfNegative val="0"/>
          <c:cat>
            <c:strRef>
              <c:f>'Installed capacity, by unit'!$AB$4:$AC$4</c:f>
              <c:strCache>
                <c:ptCount val="2"/>
                <c:pt idx="0">
                  <c:v>Central</c:v>
                </c:pt>
                <c:pt idx="1">
                  <c:v>High</c:v>
                </c:pt>
              </c:strCache>
            </c:strRef>
          </c:cat>
          <c:val>
            <c:numRef>
              <c:f>'Installed capacity, by unit'!$AB$6:$AC$6</c:f>
              <c:numCache>
                <c:formatCode>General</c:formatCode>
                <c:ptCount val="2"/>
                <c:pt idx="0">
                  <c:v>3500</c:v>
                </c:pt>
                <c:pt idx="1">
                  <c:v>2095</c:v>
                </c:pt>
              </c:numCache>
            </c:numRef>
          </c:val>
          <c:extLst>
            <c:ext xmlns:c16="http://schemas.microsoft.com/office/drawing/2014/chart" uri="{C3380CC4-5D6E-409C-BE32-E72D297353CC}">
              <c16:uniqueId val="{00000001-3EC7-498E-8BBF-352D3F1A5D50}"/>
            </c:ext>
          </c:extLst>
        </c:ser>
        <c:ser>
          <c:idx val="2"/>
          <c:order val="2"/>
          <c:tx>
            <c:strRef>
              <c:f>'Installed capacity, by unit'!$AA$7</c:f>
              <c:strCache>
                <c:ptCount val="1"/>
                <c:pt idx="0">
                  <c:v>Utility solar</c:v>
                </c:pt>
              </c:strCache>
            </c:strRef>
          </c:tx>
          <c:spPr>
            <a:solidFill>
              <a:schemeClr val="accent4"/>
            </a:solidFill>
            <a:ln>
              <a:noFill/>
            </a:ln>
            <a:effectLst/>
          </c:spPr>
          <c:invertIfNegative val="0"/>
          <c:cat>
            <c:strRef>
              <c:f>'Installed capacity, by unit'!$AB$4:$AC$4</c:f>
              <c:strCache>
                <c:ptCount val="2"/>
                <c:pt idx="0">
                  <c:v>Central</c:v>
                </c:pt>
                <c:pt idx="1">
                  <c:v>High</c:v>
                </c:pt>
              </c:strCache>
            </c:strRef>
          </c:cat>
          <c:val>
            <c:numRef>
              <c:f>'Installed capacity, by unit'!$AB$7:$AC$7</c:f>
              <c:numCache>
                <c:formatCode>General</c:formatCode>
                <c:ptCount val="2"/>
                <c:pt idx="0">
                  <c:v>988</c:v>
                </c:pt>
                <c:pt idx="1">
                  <c:v>2687</c:v>
                </c:pt>
              </c:numCache>
            </c:numRef>
          </c:val>
          <c:extLst>
            <c:ext xmlns:c16="http://schemas.microsoft.com/office/drawing/2014/chart" uri="{C3380CC4-5D6E-409C-BE32-E72D297353CC}">
              <c16:uniqueId val="{00000002-3EC7-498E-8BBF-352D3F1A5D50}"/>
            </c:ext>
          </c:extLst>
        </c:ser>
        <c:ser>
          <c:idx val="3"/>
          <c:order val="3"/>
          <c:tx>
            <c:strRef>
              <c:f>'Installed capacity, by unit'!$AA$8</c:f>
              <c:strCache>
                <c:ptCount val="1"/>
                <c:pt idx="0">
                  <c:v>Marine and hydro</c:v>
                </c:pt>
              </c:strCache>
            </c:strRef>
          </c:tx>
          <c:spPr>
            <a:solidFill>
              <a:schemeClr val="accent1">
                <a:lumMod val="20000"/>
                <a:lumOff val="80000"/>
              </a:schemeClr>
            </a:solidFill>
            <a:ln>
              <a:noFill/>
            </a:ln>
            <a:effectLst/>
          </c:spPr>
          <c:invertIfNegative val="0"/>
          <c:cat>
            <c:strRef>
              <c:f>'Installed capacity, by unit'!$AB$4:$AC$4</c:f>
              <c:strCache>
                <c:ptCount val="2"/>
                <c:pt idx="0">
                  <c:v>Central</c:v>
                </c:pt>
                <c:pt idx="1">
                  <c:v>High</c:v>
                </c:pt>
              </c:strCache>
            </c:strRef>
          </c:cat>
          <c:val>
            <c:numRef>
              <c:f>'Installed capacity, by unit'!$AB$8:$AC$8</c:f>
              <c:numCache>
                <c:formatCode>General</c:formatCode>
                <c:ptCount val="2"/>
                <c:pt idx="0">
                  <c:v>326</c:v>
                </c:pt>
                <c:pt idx="1">
                  <c:v>356</c:v>
                </c:pt>
              </c:numCache>
            </c:numRef>
          </c:val>
          <c:extLst>
            <c:ext xmlns:c16="http://schemas.microsoft.com/office/drawing/2014/chart" uri="{C3380CC4-5D6E-409C-BE32-E72D297353CC}">
              <c16:uniqueId val="{00000003-3EC7-498E-8BBF-352D3F1A5D50}"/>
            </c:ext>
          </c:extLst>
        </c:ser>
        <c:ser>
          <c:idx val="4"/>
          <c:order val="4"/>
          <c:tx>
            <c:strRef>
              <c:f>'Installed capacity, by unit'!$AA$9</c:f>
              <c:strCache>
                <c:ptCount val="1"/>
                <c:pt idx="0">
                  <c:v>Biomass, CHP, waste</c:v>
                </c:pt>
              </c:strCache>
            </c:strRef>
          </c:tx>
          <c:spPr>
            <a:solidFill>
              <a:schemeClr val="accent6">
                <a:lumMod val="75000"/>
              </a:schemeClr>
            </a:solidFill>
            <a:ln>
              <a:noFill/>
            </a:ln>
            <a:effectLst/>
          </c:spPr>
          <c:invertIfNegative val="0"/>
          <c:cat>
            <c:strRef>
              <c:f>'Installed capacity, by unit'!$AB$4:$AC$4</c:f>
              <c:strCache>
                <c:ptCount val="2"/>
                <c:pt idx="0">
                  <c:v>Central</c:v>
                </c:pt>
                <c:pt idx="1">
                  <c:v>High</c:v>
                </c:pt>
              </c:strCache>
            </c:strRef>
          </c:cat>
          <c:val>
            <c:numRef>
              <c:f>'Installed capacity, by unit'!$AB$9:$AC$9</c:f>
              <c:numCache>
                <c:formatCode>General</c:formatCode>
                <c:ptCount val="2"/>
                <c:pt idx="0">
                  <c:v>710</c:v>
                </c:pt>
                <c:pt idx="1">
                  <c:v>804</c:v>
                </c:pt>
              </c:numCache>
            </c:numRef>
          </c:val>
          <c:extLst>
            <c:ext xmlns:c16="http://schemas.microsoft.com/office/drawing/2014/chart" uri="{C3380CC4-5D6E-409C-BE32-E72D297353CC}">
              <c16:uniqueId val="{00000004-3EC7-498E-8BBF-352D3F1A5D50}"/>
            </c:ext>
          </c:extLst>
        </c:ser>
        <c:ser>
          <c:idx val="5"/>
          <c:order val="5"/>
          <c:tx>
            <c:strRef>
              <c:f>'Installed capacity, by unit'!$AA$10</c:f>
              <c:strCache>
                <c:ptCount val="1"/>
                <c:pt idx="0">
                  <c:v>CCGT</c:v>
                </c:pt>
              </c:strCache>
            </c:strRef>
          </c:tx>
          <c:spPr>
            <a:solidFill>
              <a:schemeClr val="tx2">
                <a:lumMod val="60000"/>
                <a:lumOff val="40000"/>
              </a:schemeClr>
            </a:solidFill>
            <a:ln>
              <a:noFill/>
            </a:ln>
            <a:effectLst/>
          </c:spPr>
          <c:invertIfNegative val="0"/>
          <c:cat>
            <c:strRef>
              <c:f>'Installed capacity, by unit'!$AB$4:$AC$4</c:f>
              <c:strCache>
                <c:ptCount val="2"/>
                <c:pt idx="0">
                  <c:v>Central</c:v>
                </c:pt>
                <c:pt idx="1">
                  <c:v>High</c:v>
                </c:pt>
              </c:strCache>
            </c:strRef>
          </c:cat>
          <c:val>
            <c:numRef>
              <c:f>'Installed capacity, by unit'!$AB$10:$AC$10</c:f>
              <c:numCache>
                <c:formatCode>General</c:formatCode>
                <c:ptCount val="2"/>
                <c:pt idx="0">
                  <c:v>3790</c:v>
                </c:pt>
                <c:pt idx="1">
                  <c:v>3900</c:v>
                </c:pt>
              </c:numCache>
            </c:numRef>
          </c:val>
          <c:extLst>
            <c:ext xmlns:c16="http://schemas.microsoft.com/office/drawing/2014/chart" uri="{C3380CC4-5D6E-409C-BE32-E72D297353CC}">
              <c16:uniqueId val="{00000005-3EC7-498E-8BBF-352D3F1A5D50}"/>
            </c:ext>
          </c:extLst>
        </c:ser>
        <c:ser>
          <c:idx val="6"/>
          <c:order val="6"/>
          <c:tx>
            <c:strRef>
              <c:f>'Installed capacity, by unit'!$AA$11</c:f>
              <c:strCache>
                <c:ptCount val="1"/>
                <c:pt idx="0">
                  <c:v>OCGT</c:v>
                </c:pt>
              </c:strCache>
            </c:strRef>
          </c:tx>
          <c:spPr>
            <a:solidFill>
              <a:schemeClr val="accent1">
                <a:lumMod val="60000"/>
              </a:schemeClr>
            </a:solidFill>
            <a:ln>
              <a:noFill/>
            </a:ln>
            <a:effectLst/>
          </c:spPr>
          <c:invertIfNegative val="0"/>
          <c:cat>
            <c:strRef>
              <c:f>'Installed capacity, by unit'!$AB$4:$AC$4</c:f>
              <c:strCache>
                <c:ptCount val="2"/>
                <c:pt idx="0">
                  <c:v>Central</c:v>
                </c:pt>
                <c:pt idx="1">
                  <c:v>High</c:v>
                </c:pt>
              </c:strCache>
            </c:strRef>
          </c:cat>
          <c:val>
            <c:numRef>
              <c:f>'Installed capacity, by unit'!$AB$11:$AC$11</c:f>
              <c:numCache>
                <c:formatCode>General</c:formatCode>
                <c:ptCount val="2"/>
                <c:pt idx="0">
                  <c:v>1201</c:v>
                </c:pt>
                <c:pt idx="1">
                  <c:v>1401</c:v>
                </c:pt>
              </c:numCache>
            </c:numRef>
          </c:val>
          <c:extLst>
            <c:ext xmlns:c16="http://schemas.microsoft.com/office/drawing/2014/chart" uri="{C3380CC4-5D6E-409C-BE32-E72D297353CC}">
              <c16:uniqueId val="{00000006-3EC7-498E-8BBF-352D3F1A5D50}"/>
            </c:ext>
          </c:extLst>
        </c:ser>
        <c:dLbls>
          <c:showLegendKey val="0"/>
          <c:showVal val="0"/>
          <c:showCatName val="0"/>
          <c:showSerName val="0"/>
          <c:showPercent val="0"/>
          <c:showBubbleSize val="0"/>
        </c:dLbls>
        <c:gapWidth val="150"/>
        <c:overlap val="100"/>
        <c:axId val="300285688"/>
        <c:axId val="300286472"/>
      </c:barChart>
      <c:catAx>
        <c:axId val="300285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300286472"/>
        <c:crosses val="autoZero"/>
        <c:auto val="1"/>
        <c:lblAlgn val="ctr"/>
        <c:lblOffset val="100"/>
        <c:noMultiLvlLbl val="0"/>
      </c:catAx>
      <c:valAx>
        <c:axId val="300286472"/>
        <c:scaling>
          <c:orientation val="minMax"/>
        </c:scaling>
        <c:delete val="0"/>
        <c:axPos val="t"/>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300285688"/>
        <c:crosses val="max"/>
        <c:crossBetween val="between"/>
        <c:dispUnits>
          <c:builtInUnit val="thousands"/>
          <c:dispUnitsLbl>
            <c:layout>
              <c:manualLayout>
                <c:xMode val="edge"/>
                <c:yMode val="edge"/>
                <c:x val="5.7843972322248395E-2"/>
                <c:y val="0"/>
              </c:manualLayout>
            </c:layout>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IE" dirty="0"/>
                    <a:t>System</a:t>
                  </a:r>
                  <a:r>
                    <a:rPr lang="en-IE" baseline="0" dirty="0"/>
                    <a:t> Operator</a:t>
                  </a:r>
                  <a:r>
                    <a:rPr lang="en-IE" dirty="0"/>
                    <a:t> scenarios,</a:t>
                  </a:r>
                  <a:r>
                    <a:rPr lang="en-IE" baseline="0" dirty="0"/>
                    <a:t> GW installed capacity</a:t>
                  </a:r>
                  <a:endParaRPr lang="en-IE" dirty="0"/>
                </a:p>
              </c:rich>
            </c:tx>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2598888365823"/>
          <c:y val="0.25304604589413254"/>
          <c:w val="0.84230017091390719"/>
          <c:h val="0.64418460420702184"/>
        </c:manualLayout>
      </c:layout>
      <c:barChart>
        <c:barDir val="col"/>
        <c:grouping val="clustered"/>
        <c:varyColors val="0"/>
        <c:ser>
          <c:idx val="0"/>
          <c:order val="0"/>
          <c:tx>
            <c:v>Central RES, low investment cost</c:v>
          </c:tx>
          <c:spPr>
            <a:solidFill>
              <a:schemeClr val="bg2">
                <a:lumMod val="50000"/>
              </a:schemeClr>
            </a:solidFill>
            <a:ln>
              <a:noFill/>
            </a:ln>
            <a:effectLst/>
          </c:spPr>
          <c:invertIfNegative val="0"/>
          <c:cat>
            <c:strRef>
              <c:f>('NPV Central, low cost'!$B$176,'NPV Central, low cost'!$B$195)</c:f>
              <c:strCache>
                <c:ptCount val="2"/>
                <c:pt idx="0">
                  <c:v>Wind</c:v>
                </c:pt>
                <c:pt idx="1">
                  <c:v>Utility solar</c:v>
                </c:pt>
              </c:strCache>
              <c:extLst/>
            </c:strRef>
          </c:cat>
          <c:val>
            <c:numRef>
              <c:f>('NPV Central, low cost'!$D$180,'NPV Central, low cost'!$D$199)</c:f>
              <c:numCache>
                <c:formatCode>_("€"* #,##0_);_("€"* \(#,##0\);_("€"* "-"??_);_(@_)</c:formatCode>
                <c:ptCount val="2"/>
                <c:pt idx="0">
                  <c:v>497364686.8416003</c:v>
                </c:pt>
                <c:pt idx="1">
                  <c:v>185591428.77407619</c:v>
                </c:pt>
              </c:numCache>
              <c:extLst/>
            </c:numRef>
          </c:val>
          <c:extLst>
            <c:ext xmlns:c16="http://schemas.microsoft.com/office/drawing/2014/chart" uri="{C3380CC4-5D6E-409C-BE32-E72D297353CC}">
              <c16:uniqueId val="{00000000-8778-4514-9E96-172981C73947}"/>
            </c:ext>
          </c:extLst>
        </c:ser>
        <c:ser>
          <c:idx val="1"/>
          <c:order val="1"/>
          <c:tx>
            <c:v>Central RES, high investment cost</c:v>
          </c:tx>
          <c:spPr>
            <a:solidFill>
              <a:schemeClr val="bg2">
                <a:lumMod val="90000"/>
              </a:schemeClr>
            </a:solidFill>
            <a:ln>
              <a:noFill/>
            </a:ln>
            <a:effectLst/>
          </c:spPr>
          <c:invertIfNegative val="0"/>
          <c:cat>
            <c:strRef>
              <c:f>('NPV Central, low cost'!$B$176,'NPV Central, low cost'!$B$195)</c:f>
              <c:strCache>
                <c:ptCount val="2"/>
                <c:pt idx="0">
                  <c:v>Wind</c:v>
                </c:pt>
                <c:pt idx="1">
                  <c:v>Utility solar</c:v>
                </c:pt>
              </c:strCache>
              <c:extLst/>
            </c:strRef>
          </c:cat>
          <c:val>
            <c:numRef>
              <c:f>('NPV Central, high cost'!$D$180,'NPV Central, high cost'!$D$200)</c:f>
              <c:numCache>
                <c:formatCode>_("€"* #,##0_);_("€"* \(#,##0\);_("€"* "-"??_);_(@_)</c:formatCode>
                <c:ptCount val="2"/>
                <c:pt idx="0">
                  <c:v>433283068.70959079</c:v>
                </c:pt>
                <c:pt idx="1">
                  <c:v>-363382273.68806016</c:v>
                </c:pt>
              </c:numCache>
              <c:extLst/>
            </c:numRef>
          </c:val>
          <c:extLst>
            <c:ext xmlns:c16="http://schemas.microsoft.com/office/drawing/2014/chart" uri="{C3380CC4-5D6E-409C-BE32-E72D297353CC}">
              <c16:uniqueId val="{00000001-8778-4514-9E96-172981C73947}"/>
            </c:ext>
          </c:extLst>
        </c:ser>
        <c:ser>
          <c:idx val="2"/>
          <c:order val="2"/>
          <c:tx>
            <c:v>High RES, low investment cost</c:v>
          </c:tx>
          <c:spPr>
            <a:solidFill>
              <a:srgbClr val="FF7575"/>
            </a:solidFill>
            <a:ln>
              <a:noFill/>
            </a:ln>
            <a:effectLst/>
          </c:spPr>
          <c:invertIfNegative val="0"/>
          <c:cat>
            <c:strRef>
              <c:f>('NPV Central, low cost'!$B$176,'NPV Central, low cost'!$B$195)</c:f>
              <c:strCache>
                <c:ptCount val="2"/>
                <c:pt idx="0">
                  <c:v>Wind</c:v>
                </c:pt>
                <c:pt idx="1">
                  <c:v>Utility solar</c:v>
                </c:pt>
              </c:strCache>
              <c:extLst/>
            </c:strRef>
          </c:cat>
          <c:val>
            <c:numRef>
              <c:f>('NPV High, low cost'!$D$180,'NPV High, low cost'!$D$199)</c:f>
              <c:numCache>
                <c:formatCode>_("€"* #,##0_);_("€"* \(#,##0\);_("€"* "-"??_);_(@_)</c:formatCode>
                <c:ptCount val="2"/>
                <c:pt idx="0">
                  <c:v>106239714.13560703</c:v>
                </c:pt>
                <c:pt idx="1">
                  <c:v>666225985.22128499</c:v>
                </c:pt>
              </c:numCache>
              <c:extLst/>
            </c:numRef>
          </c:val>
          <c:extLst>
            <c:ext xmlns:c16="http://schemas.microsoft.com/office/drawing/2014/chart" uri="{C3380CC4-5D6E-409C-BE32-E72D297353CC}">
              <c16:uniqueId val="{00000002-8778-4514-9E96-172981C73947}"/>
            </c:ext>
          </c:extLst>
        </c:ser>
        <c:ser>
          <c:idx val="3"/>
          <c:order val="3"/>
          <c:tx>
            <c:v>High RES, high investment cost</c:v>
          </c:tx>
          <c:spPr>
            <a:solidFill>
              <a:srgbClr val="DCAB9C"/>
            </a:solidFill>
            <a:ln>
              <a:noFill/>
            </a:ln>
            <a:effectLst/>
          </c:spPr>
          <c:invertIfNegative val="0"/>
          <c:cat>
            <c:strRef>
              <c:f>('NPV Central, low cost'!$B$176,'NPV Central, low cost'!$B$195)</c:f>
              <c:strCache>
                <c:ptCount val="2"/>
                <c:pt idx="0">
                  <c:v>Wind</c:v>
                </c:pt>
                <c:pt idx="1">
                  <c:v>Utility solar</c:v>
                </c:pt>
              </c:strCache>
              <c:extLst/>
            </c:strRef>
          </c:cat>
          <c:val>
            <c:numRef>
              <c:f>('NPV High, high cost'!$D$180,'NPV High, high cost'!$D$199)</c:f>
              <c:numCache>
                <c:formatCode>_("€"* #,##0_);_("€"* \(#,##0\);_("€"* "-"??_);_(@_)</c:formatCode>
                <c:ptCount val="2"/>
                <c:pt idx="0">
                  <c:v>-96743462.592623919</c:v>
                </c:pt>
                <c:pt idx="1">
                  <c:v>-845262295.83211839</c:v>
                </c:pt>
              </c:numCache>
              <c:extLst/>
            </c:numRef>
          </c:val>
          <c:extLst>
            <c:ext xmlns:c16="http://schemas.microsoft.com/office/drawing/2014/chart" uri="{C3380CC4-5D6E-409C-BE32-E72D297353CC}">
              <c16:uniqueId val="{00000003-8778-4514-9E96-172981C73947}"/>
            </c:ext>
          </c:extLst>
        </c:ser>
        <c:dLbls>
          <c:showLegendKey val="0"/>
          <c:showVal val="0"/>
          <c:showCatName val="0"/>
          <c:showSerName val="0"/>
          <c:showPercent val="0"/>
          <c:showBubbleSize val="0"/>
        </c:dLbls>
        <c:gapWidth val="201"/>
        <c:overlap val="-27"/>
        <c:axId val="1296962176"/>
        <c:axId val="1296958256"/>
      </c:barChart>
      <c:catAx>
        <c:axId val="129696217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1296958256"/>
        <c:crosses val="autoZero"/>
        <c:auto val="1"/>
        <c:lblAlgn val="ctr"/>
        <c:lblOffset val="2"/>
        <c:noMultiLvlLbl val="0"/>
      </c:catAx>
      <c:valAx>
        <c:axId val="129695825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1296962176"/>
        <c:crosses val="autoZero"/>
        <c:crossBetween val="between"/>
        <c:majorUnit val="1000000000"/>
        <c:dispUnits>
          <c:builtInUnit val="billions"/>
          <c:dispUnitsLbl>
            <c:layout>
              <c:manualLayout>
                <c:xMode val="edge"/>
                <c:yMode val="edge"/>
                <c:x val="1.8894190655334982E-2"/>
                <c:y val="0.22890400662493024"/>
              </c:manualLayout>
            </c:layout>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a:t>Net present value, billion €</a:t>
                  </a:r>
                </a:p>
              </c:rich>
            </c:tx>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dispUnitsLbl>
        </c:dispUnits>
      </c:valAx>
      <c:spPr>
        <a:noFill/>
        <a:ln>
          <a:noFill/>
        </a:ln>
        <a:effectLst/>
      </c:spPr>
    </c:plotArea>
    <c:legend>
      <c:legendPos val="t"/>
      <c:layout>
        <c:manualLayout>
          <c:xMode val="edge"/>
          <c:yMode val="edge"/>
          <c:x val="0.14155066057411891"/>
          <c:y val="3.7890442486547583E-2"/>
          <c:w val="0.83275965598217039"/>
          <c:h val="0.15280755589540093"/>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7799650043744"/>
          <c:y val="6.9210775736366303E-2"/>
          <c:w val="0.74880074365704286"/>
          <c:h val="0.7376173811606882"/>
        </c:manualLayout>
      </c:layout>
      <c:lineChart>
        <c:grouping val="standard"/>
        <c:varyColors val="0"/>
        <c:ser>
          <c:idx val="0"/>
          <c:order val="0"/>
          <c:tx>
            <c:v>Central base case</c:v>
          </c:tx>
          <c:spPr>
            <a:ln w="38100" cap="rnd">
              <a:solidFill>
                <a:schemeClr val="accent1"/>
              </a:solidFill>
              <a:round/>
            </a:ln>
            <a:effectLst/>
          </c:spPr>
          <c:marker>
            <c:symbol val="none"/>
          </c:marker>
          <c:cat>
            <c:numRef>
              <c:f>'RES gen central'!$AL$29:$AL$8788</c:f>
              <c:numCache>
                <c:formatCode>General</c:formatCode>
                <c:ptCount val="8760"/>
                <c:pt idx="2065" formatCode="0.00">
                  <c:v>0.25</c:v>
                </c:pt>
                <c:pt idx="4255" formatCode="0.00">
                  <c:v>0.5</c:v>
                </c:pt>
                <c:pt idx="6445" formatCode="0.00">
                  <c:v>0.75</c:v>
                </c:pt>
                <c:pt idx="8635" formatCode="0">
                  <c:v>1</c:v>
                </c:pt>
              </c:numCache>
            </c:numRef>
          </c:cat>
          <c:val>
            <c:numRef>
              <c:f>'RES gen central'!$AJ$29:$AJ$8788</c:f>
              <c:numCache>
                <c:formatCode>0.0</c:formatCode>
                <c:ptCount val="8760"/>
                <c:pt idx="0">
                  <c:v>237.08336798551542</c:v>
                </c:pt>
                <c:pt idx="1">
                  <c:v>234.05387146958159</c:v>
                </c:pt>
                <c:pt idx="2">
                  <c:v>231.39862808951426</c:v>
                </c:pt>
                <c:pt idx="3">
                  <c:v>231.08022653200754</c:v>
                </c:pt>
                <c:pt idx="4">
                  <c:v>230.25351865589744</c:v>
                </c:pt>
                <c:pt idx="5">
                  <c:v>229.95871539104002</c:v>
                </c:pt>
                <c:pt idx="6">
                  <c:v>228.71324897301736</c:v>
                </c:pt>
                <c:pt idx="7">
                  <c:v>226.2333258262654</c:v>
                </c:pt>
                <c:pt idx="8">
                  <c:v>223.75009646400065</c:v>
                </c:pt>
                <c:pt idx="9">
                  <c:v>223.25647374921104</c:v>
                </c:pt>
                <c:pt idx="10">
                  <c:v>222.20517649425443</c:v>
                </c:pt>
                <c:pt idx="11">
                  <c:v>220.55249361595855</c:v>
                </c:pt>
                <c:pt idx="12">
                  <c:v>218.78446296558454</c:v>
                </c:pt>
                <c:pt idx="13">
                  <c:v>218.70062965964604</c:v>
                </c:pt>
                <c:pt idx="14">
                  <c:v>218.09786024312848</c:v>
                </c:pt>
                <c:pt idx="15">
                  <c:v>218.03143152851766</c:v>
                </c:pt>
                <c:pt idx="16">
                  <c:v>217.98677318628944</c:v>
                </c:pt>
                <c:pt idx="17">
                  <c:v>217.61544983152555</c:v>
                </c:pt>
                <c:pt idx="18">
                  <c:v>217.0737612097661</c:v>
                </c:pt>
                <c:pt idx="19">
                  <c:v>216.95180752267325</c:v>
                </c:pt>
                <c:pt idx="20">
                  <c:v>216.86947983358334</c:v>
                </c:pt>
                <c:pt idx="21">
                  <c:v>216.14950134435182</c:v>
                </c:pt>
                <c:pt idx="22">
                  <c:v>214.6465089449643</c:v>
                </c:pt>
                <c:pt idx="23">
                  <c:v>213.78014307971605</c:v>
                </c:pt>
                <c:pt idx="24">
                  <c:v>213.48962461923674</c:v>
                </c:pt>
                <c:pt idx="25">
                  <c:v>213.29302854127988</c:v>
                </c:pt>
                <c:pt idx="26">
                  <c:v>213.24177889713147</c:v>
                </c:pt>
                <c:pt idx="27">
                  <c:v>212.65852461036337</c:v>
                </c:pt>
                <c:pt idx="28">
                  <c:v>212.29832391793116</c:v>
                </c:pt>
                <c:pt idx="29">
                  <c:v>211.84238361687869</c:v>
                </c:pt>
                <c:pt idx="30">
                  <c:v>211.81468316028455</c:v>
                </c:pt>
                <c:pt idx="31">
                  <c:v>211.61749381684803</c:v>
                </c:pt>
                <c:pt idx="32">
                  <c:v>211.54486480255744</c:v>
                </c:pt>
                <c:pt idx="33">
                  <c:v>210.69777892777486</c:v>
                </c:pt>
                <c:pt idx="34">
                  <c:v>210.53943410320377</c:v>
                </c:pt>
                <c:pt idx="35">
                  <c:v>210.02844154000803</c:v>
                </c:pt>
                <c:pt idx="36">
                  <c:v>209.53463782200495</c:v>
                </c:pt>
                <c:pt idx="37">
                  <c:v>209.07284330857911</c:v>
                </c:pt>
                <c:pt idx="38">
                  <c:v>209.01775830012031</c:v>
                </c:pt>
                <c:pt idx="39">
                  <c:v>208.58893609103569</c:v>
                </c:pt>
                <c:pt idx="40">
                  <c:v>208.0498701011995</c:v>
                </c:pt>
                <c:pt idx="41">
                  <c:v>207.78961873505301</c:v>
                </c:pt>
                <c:pt idx="42">
                  <c:v>207.78262098887245</c:v>
                </c:pt>
                <c:pt idx="43">
                  <c:v>207.71355360941013</c:v>
                </c:pt>
                <c:pt idx="44">
                  <c:v>207.55288330875729</c:v>
                </c:pt>
                <c:pt idx="45">
                  <c:v>207.52218415267035</c:v>
                </c:pt>
                <c:pt idx="46">
                  <c:v>207.48520916396075</c:v>
                </c:pt>
                <c:pt idx="47">
                  <c:v>207.29080272874029</c:v>
                </c:pt>
                <c:pt idx="48">
                  <c:v>207.19738862587312</c:v>
                </c:pt>
                <c:pt idx="49">
                  <c:v>207.09733056945282</c:v>
                </c:pt>
                <c:pt idx="50">
                  <c:v>206.84096674685813</c:v>
                </c:pt>
                <c:pt idx="51">
                  <c:v>206.82039428152237</c:v>
                </c:pt>
                <c:pt idx="52">
                  <c:v>206.7573623598098</c:v>
                </c:pt>
                <c:pt idx="53">
                  <c:v>206.12690277844004</c:v>
                </c:pt>
                <c:pt idx="54">
                  <c:v>206.03660224244229</c:v>
                </c:pt>
                <c:pt idx="55">
                  <c:v>206.0057629214476</c:v>
                </c:pt>
                <c:pt idx="56">
                  <c:v>205.944962138937</c:v>
                </c:pt>
                <c:pt idx="57">
                  <c:v>205.91285252582546</c:v>
                </c:pt>
                <c:pt idx="58">
                  <c:v>205.78749941198637</c:v>
                </c:pt>
                <c:pt idx="59">
                  <c:v>205.47658810396294</c:v>
                </c:pt>
                <c:pt idx="60">
                  <c:v>205.22666529802532</c:v>
                </c:pt>
                <c:pt idx="61">
                  <c:v>204.99720492207425</c:v>
                </c:pt>
                <c:pt idx="62">
                  <c:v>204.99701543827297</c:v>
                </c:pt>
                <c:pt idx="63">
                  <c:v>204.92778510787574</c:v>
                </c:pt>
                <c:pt idx="64">
                  <c:v>204.81566930805687</c:v>
                </c:pt>
                <c:pt idx="65">
                  <c:v>204.77701090085847</c:v>
                </c:pt>
                <c:pt idx="66">
                  <c:v>204.66743237891896</c:v>
                </c:pt>
                <c:pt idx="67">
                  <c:v>204.38817774439048</c:v>
                </c:pt>
                <c:pt idx="68">
                  <c:v>204.32741911980173</c:v>
                </c:pt>
                <c:pt idx="69">
                  <c:v>204.24952827841562</c:v>
                </c:pt>
                <c:pt idx="70">
                  <c:v>204.23173208101198</c:v>
                </c:pt>
                <c:pt idx="71">
                  <c:v>204.182076331079</c:v>
                </c:pt>
                <c:pt idx="72">
                  <c:v>204.17893791818128</c:v>
                </c:pt>
                <c:pt idx="73">
                  <c:v>204.1400181276403</c:v>
                </c:pt>
                <c:pt idx="74">
                  <c:v>204.12014383868166</c:v>
                </c:pt>
                <c:pt idx="75">
                  <c:v>204.0378553259317</c:v>
                </c:pt>
                <c:pt idx="76">
                  <c:v>203.72882580890678</c:v>
                </c:pt>
                <c:pt idx="77">
                  <c:v>203.6279175695073</c:v>
                </c:pt>
                <c:pt idx="78">
                  <c:v>203.6097408815202</c:v>
                </c:pt>
                <c:pt idx="79">
                  <c:v>203.36971381376006</c:v>
                </c:pt>
                <c:pt idx="80">
                  <c:v>203.2751042960553</c:v>
                </c:pt>
                <c:pt idx="81">
                  <c:v>203.26752488448346</c:v>
                </c:pt>
                <c:pt idx="82">
                  <c:v>203.24251826816288</c:v>
                </c:pt>
                <c:pt idx="83">
                  <c:v>203.24137678258035</c:v>
                </c:pt>
                <c:pt idx="84">
                  <c:v>203.22240644313828</c:v>
                </c:pt>
                <c:pt idx="85">
                  <c:v>203.21518866033986</c:v>
                </c:pt>
                <c:pt idx="86">
                  <c:v>202.99175689017389</c:v>
                </c:pt>
                <c:pt idx="87">
                  <c:v>202.80404629805474</c:v>
                </c:pt>
                <c:pt idx="88">
                  <c:v>202.57054169580169</c:v>
                </c:pt>
                <c:pt idx="89">
                  <c:v>202.47657470528989</c:v>
                </c:pt>
                <c:pt idx="90">
                  <c:v>202.42762053201128</c:v>
                </c:pt>
                <c:pt idx="91">
                  <c:v>202.4067013183541</c:v>
                </c:pt>
                <c:pt idx="92">
                  <c:v>202.25213935089056</c:v>
                </c:pt>
                <c:pt idx="93">
                  <c:v>202.16160404989267</c:v>
                </c:pt>
                <c:pt idx="94">
                  <c:v>202.10653868303328</c:v>
                </c:pt>
                <c:pt idx="95">
                  <c:v>202.03369662637857</c:v>
                </c:pt>
                <c:pt idx="96">
                  <c:v>201.94863004127814</c:v>
                </c:pt>
                <c:pt idx="97">
                  <c:v>201.93494139462226</c:v>
                </c:pt>
                <c:pt idx="98">
                  <c:v>201.17929577539155</c:v>
                </c:pt>
                <c:pt idx="99">
                  <c:v>201.15181909794333</c:v>
                </c:pt>
                <c:pt idx="100">
                  <c:v>200.96402142817138</c:v>
                </c:pt>
                <c:pt idx="101">
                  <c:v>200.74316803226048</c:v>
                </c:pt>
                <c:pt idx="102">
                  <c:v>200.51223825982296</c:v>
                </c:pt>
                <c:pt idx="103">
                  <c:v>200.36931590097399</c:v>
                </c:pt>
                <c:pt idx="104">
                  <c:v>200.21749270011884</c:v>
                </c:pt>
                <c:pt idx="105">
                  <c:v>200.15479508263203</c:v>
                </c:pt>
                <c:pt idx="106">
                  <c:v>199.99670073303488</c:v>
                </c:pt>
                <c:pt idx="107">
                  <c:v>199.99390475675597</c:v>
                </c:pt>
                <c:pt idx="108">
                  <c:v>199.85523798663829</c:v>
                </c:pt>
                <c:pt idx="109">
                  <c:v>199.80162755857515</c:v>
                </c:pt>
                <c:pt idx="110">
                  <c:v>199.74855238955149</c:v>
                </c:pt>
                <c:pt idx="111">
                  <c:v>199.74403899231407</c:v>
                </c:pt>
                <c:pt idx="112">
                  <c:v>199.71064470476679</c:v>
                </c:pt>
                <c:pt idx="113">
                  <c:v>199.64559509251305</c:v>
                </c:pt>
                <c:pt idx="114">
                  <c:v>199.63595177846292</c:v>
                </c:pt>
                <c:pt idx="115">
                  <c:v>199.47607110717578</c:v>
                </c:pt>
                <c:pt idx="116">
                  <c:v>199.20736840571706</c:v>
                </c:pt>
                <c:pt idx="117">
                  <c:v>199.12142559169163</c:v>
                </c:pt>
                <c:pt idx="118">
                  <c:v>199.06453245533407</c:v>
                </c:pt>
                <c:pt idx="119">
                  <c:v>198.98783633020585</c:v>
                </c:pt>
                <c:pt idx="120">
                  <c:v>198.96710020986171</c:v>
                </c:pt>
                <c:pt idx="121">
                  <c:v>198.9105507841706</c:v>
                </c:pt>
                <c:pt idx="122">
                  <c:v>198.91022300722165</c:v>
                </c:pt>
                <c:pt idx="123">
                  <c:v>198.90341738023722</c:v>
                </c:pt>
                <c:pt idx="124">
                  <c:v>198.79197995955801</c:v>
                </c:pt>
                <c:pt idx="125">
                  <c:v>198.62835643612573</c:v>
                </c:pt>
                <c:pt idx="126">
                  <c:v>198.50743634272391</c:v>
                </c:pt>
                <c:pt idx="127">
                  <c:v>198.28696787188852</c:v>
                </c:pt>
                <c:pt idx="128">
                  <c:v>198.05878334338797</c:v>
                </c:pt>
                <c:pt idx="129">
                  <c:v>197.73261445693214</c:v>
                </c:pt>
                <c:pt idx="130">
                  <c:v>197.71632561673547</c:v>
                </c:pt>
                <c:pt idx="131">
                  <c:v>197.66219429166239</c:v>
                </c:pt>
                <c:pt idx="132">
                  <c:v>197.50399348503402</c:v>
                </c:pt>
                <c:pt idx="133">
                  <c:v>197.40583051011225</c:v>
                </c:pt>
                <c:pt idx="134">
                  <c:v>197.34756904207001</c:v>
                </c:pt>
                <c:pt idx="135">
                  <c:v>197.31905432276102</c:v>
                </c:pt>
                <c:pt idx="136">
                  <c:v>197.09055112719997</c:v>
                </c:pt>
                <c:pt idx="137">
                  <c:v>197.0446487018099</c:v>
                </c:pt>
                <c:pt idx="138">
                  <c:v>196.96309714606505</c:v>
                </c:pt>
                <c:pt idx="139">
                  <c:v>196.9363536573147</c:v>
                </c:pt>
                <c:pt idx="140">
                  <c:v>196.8936538468825</c:v>
                </c:pt>
                <c:pt idx="141">
                  <c:v>196.86723356204931</c:v>
                </c:pt>
                <c:pt idx="142">
                  <c:v>196.76530331933304</c:v>
                </c:pt>
                <c:pt idx="143">
                  <c:v>196.67008911187972</c:v>
                </c:pt>
                <c:pt idx="144">
                  <c:v>196.64613918907173</c:v>
                </c:pt>
                <c:pt idx="145">
                  <c:v>196.63993968231526</c:v>
                </c:pt>
                <c:pt idx="146">
                  <c:v>196.61190705570215</c:v>
                </c:pt>
                <c:pt idx="147">
                  <c:v>196.52654790347825</c:v>
                </c:pt>
                <c:pt idx="148">
                  <c:v>196.50809441706926</c:v>
                </c:pt>
                <c:pt idx="149">
                  <c:v>196.46571953267841</c:v>
                </c:pt>
                <c:pt idx="150">
                  <c:v>196.26376677324407</c:v>
                </c:pt>
                <c:pt idx="151">
                  <c:v>196.25461535032409</c:v>
                </c:pt>
                <c:pt idx="152">
                  <c:v>196.25434051904637</c:v>
                </c:pt>
                <c:pt idx="153">
                  <c:v>196.24538978036117</c:v>
                </c:pt>
                <c:pt idx="154">
                  <c:v>196.20374586899402</c:v>
                </c:pt>
                <c:pt idx="155">
                  <c:v>196.16238989084661</c:v>
                </c:pt>
                <c:pt idx="156">
                  <c:v>196.14756521649576</c:v>
                </c:pt>
                <c:pt idx="157">
                  <c:v>196.1271332055133</c:v>
                </c:pt>
                <c:pt idx="158">
                  <c:v>195.97184937356312</c:v>
                </c:pt>
                <c:pt idx="159">
                  <c:v>195.88329915482097</c:v>
                </c:pt>
                <c:pt idx="160">
                  <c:v>195.79796199249904</c:v>
                </c:pt>
                <c:pt idx="161">
                  <c:v>195.69556519600451</c:v>
                </c:pt>
                <c:pt idx="162">
                  <c:v>195.4917659649123</c:v>
                </c:pt>
                <c:pt idx="163">
                  <c:v>195.44486541196827</c:v>
                </c:pt>
                <c:pt idx="164">
                  <c:v>195.40430432233208</c:v>
                </c:pt>
                <c:pt idx="165">
                  <c:v>195.1147030224661</c:v>
                </c:pt>
                <c:pt idx="166">
                  <c:v>195.10029964383094</c:v>
                </c:pt>
                <c:pt idx="167">
                  <c:v>195.01402351737741</c:v>
                </c:pt>
                <c:pt idx="168">
                  <c:v>194.925159811648</c:v>
                </c:pt>
                <c:pt idx="169">
                  <c:v>194.89945510630088</c:v>
                </c:pt>
                <c:pt idx="170">
                  <c:v>194.89387248890085</c:v>
                </c:pt>
                <c:pt idx="171">
                  <c:v>194.83598190939827</c:v>
                </c:pt>
                <c:pt idx="172">
                  <c:v>194.80794725109612</c:v>
                </c:pt>
                <c:pt idx="173">
                  <c:v>194.74516038674429</c:v>
                </c:pt>
                <c:pt idx="174">
                  <c:v>194.67037903779135</c:v>
                </c:pt>
                <c:pt idx="175">
                  <c:v>194.61774784230974</c:v>
                </c:pt>
                <c:pt idx="176">
                  <c:v>194.48396729287381</c:v>
                </c:pt>
                <c:pt idx="177">
                  <c:v>194.45249013109984</c:v>
                </c:pt>
                <c:pt idx="178">
                  <c:v>194.30063632258327</c:v>
                </c:pt>
                <c:pt idx="179">
                  <c:v>194.1380131631372</c:v>
                </c:pt>
                <c:pt idx="180">
                  <c:v>194.11362648892472</c:v>
                </c:pt>
                <c:pt idx="181">
                  <c:v>194.08386595242322</c:v>
                </c:pt>
                <c:pt idx="182">
                  <c:v>193.99099289336786</c:v>
                </c:pt>
                <c:pt idx="183">
                  <c:v>193.87734017276631</c:v>
                </c:pt>
                <c:pt idx="184">
                  <c:v>193.87247088672405</c:v>
                </c:pt>
                <c:pt idx="185">
                  <c:v>193.84400140341555</c:v>
                </c:pt>
                <c:pt idx="186">
                  <c:v>193.71948486934463</c:v>
                </c:pt>
                <c:pt idx="187">
                  <c:v>193.67838534608521</c:v>
                </c:pt>
                <c:pt idx="188">
                  <c:v>193.58871960259808</c:v>
                </c:pt>
                <c:pt idx="189">
                  <c:v>193.49307237120809</c:v>
                </c:pt>
                <c:pt idx="190">
                  <c:v>193.4323300579866</c:v>
                </c:pt>
                <c:pt idx="191">
                  <c:v>193.33063496118433</c:v>
                </c:pt>
                <c:pt idx="192">
                  <c:v>193.30943669366152</c:v>
                </c:pt>
                <c:pt idx="193">
                  <c:v>193.19773914189932</c:v>
                </c:pt>
                <c:pt idx="194">
                  <c:v>192.86827378516281</c:v>
                </c:pt>
                <c:pt idx="195">
                  <c:v>192.83252524177334</c:v>
                </c:pt>
                <c:pt idx="196">
                  <c:v>192.76607067497909</c:v>
                </c:pt>
                <c:pt idx="197">
                  <c:v>192.68354114533795</c:v>
                </c:pt>
                <c:pt idx="198">
                  <c:v>192.37570215200907</c:v>
                </c:pt>
                <c:pt idx="199">
                  <c:v>192.32814854899033</c:v>
                </c:pt>
                <c:pt idx="200">
                  <c:v>192.20837315674521</c:v>
                </c:pt>
                <c:pt idx="201">
                  <c:v>192.12564283148782</c:v>
                </c:pt>
                <c:pt idx="202">
                  <c:v>192.0857995237879</c:v>
                </c:pt>
                <c:pt idx="203">
                  <c:v>192.07030733283463</c:v>
                </c:pt>
                <c:pt idx="204">
                  <c:v>192.05902421380378</c:v>
                </c:pt>
                <c:pt idx="205">
                  <c:v>192.02179759656744</c:v>
                </c:pt>
                <c:pt idx="206">
                  <c:v>191.87890839758569</c:v>
                </c:pt>
                <c:pt idx="207">
                  <c:v>191.79113675049823</c:v>
                </c:pt>
                <c:pt idx="208">
                  <c:v>191.75108378397874</c:v>
                </c:pt>
                <c:pt idx="209">
                  <c:v>191.74071840817984</c:v>
                </c:pt>
                <c:pt idx="210">
                  <c:v>191.73899587608284</c:v>
                </c:pt>
                <c:pt idx="211">
                  <c:v>191.61143986162219</c:v>
                </c:pt>
                <c:pt idx="212">
                  <c:v>191.31245005197624</c:v>
                </c:pt>
                <c:pt idx="213">
                  <c:v>191.09352697998952</c:v>
                </c:pt>
                <c:pt idx="214">
                  <c:v>191.08760264642336</c:v>
                </c:pt>
                <c:pt idx="215">
                  <c:v>190.83930734472071</c:v>
                </c:pt>
                <c:pt idx="216">
                  <c:v>190.47103785043629</c:v>
                </c:pt>
                <c:pt idx="217">
                  <c:v>190.38096835888277</c:v>
                </c:pt>
                <c:pt idx="218">
                  <c:v>190.32769751719616</c:v>
                </c:pt>
                <c:pt idx="219">
                  <c:v>190.28499512595934</c:v>
                </c:pt>
                <c:pt idx="220">
                  <c:v>190.24150346811422</c:v>
                </c:pt>
                <c:pt idx="221">
                  <c:v>190.15806092614613</c:v>
                </c:pt>
                <c:pt idx="222">
                  <c:v>190.12251023612629</c:v>
                </c:pt>
                <c:pt idx="223">
                  <c:v>190.11503503960847</c:v>
                </c:pt>
                <c:pt idx="224">
                  <c:v>189.97879242647497</c:v>
                </c:pt>
                <c:pt idx="225">
                  <c:v>189.89557922140119</c:v>
                </c:pt>
                <c:pt idx="226">
                  <c:v>189.87824121088846</c:v>
                </c:pt>
                <c:pt idx="227">
                  <c:v>189.85905981070022</c:v>
                </c:pt>
                <c:pt idx="228">
                  <c:v>189.82278828168168</c:v>
                </c:pt>
                <c:pt idx="229">
                  <c:v>189.76152933334646</c:v>
                </c:pt>
                <c:pt idx="230">
                  <c:v>189.68642164536732</c:v>
                </c:pt>
                <c:pt idx="231">
                  <c:v>189.62289207760088</c:v>
                </c:pt>
                <c:pt idx="232">
                  <c:v>189.60991130054381</c:v>
                </c:pt>
                <c:pt idx="233">
                  <c:v>189.52909756663365</c:v>
                </c:pt>
                <c:pt idx="234">
                  <c:v>189.48305093657117</c:v>
                </c:pt>
                <c:pt idx="235">
                  <c:v>189.45320725857536</c:v>
                </c:pt>
                <c:pt idx="236">
                  <c:v>189.44679150105895</c:v>
                </c:pt>
                <c:pt idx="237">
                  <c:v>189.24653316599338</c:v>
                </c:pt>
                <c:pt idx="238">
                  <c:v>189.24181103786663</c:v>
                </c:pt>
                <c:pt idx="239">
                  <c:v>189.2080613121409</c:v>
                </c:pt>
                <c:pt idx="240">
                  <c:v>189.0309910718228</c:v>
                </c:pt>
                <c:pt idx="241">
                  <c:v>188.9804448532629</c:v>
                </c:pt>
                <c:pt idx="242">
                  <c:v>188.94498455918759</c:v>
                </c:pt>
                <c:pt idx="243">
                  <c:v>188.85524244084235</c:v>
                </c:pt>
                <c:pt idx="244">
                  <c:v>188.62163649441101</c:v>
                </c:pt>
                <c:pt idx="245">
                  <c:v>188.43483588022798</c:v>
                </c:pt>
                <c:pt idx="246">
                  <c:v>188.2103220476306</c:v>
                </c:pt>
                <c:pt idx="247">
                  <c:v>188.10097398422457</c:v>
                </c:pt>
                <c:pt idx="248">
                  <c:v>188.06230305370929</c:v>
                </c:pt>
                <c:pt idx="249">
                  <c:v>187.89360794534372</c:v>
                </c:pt>
                <c:pt idx="250">
                  <c:v>187.73000203625412</c:v>
                </c:pt>
                <c:pt idx="251">
                  <c:v>187.60169931122454</c:v>
                </c:pt>
                <c:pt idx="252">
                  <c:v>187.60047512660481</c:v>
                </c:pt>
                <c:pt idx="253">
                  <c:v>187.35712150889498</c:v>
                </c:pt>
                <c:pt idx="254">
                  <c:v>187.32698828726006</c:v>
                </c:pt>
                <c:pt idx="255">
                  <c:v>187.12010920946562</c:v>
                </c:pt>
                <c:pt idx="256">
                  <c:v>187.08706119495056</c:v>
                </c:pt>
                <c:pt idx="257">
                  <c:v>186.88298049659699</c:v>
                </c:pt>
                <c:pt idx="258">
                  <c:v>186.84339169759855</c:v>
                </c:pt>
                <c:pt idx="259">
                  <c:v>186.81870876561845</c:v>
                </c:pt>
                <c:pt idx="260">
                  <c:v>186.75405933951961</c:v>
                </c:pt>
                <c:pt idx="261">
                  <c:v>186.7527440988458</c:v>
                </c:pt>
                <c:pt idx="262">
                  <c:v>186.69553456421505</c:v>
                </c:pt>
                <c:pt idx="263">
                  <c:v>186.67385088843506</c:v>
                </c:pt>
                <c:pt idx="264">
                  <c:v>186.53551669662676</c:v>
                </c:pt>
                <c:pt idx="265">
                  <c:v>186.52996845427467</c:v>
                </c:pt>
                <c:pt idx="266">
                  <c:v>186.43520201636474</c:v>
                </c:pt>
                <c:pt idx="267">
                  <c:v>186.34219841456778</c:v>
                </c:pt>
                <c:pt idx="268">
                  <c:v>186.33339550848888</c:v>
                </c:pt>
                <c:pt idx="269">
                  <c:v>186.14311343954958</c:v>
                </c:pt>
                <c:pt idx="270">
                  <c:v>186.08704904461533</c:v>
                </c:pt>
                <c:pt idx="271">
                  <c:v>186.07404042473678</c:v>
                </c:pt>
                <c:pt idx="272">
                  <c:v>186.04777958856445</c:v>
                </c:pt>
                <c:pt idx="273">
                  <c:v>186.02094363299278</c:v>
                </c:pt>
                <c:pt idx="274">
                  <c:v>185.9351988718013</c:v>
                </c:pt>
                <c:pt idx="275">
                  <c:v>185.89790043002006</c:v>
                </c:pt>
                <c:pt idx="276">
                  <c:v>185.68745951638357</c:v>
                </c:pt>
                <c:pt idx="277">
                  <c:v>185.66847290694309</c:v>
                </c:pt>
                <c:pt idx="278">
                  <c:v>185.51446987102884</c:v>
                </c:pt>
                <c:pt idx="279">
                  <c:v>185.42222809490349</c:v>
                </c:pt>
                <c:pt idx="280">
                  <c:v>185.39908257139231</c:v>
                </c:pt>
                <c:pt idx="281">
                  <c:v>185.38482407736299</c:v>
                </c:pt>
                <c:pt idx="282">
                  <c:v>185.34633846870341</c:v>
                </c:pt>
                <c:pt idx="283">
                  <c:v>185.25104405135346</c:v>
                </c:pt>
                <c:pt idx="284">
                  <c:v>185.17057414819328</c:v>
                </c:pt>
                <c:pt idx="285">
                  <c:v>185.16494792999657</c:v>
                </c:pt>
                <c:pt idx="286">
                  <c:v>185.06816779863956</c:v>
                </c:pt>
                <c:pt idx="287">
                  <c:v>185.06707506329889</c:v>
                </c:pt>
                <c:pt idx="288">
                  <c:v>184.78743118422901</c:v>
                </c:pt>
                <c:pt idx="289">
                  <c:v>184.76590244676078</c:v>
                </c:pt>
                <c:pt idx="290">
                  <c:v>184.75760938973391</c:v>
                </c:pt>
                <c:pt idx="291">
                  <c:v>184.6729341270719</c:v>
                </c:pt>
                <c:pt idx="292">
                  <c:v>184.61318342840264</c:v>
                </c:pt>
                <c:pt idx="293">
                  <c:v>184.48601345770436</c:v>
                </c:pt>
                <c:pt idx="294">
                  <c:v>184.26893601556239</c:v>
                </c:pt>
                <c:pt idx="295">
                  <c:v>184.20727139772617</c:v>
                </c:pt>
                <c:pt idx="296">
                  <c:v>184.1771679348245</c:v>
                </c:pt>
                <c:pt idx="297">
                  <c:v>183.82431547678863</c:v>
                </c:pt>
                <c:pt idx="298">
                  <c:v>183.81646799705635</c:v>
                </c:pt>
                <c:pt idx="299">
                  <c:v>183.58645379188835</c:v>
                </c:pt>
                <c:pt idx="300">
                  <c:v>183.5764202585336</c:v>
                </c:pt>
                <c:pt idx="301">
                  <c:v>183.51458996526213</c:v>
                </c:pt>
                <c:pt idx="302">
                  <c:v>183.45437047005422</c:v>
                </c:pt>
                <c:pt idx="303">
                  <c:v>183.39401859920267</c:v>
                </c:pt>
                <c:pt idx="304">
                  <c:v>183.31218138643405</c:v>
                </c:pt>
                <c:pt idx="305">
                  <c:v>183.24026327299913</c:v>
                </c:pt>
                <c:pt idx="306">
                  <c:v>183.18963412397628</c:v>
                </c:pt>
                <c:pt idx="307">
                  <c:v>183.11421679585521</c:v>
                </c:pt>
                <c:pt idx="308">
                  <c:v>182.9724134077338</c:v>
                </c:pt>
                <c:pt idx="309">
                  <c:v>182.9182246376825</c:v>
                </c:pt>
                <c:pt idx="310">
                  <c:v>182.86204823542161</c:v>
                </c:pt>
                <c:pt idx="311">
                  <c:v>182.85552397615422</c:v>
                </c:pt>
                <c:pt idx="312">
                  <c:v>182.63654992073734</c:v>
                </c:pt>
                <c:pt idx="313">
                  <c:v>182.53576892826672</c:v>
                </c:pt>
                <c:pt idx="314">
                  <c:v>182.52141070593595</c:v>
                </c:pt>
                <c:pt idx="315">
                  <c:v>182.46917929068411</c:v>
                </c:pt>
                <c:pt idx="316">
                  <c:v>182.34057639606894</c:v>
                </c:pt>
                <c:pt idx="317">
                  <c:v>182.29922498139933</c:v>
                </c:pt>
                <c:pt idx="318">
                  <c:v>182.17164145041107</c:v>
                </c:pt>
                <c:pt idx="319">
                  <c:v>182.05121628465656</c:v>
                </c:pt>
                <c:pt idx="320">
                  <c:v>182.02012752204183</c:v>
                </c:pt>
                <c:pt idx="321">
                  <c:v>181.96171598654672</c:v>
                </c:pt>
                <c:pt idx="322">
                  <c:v>181.83754561424041</c:v>
                </c:pt>
                <c:pt idx="323">
                  <c:v>181.80636758065998</c:v>
                </c:pt>
                <c:pt idx="324">
                  <c:v>181.80064837378859</c:v>
                </c:pt>
                <c:pt idx="325">
                  <c:v>181.58410256677016</c:v>
                </c:pt>
                <c:pt idx="326">
                  <c:v>181.55631876977827</c:v>
                </c:pt>
                <c:pt idx="327">
                  <c:v>181.55043192179795</c:v>
                </c:pt>
                <c:pt idx="328">
                  <c:v>181.49031329638507</c:v>
                </c:pt>
                <c:pt idx="329">
                  <c:v>181.48876880282523</c:v>
                </c:pt>
                <c:pt idx="330">
                  <c:v>181.44983764846145</c:v>
                </c:pt>
                <c:pt idx="331">
                  <c:v>181.40832309460893</c:v>
                </c:pt>
                <c:pt idx="332">
                  <c:v>181.39942735607119</c:v>
                </c:pt>
                <c:pt idx="333">
                  <c:v>181.3931104814593</c:v>
                </c:pt>
                <c:pt idx="334">
                  <c:v>181.32799226535835</c:v>
                </c:pt>
                <c:pt idx="335">
                  <c:v>181.3272071454858</c:v>
                </c:pt>
                <c:pt idx="336">
                  <c:v>181.2625632120108</c:v>
                </c:pt>
                <c:pt idx="337">
                  <c:v>181.21423831282962</c:v>
                </c:pt>
                <c:pt idx="338">
                  <c:v>181.05408148482692</c:v>
                </c:pt>
                <c:pt idx="339">
                  <c:v>181.04542221746001</c:v>
                </c:pt>
                <c:pt idx="340">
                  <c:v>180.97232016504819</c:v>
                </c:pt>
                <c:pt idx="341">
                  <c:v>180.96835799316941</c:v>
                </c:pt>
                <c:pt idx="342">
                  <c:v>180.7581144117444</c:v>
                </c:pt>
                <c:pt idx="343">
                  <c:v>180.67863060181855</c:v>
                </c:pt>
                <c:pt idx="344">
                  <c:v>180.67109875071654</c:v>
                </c:pt>
                <c:pt idx="345">
                  <c:v>180.48675599645946</c:v>
                </c:pt>
                <c:pt idx="346">
                  <c:v>180.37401552162149</c:v>
                </c:pt>
                <c:pt idx="347">
                  <c:v>180.3680266184052</c:v>
                </c:pt>
                <c:pt idx="348">
                  <c:v>180.22407488704278</c:v>
                </c:pt>
                <c:pt idx="349">
                  <c:v>180.12899755041886</c:v>
                </c:pt>
                <c:pt idx="350">
                  <c:v>180.11471778344378</c:v>
                </c:pt>
                <c:pt idx="351">
                  <c:v>180.06439922197001</c:v>
                </c:pt>
                <c:pt idx="352">
                  <c:v>179.99229622091906</c:v>
                </c:pt>
                <c:pt idx="353">
                  <c:v>179.90885278134843</c:v>
                </c:pt>
                <c:pt idx="354">
                  <c:v>179.90342427196978</c:v>
                </c:pt>
                <c:pt idx="355">
                  <c:v>179.89210920200463</c:v>
                </c:pt>
                <c:pt idx="356">
                  <c:v>179.85092053318868</c:v>
                </c:pt>
                <c:pt idx="357">
                  <c:v>179.77236684429977</c:v>
                </c:pt>
                <c:pt idx="358">
                  <c:v>179.70004094866096</c:v>
                </c:pt>
                <c:pt idx="359">
                  <c:v>179.6040008577836</c:v>
                </c:pt>
                <c:pt idx="360">
                  <c:v>179.54822453555173</c:v>
                </c:pt>
                <c:pt idx="361">
                  <c:v>179.41204740001857</c:v>
                </c:pt>
                <c:pt idx="362">
                  <c:v>179.39635850997996</c:v>
                </c:pt>
                <c:pt idx="363">
                  <c:v>179.3762869393349</c:v>
                </c:pt>
                <c:pt idx="364">
                  <c:v>179.37157198496232</c:v>
                </c:pt>
                <c:pt idx="365">
                  <c:v>179.31960446297131</c:v>
                </c:pt>
                <c:pt idx="366">
                  <c:v>179.27261092990483</c:v>
                </c:pt>
                <c:pt idx="367">
                  <c:v>179.1970901486352</c:v>
                </c:pt>
                <c:pt idx="368">
                  <c:v>179.17323897425908</c:v>
                </c:pt>
                <c:pt idx="369">
                  <c:v>179.1700998167654</c:v>
                </c:pt>
                <c:pt idx="370">
                  <c:v>179.11785824737078</c:v>
                </c:pt>
                <c:pt idx="371">
                  <c:v>178.93343446748622</c:v>
                </c:pt>
                <c:pt idx="372">
                  <c:v>178.9088771415411</c:v>
                </c:pt>
                <c:pt idx="373">
                  <c:v>178.73440324181755</c:v>
                </c:pt>
                <c:pt idx="374">
                  <c:v>178.69991576729097</c:v>
                </c:pt>
                <c:pt idx="375">
                  <c:v>178.65204245277619</c:v>
                </c:pt>
                <c:pt idx="376">
                  <c:v>178.61811437813566</c:v>
                </c:pt>
                <c:pt idx="377">
                  <c:v>178.60062099664802</c:v>
                </c:pt>
                <c:pt idx="378">
                  <c:v>178.56953486117234</c:v>
                </c:pt>
                <c:pt idx="379">
                  <c:v>178.49062041193881</c:v>
                </c:pt>
                <c:pt idx="380">
                  <c:v>178.47028801735641</c:v>
                </c:pt>
                <c:pt idx="381">
                  <c:v>178.43969003163946</c:v>
                </c:pt>
                <c:pt idx="382">
                  <c:v>178.40463433989885</c:v>
                </c:pt>
                <c:pt idx="383">
                  <c:v>178.40075355556436</c:v>
                </c:pt>
                <c:pt idx="384">
                  <c:v>178.35066781717865</c:v>
                </c:pt>
                <c:pt idx="385">
                  <c:v>178.2963666997077</c:v>
                </c:pt>
                <c:pt idx="386">
                  <c:v>178.27526390588955</c:v>
                </c:pt>
                <c:pt idx="387">
                  <c:v>178.16740024950738</c:v>
                </c:pt>
                <c:pt idx="388">
                  <c:v>178.15681264722269</c:v>
                </c:pt>
                <c:pt idx="389">
                  <c:v>177.99262253285653</c:v>
                </c:pt>
                <c:pt idx="390">
                  <c:v>177.98552161048914</c:v>
                </c:pt>
                <c:pt idx="391">
                  <c:v>177.94531406670083</c:v>
                </c:pt>
                <c:pt idx="392">
                  <c:v>177.89511296386402</c:v>
                </c:pt>
                <c:pt idx="393">
                  <c:v>177.74101801031685</c:v>
                </c:pt>
                <c:pt idx="394">
                  <c:v>177.73776537122504</c:v>
                </c:pt>
                <c:pt idx="395">
                  <c:v>177.56585650938271</c:v>
                </c:pt>
                <c:pt idx="396">
                  <c:v>177.52297874054906</c:v>
                </c:pt>
                <c:pt idx="397">
                  <c:v>177.51484797302024</c:v>
                </c:pt>
                <c:pt idx="398">
                  <c:v>177.33654777412892</c:v>
                </c:pt>
                <c:pt idx="399">
                  <c:v>177.22556051795135</c:v>
                </c:pt>
                <c:pt idx="400">
                  <c:v>177.06182477169975</c:v>
                </c:pt>
                <c:pt idx="401">
                  <c:v>177.05411099330675</c:v>
                </c:pt>
                <c:pt idx="402">
                  <c:v>177.03795727322074</c:v>
                </c:pt>
                <c:pt idx="403">
                  <c:v>176.9420189978444</c:v>
                </c:pt>
                <c:pt idx="404">
                  <c:v>176.93981976516076</c:v>
                </c:pt>
                <c:pt idx="405">
                  <c:v>176.89997502205514</c:v>
                </c:pt>
                <c:pt idx="406">
                  <c:v>176.89247171109878</c:v>
                </c:pt>
                <c:pt idx="407">
                  <c:v>176.86831324822523</c:v>
                </c:pt>
                <c:pt idx="408">
                  <c:v>176.85435742639669</c:v>
                </c:pt>
                <c:pt idx="409">
                  <c:v>176.74274544768264</c:v>
                </c:pt>
                <c:pt idx="410">
                  <c:v>176.50100182377926</c:v>
                </c:pt>
                <c:pt idx="411">
                  <c:v>176.47694121811378</c:v>
                </c:pt>
                <c:pt idx="412">
                  <c:v>176.45028196989526</c:v>
                </c:pt>
                <c:pt idx="413">
                  <c:v>176.3199638767116</c:v>
                </c:pt>
                <c:pt idx="414">
                  <c:v>176.30561809475728</c:v>
                </c:pt>
                <c:pt idx="415">
                  <c:v>176.22682176574111</c:v>
                </c:pt>
                <c:pt idx="416">
                  <c:v>176.08037143455846</c:v>
                </c:pt>
                <c:pt idx="417">
                  <c:v>176.01757736430764</c:v>
                </c:pt>
                <c:pt idx="418">
                  <c:v>176.01581454098664</c:v>
                </c:pt>
                <c:pt idx="419">
                  <c:v>176.01270105508547</c:v>
                </c:pt>
                <c:pt idx="420">
                  <c:v>175.87608225636612</c:v>
                </c:pt>
                <c:pt idx="421">
                  <c:v>175.83921460615878</c:v>
                </c:pt>
                <c:pt idx="422">
                  <c:v>175.76296661616306</c:v>
                </c:pt>
                <c:pt idx="423">
                  <c:v>175.63032509801062</c:v>
                </c:pt>
                <c:pt idx="424">
                  <c:v>175.60387574854249</c:v>
                </c:pt>
                <c:pt idx="425">
                  <c:v>175.59398420836925</c:v>
                </c:pt>
                <c:pt idx="426">
                  <c:v>175.54584603911624</c:v>
                </c:pt>
                <c:pt idx="427">
                  <c:v>175.54002242655804</c:v>
                </c:pt>
                <c:pt idx="428">
                  <c:v>175.49563552544004</c:v>
                </c:pt>
                <c:pt idx="429">
                  <c:v>175.40302732391976</c:v>
                </c:pt>
                <c:pt idx="430">
                  <c:v>175.25560924058203</c:v>
                </c:pt>
                <c:pt idx="431">
                  <c:v>175.22760731843579</c:v>
                </c:pt>
                <c:pt idx="432">
                  <c:v>175.16390975625114</c:v>
                </c:pt>
                <c:pt idx="433">
                  <c:v>175.07175305451358</c:v>
                </c:pt>
                <c:pt idx="434">
                  <c:v>174.99516810970258</c:v>
                </c:pt>
                <c:pt idx="435">
                  <c:v>174.93463514576334</c:v>
                </c:pt>
                <c:pt idx="436">
                  <c:v>174.90807223331385</c:v>
                </c:pt>
                <c:pt idx="437">
                  <c:v>174.83444176548454</c:v>
                </c:pt>
                <c:pt idx="438">
                  <c:v>174.76426586606107</c:v>
                </c:pt>
                <c:pt idx="439">
                  <c:v>174.67790798446714</c:v>
                </c:pt>
                <c:pt idx="440">
                  <c:v>174.64479672431156</c:v>
                </c:pt>
                <c:pt idx="441">
                  <c:v>174.61613616420055</c:v>
                </c:pt>
                <c:pt idx="442">
                  <c:v>174.57828686491027</c:v>
                </c:pt>
                <c:pt idx="443">
                  <c:v>174.5638948211203</c:v>
                </c:pt>
                <c:pt idx="444">
                  <c:v>174.50016904229153</c:v>
                </c:pt>
                <c:pt idx="445">
                  <c:v>174.43688485757821</c:v>
                </c:pt>
                <c:pt idx="446">
                  <c:v>174.30897227946386</c:v>
                </c:pt>
                <c:pt idx="447">
                  <c:v>174.28986613798324</c:v>
                </c:pt>
                <c:pt idx="448">
                  <c:v>174.27212676847711</c:v>
                </c:pt>
                <c:pt idx="449">
                  <c:v>174.26201424110766</c:v>
                </c:pt>
                <c:pt idx="450">
                  <c:v>174.14603463964897</c:v>
                </c:pt>
                <c:pt idx="451">
                  <c:v>174.06816593871454</c:v>
                </c:pt>
                <c:pt idx="452">
                  <c:v>173.89138684173255</c:v>
                </c:pt>
                <c:pt idx="453">
                  <c:v>173.86717881432253</c:v>
                </c:pt>
                <c:pt idx="454">
                  <c:v>173.74450656613956</c:v>
                </c:pt>
                <c:pt idx="455">
                  <c:v>173.73419474506261</c:v>
                </c:pt>
                <c:pt idx="456">
                  <c:v>173.67156930518055</c:v>
                </c:pt>
                <c:pt idx="457">
                  <c:v>173.6684348818244</c:v>
                </c:pt>
                <c:pt idx="458">
                  <c:v>173.66769507024401</c:v>
                </c:pt>
                <c:pt idx="459">
                  <c:v>173.65594837936845</c:v>
                </c:pt>
                <c:pt idx="460">
                  <c:v>173.65540338510655</c:v>
                </c:pt>
                <c:pt idx="461">
                  <c:v>173.63924890291301</c:v>
                </c:pt>
                <c:pt idx="462">
                  <c:v>173.55925914312456</c:v>
                </c:pt>
                <c:pt idx="463">
                  <c:v>173.51261111123276</c:v>
                </c:pt>
                <c:pt idx="464">
                  <c:v>173.4678614051754</c:v>
                </c:pt>
                <c:pt idx="465">
                  <c:v>173.34450341060273</c:v>
                </c:pt>
                <c:pt idx="466">
                  <c:v>173.2872032594932</c:v>
                </c:pt>
                <c:pt idx="467">
                  <c:v>173.25089162666006</c:v>
                </c:pt>
                <c:pt idx="468">
                  <c:v>173.22087274519805</c:v>
                </c:pt>
                <c:pt idx="469">
                  <c:v>173.19030618181998</c:v>
                </c:pt>
                <c:pt idx="470">
                  <c:v>173.08593201673614</c:v>
                </c:pt>
                <c:pt idx="471">
                  <c:v>172.96012601861963</c:v>
                </c:pt>
                <c:pt idx="472">
                  <c:v>172.84823728072541</c:v>
                </c:pt>
                <c:pt idx="473">
                  <c:v>172.78270325210465</c:v>
                </c:pt>
                <c:pt idx="474">
                  <c:v>172.67877514642072</c:v>
                </c:pt>
                <c:pt idx="475">
                  <c:v>172.67196974054457</c:v>
                </c:pt>
                <c:pt idx="476">
                  <c:v>172.67166180072792</c:v>
                </c:pt>
                <c:pt idx="477">
                  <c:v>172.65524895352053</c:v>
                </c:pt>
                <c:pt idx="478">
                  <c:v>172.55389863219389</c:v>
                </c:pt>
                <c:pt idx="479">
                  <c:v>172.5472553729991</c:v>
                </c:pt>
                <c:pt idx="480">
                  <c:v>172.53021948007964</c:v>
                </c:pt>
                <c:pt idx="481">
                  <c:v>172.5105165649006</c:v>
                </c:pt>
                <c:pt idx="482">
                  <c:v>172.50909331902332</c:v>
                </c:pt>
                <c:pt idx="483">
                  <c:v>172.36782660865478</c:v>
                </c:pt>
                <c:pt idx="484">
                  <c:v>172.3418885474542</c:v>
                </c:pt>
                <c:pt idx="485">
                  <c:v>172.25148206934134</c:v>
                </c:pt>
                <c:pt idx="486">
                  <c:v>172.24175283478138</c:v>
                </c:pt>
                <c:pt idx="487">
                  <c:v>172.16761850860146</c:v>
                </c:pt>
                <c:pt idx="488">
                  <c:v>172.14511679372217</c:v>
                </c:pt>
                <c:pt idx="489">
                  <c:v>172.12177307891292</c:v>
                </c:pt>
                <c:pt idx="490">
                  <c:v>171.98218851817975</c:v>
                </c:pt>
                <c:pt idx="491">
                  <c:v>171.95288474884188</c:v>
                </c:pt>
                <c:pt idx="492">
                  <c:v>171.81756112850459</c:v>
                </c:pt>
                <c:pt idx="493">
                  <c:v>171.79332408811547</c:v>
                </c:pt>
                <c:pt idx="494">
                  <c:v>171.71039363906044</c:v>
                </c:pt>
                <c:pt idx="495">
                  <c:v>171.61578585951273</c:v>
                </c:pt>
                <c:pt idx="496">
                  <c:v>171.60304501454783</c:v>
                </c:pt>
                <c:pt idx="497">
                  <c:v>171.58727876725953</c:v>
                </c:pt>
                <c:pt idx="498">
                  <c:v>171.52020839948904</c:v>
                </c:pt>
                <c:pt idx="499">
                  <c:v>171.35331472279606</c:v>
                </c:pt>
                <c:pt idx="500">
                  <c:v>171.31290274323945</c:v>
                </c:pt>
                <c:pt idx="501">
                  <c:v>171.19989522457283</c:v>
                </c:pt>
                <c:pt idx="502">
                  <c:v>171.19663302169167</c:v>
                </c:pt>
                <c:pt idx="503">
                  <c:v>171.17164821636868</c:v>
                </c:pt>
                <c:pt idx="504">
                  <c:v>171.05286415684941</c:v>
                </c:pt>
                <c:pt idx="505">
                  <c:v>170.98340599292803</c:v>
                </c:pt>
                <c:pt idx="506">
                  <c:v>170.97137580102486</c:v>
                </c:pt>
                <c:pt idx="507">
                  <c:v>170.84765780951935</c:v>
                </c:pt>
                <c:pt idx="508">
                  <c:v>170.71467428494373</c:v>
                </c:pt>
                <c:pt idx="509">
                  <c:v>170.67139582597193</c:v>
                </c:pt>
                <c:pt idx="510">
                  <c:v>170.66112726408014</c:v>
                </c:pt>
                <c:pt idx="511">
                  <c:v>170.63950213986456</c:v>
                </c:pt>
                <c:pt idx="512">
                  <c:v>170.59547724400858</c:v>
                </c:pt>
                <c:pt idx="513">
                  <c:v>170.58128709004399</c:v>
                </c:pt>
                <c:pt idx="514">
                  <c:v>170.5400256515031</c:v>
                </c:pt>
                <c:pt idx="515">
                  <c:v>170.45515621023665</c:v>
                </c:pt>
                <c:pt idx="516">
                  <c:v>170.4516793212162</c:v>
                </c:pt>
                <c:pt idx="517">
                  <c:v>170.40608367748271</c:v>
                </c:pt>
                <c:pt idx="518">
                  <c:v>170.36076215704529</c:v>
                </c:pt>
                <c:pt idx="519">
                  <c:v>170.33494418219621</c:v>
                </c:pt>
                <c:pt idx="520">
                  <c:v>170.27067683719176</c:v>
                </c:pt>
                <c:pt idx="521">
                  <c:v>170.18481862455573</c:v>
                </c:pt>
                <c:pt idx="522">
                  <c:v>170.13291898821203</c:v>
                </c:pt>
                <c:pt idx="523">
                  <c:v>170.13061295554169</c:v>
                </c:pt>
                <c:pt idx="524">
                  <c:v>170.11839972552343</c:v>
                </c:pt>
                <c:pt idx="525">
                  <c:v>170.05586136864659</c:v>
                </c:pt>
                <c:pt idx="526">
                  <c:v>169.96293383868516</c:v>
                </c:pt>
                <c:pt idx="527">
                  <c:v>169.75994427635479</c:v>
                </c:pt>
                <c:pt idx="528">
                  <c:v>169.74793897403691</c:v>
                </c:pt>
                <c:pt idx="529">
                  <c:v>169.63124060767888</c:v>
                </c:pt>
                <c:pt idx="530">
                  <c:v>169.60157963751178</c:v>
                </c:pt>
                <c:pt idx="531">
                  <c:v>169.5267995173393</c:v>
                </c:pt>
                <c:pt idx="532">
                  <c:v>169.41456043617248</c:v>
                </c:pt>
                <c:pt idx="533">
                  <c:v>169.40621891067332</c:v>
                </c:pt>
                <c:pt idx="534">
                  <c:v>169.36644378334236</c:v>
                </c:pt>
                <c:pt idx="535">
                  <c:v>169.36360319903335</c:v>
                </c:pt>
                <c:pt idx="536">
                  <c:v>169.31229851534755</c:v>
                </c:pt>
                <c:pt idx="537">
                  <c:v>169.2919950942721</c:v>
                </c:pt>
                <c:pt idx="538">
                  <c:v>169.2104175850765</c:v>
                </c:pt>
                <c:pt idx="539">
                  <c:v>169.20220855529575</c:v>
                </c:pt>
                <c:pt idx="540">
                  <c:v>169.2021116437765</c:v>
                </c:pt>
                <c:pt idx="541">
                  <c:v>169.1892659091134</c:v>
                </c:pt>
                <c:pt idx="542">
                  <c:v>169.17638747740222</c:v>
                </c:pt>
                <c:pt idx="543">
                  <c:v>169.11404592486318</c:v>
                </c:pt>
                <c:pt idx="544">
                  <c:v>169.08499599676986</c:v>
                </c:pt>
                <c:pt idx="545">
                  <c:v>169.02635440465403</c:v>
                </c:pt>
                <c:pt idx="546">
                  <c:v>169.0147814926043</c:v>
                </c:pt>
                <c:pt idx="547">
                  <c:v>169.00819106579695</c:v>
                </c:pt>
                <c:pt idx="548">
                  <c:v>168.988648335676</c:v>
                </c:pt>
                <c:pt idx="549">
                  <c:v>168.90979701833209</c:v>
                </c:pt>
                <c:pt idx="550">
                  <c:v>168.90331856820657</c:v>
                </c:pt>
                <c:pt idx="551">
                  <c:v>168.8081975576234</c:v>
                </c:pt>
                <c:pt idx="552">
                  <c:v>168.77314102643373</c:v>
                </c:pt>
                <c:pt idx="553">
                  <c:v>168.72355564699637</c:v>
                </c:pt>
                <c:pt idx="554">
                  <c:v>168.68647527178786</c:v>
                </c:pt>
                <c:pt idx="555">
                  <c:v>168.61798927874742</c:v>
                </c:pt>
                <c:pt idx="556">
                  <c:v>168.61623987185069</c:v>
                </c:pt>
                <c:pt idx="557">
                  <c:v>168.5988301625087</c:v>
                </c:pt>
                <c:pt idx="558">
                  <c:v>168.57508833579152</c:v>
                </c:pt>
                <c:pt idx="559">
                  <c:v>168.55250711902684</c:v>
                </c:pt>
                <c:pt idx="560">
                  <c:v>168.52472503326544</c:v>
                </c:pt>
                <c:pt idx="561">
                  <c:v>168.45906806673142</c:v>
                </c:pt>
                <c:pt idx="562">
                  <c:v>168.43762658061695</c:v>
                </c:pt>
                <c:pt idx="563">
                  <c:v>168.36994088332605</c:v>
                </c:pt>
                <c:pt idx="564">
                  <c:v>168.30737639882312</c:v>
                </c:pt>
                <c:pt idx="565">
                  <c:v>168.27496823287541</c:v>
                </c:pt>
                <c:pt idx="566">
                  <c:v>168.21847454551951</c:v>
                </c:pt>
                <c:pt idx="567">
                  <c:v>168.10664377219317</c:v>
                </c:pt>
                <c:pt idx="568">
                  <c:v>167.85358752394117</c:v>
                </c:pt>
                <c:pt idx="569">
                  <c:v>167.83317668013211</c:v>
                </c:pt>
                <c:pt idx="570">
                  <c:v>167.77453742468299</c:v>
                </c:pt>
                <c:pt idx="571">
                  <c:v>167.721145801148</c:v>
                </c:pt>
                <c:pt idx="572">
                  <c:v>167.64417031478962</c:v>
                </c:pt>
                <c:pt idx="573">
                  <c:v>167.58920775778043</c:v>
                </c:pt>
                <c:pt idx="574">
                  <c:v>167.58626337365496</c:v>
                </c:pt>
                <c:pt idx="575">
                  <c:v>167.55024854886804</c:v>
                </c:pt>
                <c:pt idx="576">
                  <c:v>167.51386558621434</c:v>
                </c:pt>
                <c:pt idx="577">
                  <c:v>167.48726512888803</c:v>
                </c:pt>
                <c:pt idx="578">
                  <c:v>167.38561900038434</c:v>
                </c:pt>
                <c:pt idx="579">
                  <c:v>167.32075171075468</c:v>
                </c:pt>
                <c:pt idx="580">
                  <c:v>167.31465890956321</c:v>
                </c:pt>
                <c:pt idx="581">
                  <c:v>167.27156150319286</c:v>
                </c:pt>
                <c:pt idx="582">
                  <c:v>167.23295804612735</c:v>
                </c:pt>
                <c:pt idx="583">
                  <c:v>167.17492410462353</c:v>
                </c:pt>
                <c:pt idx="584">
                  <c:v>167.1416333484778</c:v>
                </c:pt>
                <c:pt idx="585">
                  <c:v>167.0921218468963</c:v>
                </c:pt>
                <c:pt idx="586">
                  <c:v>166.96917846480804</c:v>
                </c:pt>
                <c:pt idx="587">
                  <c:v>166.92041349988392</c:v>
                </c:pt>
                <c:pt idx="588">
                  <c:v>166.90967789824276</c:v>
                </c:pt>
                <c:pt idx="589">
                  <c:v>166.67343079327082</c:v>
                </c:pt>
                <c:pt idx="590">
                  <c:v>166.60941646787973</c:v>
                </c:pt>
                <c:pt idx="591">
                  <c:v>166.59283043151976</c:v>
                </c:pt>
                <c:pt idx="592">
                  <c:v>166.5108520992211</c:v>
                </c:pt>
                <c:pt idx="593">
                  <c:v>166.35386083683693</c:v>
                </c:pt>
                <c:pt idx="594">
                  <c:v>166.31227520029972</c:v>
                </c:pt>
                <c:pt idx="595">
                  <c:v>166.30737956663125</c:v>
                </c:pt>
                <c:pt idx="596">
                  <c:v>166.28235828643281</c:v>
                </c:pt>
                <c:pt idx="597">
                  <c:v>166.24254631774801</c:v>
                </c:pt>
                <c:pt idx="598">
                  <c:v>166.21698291072218</c:v>
                </c:pt>
                <c:pt idx="599">
                  <c:v>166.13037685448106</c:v>
                </c:pt>
                <c:pt idx="600">
                  <c:v>165.99033368766592</c:v>
                </c:pt>
                <c:pt idx="601">
                  <c:v>165.98032451774415</c:v>
                </c:pt>
                <c:pt idx="602">
                  <c:v>165.97865813548592</c:v>
                </c:pt>
                <c:pt idx="603">
                  <c:v>165.97282408825549</c:v>
                </c:pt>
                <c:pt idx="604">
                  <c:v>165.87799881208295</c:v>
                </c:pt>
                <c:pt idx="605">
                  <c:v>165.87402719797336</c:v>
                </c:pt>
                <c:pt idx="606">
                  <c:v>165.84934593369891</c:v>
                </c:pt>
                <c:pt idx="607">
                  <c:v>165.73394686860593</c:v>
                </c:pt>
                <c:pt idx="608">
                  <c:v>165.71034893180067</c:v>
                </c:pt>
                <c:pt idx="609">
                  <c:v>165.6729574669275</c:v>
                </c:pt>
                <c:pt idx="610">
                  <c:v>165.55375152629819</c:v>
                </c:pt>
                <c:pt idx="611">
                  <c:v>165.54107555208176</c:v>
                </c:pt>
                <c:pt idx="612">
                  <c:v>165.49683644686388</c:v>
                </c:pt>
                <c:pt idx="613">
                  <c:v>165.44041887981763</c:v>
                </c:pt>
                <c:pt idx="614">
                  <c:v>165.42873484046876</c:v>
                </c:pt>
                <c:pt idx="615">
                  <c:v>165.40747920290769</c:v>
                </c:pt>
                <c:pt idx="616">
                  <c:v>165.37839160262757</c:v>
                </c:pt>
                <c:pt idx="617">
                  <c:v>165.35604285201092</c:v>
                </c:pt>
                <c:pt idx="618">
                  <c:v>165.3015636433984</c:v>
                </c:pt>
                <c:pt idx="619">
                  <c:v>165.23992035304877</c:v>
                </c:pt>
                <c:pt idx="620">
                  <c:v>165.16820499288778</c:v>
                </c:pt>
                <c:pt idx="621">
                  <c:v>165.13373117654226</c:v>
                </c:pt>
                <c:pt idx="622">
                  <c:v>165.05851244853343</c:v>
                </c:pt>
                <c:pt idx="623">
                  <c:v>164.98995734996998</c:v>
                </c:pt>
                <c:pt idx="624">
                  <c:v>164.94882619356105</c:v>
                </c:pt>
                <c:pt idx="625">
                  <c:v>164.88068760090789</c:v>
                </c:pt>
                <c:pt idx="626">
                  <c:v>164.80316387701438</c:v>
                </c:pt>
                <c:pt idx="627">
                  <c:v>164.80206564482737</c:v>
                </c:pt>
                <c:pt idx="628">
                  <c:v>164.78996808780803</c:v>
                </c:pt>
                <c:pt idx="629">
                  <c:v>164.78562381580949</c:v>
                </c:pt>
                <c:pt idx="630">
                  <c:v>164.67111718211245</c:v>
                </c:pt>
                <c:pt idx="631">
                  <c:v>164.66465428265982</c:v>
                </c:pt>
                <c:pt idx="632">
                  <c:v>164.66386489045036</c:v>
                </c:pt>
                <c:pt idx="633">
                  <c:v>164.6450552832755</c:v>
                </c:pt>
                <c:pt idx="634">
                  <c:v>164.61291210962494</c:v>
                </c:pt>
                <c:pt idx="635">
                  <c:v>164.6062408903951</c:v>
                </c:pt>
                <c:pt idx="636">
                  <c:v>164.51113558134915</c:v>
                </c:pt>
                <c:pt idx="637">
                  <c:v>164.41914530369249</c:v>
                </c:pt>
                <c:pt idx="638">
                  <c:v>164.39697848143408</c:v>
                </c:pt>
                <c:pt idx="639">
                  <c:v>164.36901853144309</c:v>
                </c:pt>
                <c:pt idx="640">
                  <c:v>164.36745826940299</c:v>
                </c:pt>
                <c:pt idx="641">
                  <c:v>164.34195911178585</c:v>
                </c:pt>
                <c:pt idx="642">
                  <c:v>164.25664658140991</c:v>
                </c:pt>
                <c:pt idx="643">
                  <c:v>164.25122215375302</c:v>
                </c:pt>
                <c:pt idx="644">
                  <c:v>164.2511350537219</c:v>
                </c:pt>
                <c:pt idx="645">
                  <c:v>164.23229879767436</c:v>
                </c:pt>
                <c:pt idx="646">
                  <c:v>164.2311786788521</c:v>
                </c:pt>
                <c:pt idx="647">
                  <c:v>164.20596282259697</c:v>
                </c:pt>
                <c:pt idx="648">
                  <c:v>164.18669947197662</c:v>
                </c:pt>
                <c:pt idx="649">
                  <c:v>164.13328224047243</c:v>
                </c:pt>
                <c:pt idx="650">
                  <c:v>164.113270552253</c:v>
                </c:pt>
                <c:pt idx="651">
                  <c:v>164.09264364692231</c:v>
                </c:pt>
                <c:pt idx="652">
                  <c:v>163.9897189739726</c:v>
                </c:pt>
                <c:pt idx="653">
                  <c:v>163.97844806066081</c:v>
                </c:pt>
                <c:pt idx="654">
                  <c:v>163.94250832475706</c:v>
                </c:pt>
                <c:pt idx="655">
                  <c:v>163.9039310659588</c:v>
                </c:pt>
                <c:pt idx="656">
                  <c:v>163.8548597981121</c:v>
                </c:pt>
                <c:pt idx="657">
                  <c:v>163.84908970335721</c:v>
                </c:pt>
                <c:pt idx="658">
                  <c:v>163.84882154402948</c:v>
                </c:pt>
                <c:pt idx="659">
                  <c:v>163.84521029246383</c:v>
                </c:pt>
                <c:pt idx="660">
                  <c:v>163.79506098147849</c:v>
                </c:pt>
                <c:pt idx="661">
                  <c:v>163.77261330702922</c:v>
                </c:pt>
                <c:pt idx="662">
                  <c:v>163.7672111510546</c:v>
                </c:pt>
                <c:pt idx="663">
                  <c:v>163.72310999832945</c:v>
                </c:pt>
                <c:pt idx="664">
                  <c:v>163.70579886787172</c:v>
                </c:pt>
                <c:pt idx="665">
                  <c:v>163.61702426125581</c:v>
                </c:pt>
                <c:pt idx="666">
                  <c:v>163.61230221318564</c:v>
                </c:pt>
                <c:pt idx="667">
                  <c:v>163.57516014397092</c:v>
                </c:pt>
                <c:pt idx="668">
                  <c:v>163.56799679162395</c:v>
                </c:pt>
                <c:pt idx="669">
                  <c:v>163.46290805668059</c:v>
                </c:pt>
                <c:pt idx="670">
                  <c:v>163.43104942836334</c:v>
                </c:pt>
                <c:pt idx="671">
                  <c:v>163.36833948599457</c:v>
                </c:pt>
                <c:pt idx="672">
                  <c:v>163.31685907505451</c:v>
                </c:pt>
                <c:pt idx="673">
                  <c:v>163.20731569476868</c:v>
                </c:pt>
                <c:pt idx="674">
                  <c:v>163.19782999784022</c:v>
                </c:pt>
                <c:pt idx="675">
                  <c:v>163.19749840674305</c:v>
                </c:pt>
                <c:pt idx="676">
                  <c:v>163.17715526175067</c:v>
                </c:pt>
                <c:pt idx="677">
                  <c:v>163.15017122283504</c:v>
                </c:pt>
                <c:pt idx="678">
                  <c:v>163.14871720059642</c:v>
                </c:pt>
                <c:pt idx="679">
                  <c:v>163.14237001582083</c:v>
                </c:pt>
                <c:pt idx="680">
                  <c:v>163.0780038740896</c:v>
                </c:pt>
                <c:pt idx="681">
                  <c:v>163.04708909267541</c:v>
                </c:pt>
                <c:pt idx="682">
                  <c:v>163.04699224553801</c:v>
                </c:pt>
                <c:pt idx="683">
                  <c:v>163.03559584619779</c:v>
                </c:pt>
                <c:pt idx="684">
                  <c:v>162.91128427549481</c:v>
                </c:pt>
                <c:pt idx="685">
                  <c:v>162.90886607218314</c:v>
                </c:pt>
                <c:pt idx="686">
                  <c:v>162.86654541349915</c:v>
                </c:pt>
                <c:pt idx="687">
                  <c:v>162.84257922330571</c:v>
                </c:pt>
                <c:pt idx="688">
                  <c:v>162.67152459566353</c:v>
                </c:pt>
                <c:pt idx="689">
                  <c:v>162.65438780525915</c:v>
                </c:pt>
                <c:pt idx="690">
                  <c:v>162.64112781473102</c:v>
                </c:pt>
                <c:pt idx="691">
                  <c:v>162.58801756356459</c:v>
                </c:pt>
                <c:pt idx="692">
                  <c:v>162.57872233241119</c:v>
                </c:pt>
                <c:pt idx="693">
                  <c:v>162.5776107294233</c:v>
                </c:pt>
                <c:pt idx="694">
                  <c:v>162.5755941762126</c:v>
                </c:pt>
                <c:pt idx="695">
                  <c:v>162.55538155124268</c:v>
                </c:pt>
                <c:pt idx="696">
                  <c:v>162.5453901987326</c:v>
                </c:pt>
                <c:pt idx="697">
                  <c:v>162.50273608603416</c:v>
                </c:pt>
                <c:pt idx="698">
                  <c:v>162.48863141756746</c:v>
                </c:pt>
                <c:pt idx="699">
                  <c:v>162.47197677816737</c:v>
                </c:pt>
                <c:pt idx="700">
                  <c:v>162.41557186312022</c:v>
                </c:pt>
                <c:pt idx="701">
                  <c:v>162.39670710390627</c:v>
                </c:pt>
                <c:pt idx="702">
                  <c:v>162.3308046158065</c:v>
                </c:pt>
                <c:pt idx="703">
                  <c:v>162.32822992113356</c:v>
                </c:pt>
                <c:pt idx="704">
                  <c:v>162.29857135125368</c:v>
                </c:pt>
                <c:pt idx="705">
                  <c:v>162.28530162468292</c:v>
                </c:pt>
                <c:pt idx="706">
                  <c:v>162.23637086793036</c:v>
                </c:pt>
                <c:pt idx="707">
                  <c:v>162.21055513369654</c:v>
                </c:pt>
                <c:pt idx="708">
                  <c:v>162.19666441141641</c:v>
                </c:pt>
                <c:pt idx="709">
                  <c:v>162.14787683947233</c:v>
                </c:pt>
                <c:pt idx="710">
                  <c:v>162.02301911312981</c:v>
                </c:pt>
                <c:pt idx="711">
                  <c:v>161.91699872437374</c:v>
                </c:pt>
                <c:pt idx="712">
                  <c:v>161.84886708445245</c:v>
                </c:pt>
                <c:pt idx="713">
                  <c:v>161.80795943760222</c:v>
                </c:pt>
                <c:pt idx="714">
                  <c:v>161.79374832441812</c:v>
                </c:pt>
                <c:pt idx="715">
                  <c:v>161.71757457954484</c:v>
                </c:pt>
                <c:pt idx="716">
                  <c:v>161.69671999210539</c:v>
                </c:pt>
                <c:pt idx="717">
                  <c:v>161.66796394890392</c:v>
                </c:pt>
                <c:pt idx="718">
                  <c:v>161.66759885110446</c:v>
                </c:pt>
                <c:pt idx="719">
                  <c:v>161.65624025392859</c:v>
                </c:pt>
                <c:pt idx="720">
                  <c:v>161.65187353275357</c:v>
                </c:pt>
                <c:pt idx="721">
                  <c:v>161.63658775391906</c:v>
                </c:pt>
                <c:pt idx="722">
                  <c:v>161.62762112020349</c:v>
                </c:pt>
                <c:pt idx="723">
                  <c:v>161.61996650218859</c:v>
                </c:pt>
                <c:pt idx="724">
                  <c:v>161.60834932242258</c:v>
                </c:pt>
                <c:pt idx="725">
                  <c:v>161.59778098330369</c:v>
                </c:pt>
                <c:pt idx="726">
                  <c:v>161.59632348568505</c:v>
                </c:pt>
                <c:pt idx="727">
                  <c:v>161.56301643208971</c:v>
                </c:pt>
                <c:pt idx="728">
                  <c:v>161.48650682169963</c:v>
                </c:pt>
                <c:pt idx="729">
                  <c:v>161.48553269812754</c:v>
                </c:pt>
                <c:pt idx="730">
                  <c:v>161.4387597725885</c:v>
                </c:pt>
                <c:pt idx="731">
                  <c:v>161.37962636788779</c:v>
                </c:pt>
                <c:pt idx="732">
                  <c:v>161.28427771623933</c:v>
                </c:pt>
                <c:pt idx="733">
                  <c:v>161.20977422872667</c:v>
                </c:pt>
                <c:pt idx="734">
                  <c:v>161.20817092660587</c:v>
                </c:pt>
                <c:pt idx="735">
                  <c:v>161.11730730946081</c:v>
                </c:pt>
                <c:pt idx="736">
                  <c:v>161.10369224588374</c:v>
                </c:pt>
                <c:pt idx="737">
                  <c:v>161.10055570394564</c:v>
                </c:pt>
                <c:pt idx="738">
                  <c:v>161.08076153612944</c:v>
                </c:pt>
                <c:pt idx="739">
                  <c:v>161.01649330305921</c:v>
                </c:pt>
                <c:pt idx="740">
                  <c:v>160.94688991222424</c:v>
                </c:pt>
                <c:pt idx="741">
                  <c:v>160.93285142054324</c:v>
                </c:pt>
                <c:pt idx="742">
                  <c:v>160.88943963258578</c:v>
                </c:pt>
                <c:pt idx="743">
                  <c:v>160.75491860984764</c:v>
                </c:pt>
                <c:pt idx="744">
                  <c:v>160.71279687005486</c:v>
                </c:pt>
                <c:pt idx="745">
                  <c:v>160.6504142123197</c:v>
                </c:pt>
                <c:pt idx="746">
                  <c:v>160.54460419562395</c:v>
                </c:pt>
                <c:pt idx="747">
                  <c:v>160.51904894721415</c:v>
                </c:pt>
                <c:pt idx="748">
                  <c:v>160.39498487578885</c:v>
                </c:pt>
                <c:pt idx="749">
                  <c:v>160.35204890493654</c:v>
                </c:pt>
                <c:pt idx="750">
                  <c:v>160.34039527392676</c:v>
                </c:pt>
                <c:pt idx="751">
                  <c:v>160.33227564191611</c:v>
                </c:pt>
                <c:pt idx="752">
                  <c:v>160.27028729310021</c:v>
                </c:pt>
                <c:pt idx="753">
                  <c:v>160.22487004088373</c:v>
                </c:pt>
                <c:pt idx="754">
                  <c:v>160.21143045230394</c:v>
                </c:pt>
                <c:pt idx="755">
                  <c:v>160.18511866511855</c:v>
                </c:pt>
                <c:pt idx="756">
                  <c:v>160.13804221926381</c:v>
                </c:pt>
                <c:pt idx="757">
                  <c:v>160.07712624226079</c:v>
                </c:pt>
                <c:pt idx="758">
                  <c:v>159.98967176424472</c:v>
                </c:pt>
                <c:pt idx="759">
                  <c:v>159.94313911055607</c:v>
                </c:pt>
                <c:pt idx="760">
                  <c:v>159.93581588886579</c:v>
                </c:pt>
                <c:pt idx="761">
                  <c:v>159.92479377747873</c:v>
                </c:pt>
                <c:pt idx="762">
                  <c:v>159.88980966137834</c:v>
                </c:pt>
                <c:pt idx="763">
                  <c:v>159.80458090620067</c:v>
                </c:pt>
                <c:pt idx="764">
                  <c:v>159.75838428489033</c:v>
                </c:pt>
                <c:pt idx="765">
                  <c:v>159.69324164647543</c:v>
                </c:pt>
                <c:pt idx="766">
                  <c:v>159.68701999838885</c:v>
                </c:pt>
                <c:pt idx="767">
                  <c:v>159.61341711450109</c:v>
                </c:pt>
                <c:pt idx="768">
                  <c:v>159.60873515018767</c:v>
                </c:pt>
                <c:pt idx="769">
                  <c:v>159.58713869747066</c:v>
                </c:pt>
                <c:pt idx="770">
                  <c:v>159.56247995500138</c:v>
                </c:pt>
                <c:pt idx="771">
                  <c:v>159.49493860531925</c:v>
                </c:pt>
                <c:pt idx="772">
                  <c:v>159.48096614841927</c:v>
                </c:pt>
                <c:pt idx="773">
                  <c:v>159.40508656188172</c:v>
                </c:pt>
                <c:pt idx="774">
                  <c:v>159.39282538381576</c:v>
                </c:pt>
                <c:pt idx="775">
                  <c:v>159.31813205352427</c:v>
                </c:pt>
                <c:pt idx="776">
                  <c:v>159.29900793489051</c:v>
                </c:pt>
                <c:pt idx="777">
                  <c:v>159.29561412749746</c:v>
                </c:pt>
                <c:pt idx="778">
                  <c:v>159.28185797186316</c:v>
                </c:pt>
                <c:pt idx="779">
                  <c:v>159.12712392475638</c:v>
                </c:pt>
                <c:pt idx="780">
                  <c:v>159.11652209511109</c:v>
                </c:pt>
                <c:pt idx="781">
                  <c:v>159.10491920800376</c:v>
                </c:pt>
                <c:pt idx="782">
                  <c:v>159.03213486364913</c:v>
                </c:pt>
                <c:pt idx="783">
                  <c:v>158.938798811102</c:v>
                </c:pt>
                <c:pt idx="784">
                  <c:v>158.92437865783901</c:v>
                </c:pt>
                <c:pt idx="785">
                  <c:v>158.90065360433528</c:v>
                </c:pt>
                <c:pt idx="786">
                  <c:v>158.88248846295224</c:v>
                </c:pt>
                <c:pt idx="787">
                  <c:v>158.83851543864537</c:v>
                </c:pt>
                <c:pt idx="788">
                  <c:v>158.77645814713131</c:v>
                </c:pt>
                <c:pt idx="789">
                  <c:v>158.76719621464744</c:v>
                </c:pt>
                <c:pt idx="790">
                  <c:v>158.72231524781449</c:v>
                </c:pt>
                <c:pt idx="791">
                  <c:v>158.65130537332618</c:v>
                </c:pt>
                <c:pt idx="792">
                  <c:v>158.6126624387166</c:v>
                </c:pt>
                <c:pt idx="793">
                  <c:v>158.5702197794883</c:v>
                </c:pt>
                <c:pt idx="794">
                  <c:v>158.45721288598543</c:v>
                </c:pt>
                <c:pt idx="795">
                  <c:v>158.45267541160285</c:v>
                </c:pt>
                <c:pt idx="796">
                  <c:v>158.42436548739016</c:v>
                </c:pt>
                <c:pt idx="797">
                  <c:v>158.41461937319704</c:v>
                </c:pt>
                <c:pt idx="798">
                  <c:v>158.37515835338971</c:v>
                </c:pt>
                <c:pt idx="799">
                  <c:v>158.33930432287656</c:v>
                </c:pt>
                <c:pt idx="800">
                  <c:v>158.29739860996276</c:v>
                </c:pt>
                <c:pt idx="801">
                  <c:v>158.28123809110616</c:v>
                </c:pt>
                <c:pt idx="802">
                  <c:v>158.24246093141102</c:v>
                </c:pt>
                <c:pt idx="803">
                  <c:v>158.23348470329208</c:v>
                </c:pt>
                <c:pt idx="804">
                  <c:v>158.21341363480764</c:v>
                </c:pt>
                <c:pt idx="805">
                  <c:v>158.20373139178361</c:v>
                </c:pt>
                <c:pt idx="806">
                  <c:v>158.07369203955176</c:v>
                </c:pt>
                <c:pt idx="807">
                  <c:v>158.06797294233252</c:v>
                </c:pt>
                <c:pt idx="808">
                  <c:v>158.01205632837119</c:v>
                </c:pt>
                <c:pt idx="809">
                  <c:v>157.98179608337091</c:v>
                </c:pt>
                <c:pt idx="810">
                  <c:v>157.94389600820779</c:v>
                </c:pt>
                <c:pt idx="811">
                  <c:v>157.94333872840355</c:v>
                </c:pt>
                <c:pt idx="812">
                  <c:v>157.88743325242379</c:v>
                </c:pt>
                <c:pt idx="813">
                  <c:v>157.83184658257099</c:v>
                </c:pt>
                <c:pt idx="814">
                  <c:v>157.77361233116693</c:v>
                </c:pt>
                <c:pt idx="815">
                  <c:v>157.73668726712518</c:v>
                </c:pt>
                <c:pt idx="816">
                  <c:v>157.61386050495497</c:v>
                </c:pt>
                <c:pt idx="817">
                  <c:v>157.54053629008064</c:v>
                </c:pt>
                <c:pt idx="818">
                  <c:v>157.52119321133205</c:v>
                </c:pt>
                <c:pt idx="819">
                  <c:v>157.50210207593668</c:v>
                </c:pt>
                <c:pt idx="820">
                  <c:v>157.48222315270124</c:v>
                </c:pt>
                <c:pt idx="821">
                  <c:v>157.48092646896885</c:v>
                </c:pt>
                <c:pt idx="822">
                  <c:v>157.45760026127172</c:v>
                </c:pt>
                <c:pt idx="823">
                  <c:v>157.43655074443572</c:v>
                </c:pt>
                <c:pt idx="824">
                  <c:v>157.38122802121151</c:v>
                </c:pt>
                <c:pt idx="825">
                  <c:v>157.33102707762626</c:v>
                </c:pt>
                <c:pt idx="826">
                  <c:v>157.2999014133128</c:v>
                </c:pt>
                <c:pt idx="827">
                  <c:v>157.25043205764865</c:v>
                </c:pt>
                <c:pt idx="828">
                  <c:v>157.22379113111003</c:v>
                </c:pt>
                <c:pt idx="829">
                  <c:v>157.21542550675204</c:v>
                </c:pt>
                <c:pt idx="830">
                  <c:v>157.18855312675635</c:v>
                </c:pt>
                <c:pt idx="831">
                  <c:v>157.18737206490815</c:v>
                </c:pt>
                <c:pt idx="832">
                  <c:v>157.18117358183429</c:v>
                </c:pt>
                <c:pt idx="833">
                  <c:v>157.13520961083967</c:v>
                </c:pt>
                <c:pt idx="834">
                  <c:v>157.02467338653261</c:v>
                </c:pt>
                <c:pt idx="835">
                  <c:v>157.02396326045343</c:v>
                </c:pt>
                <c:pt idx="836">
                  <c:v>157.00207901824101</c:v>
                </c:pt>
                <c:pt idx="837">
                  <c:v>157.00017576825326</c:v>
                </c:pt>
                <c:pt idx="838">
                  <c:v>156.96448672182748</c:v>
                </c:pt>
                <c:pt idx="839">
                  <c:v>156.89337393642356</c:v>
                </c:pt>
                <c:pt idx="840">
                  <c:v>156.88560705587275</c:v>
                </c:pt>
                <c:pt idx="841">
                  <c:v>156.85251114271966</c:v>
                </c:pt>
                <c:pt idx="842">
                  <c:v>156.84174800125862</c:v>
                </c:pt>
                <c:pt idx="843">
                  <c:v>156.83295662917783</c:v>
                </c:pt>
                <c:pt idx="844">
                  <c:v>156.80950000272122</c:v>
                </c:pt>
                <c:pt idx="845">
                  <c:v>156.76398931603828</c:v>
                </c:pt>
                <c:pt idx="846">
                  <c:v>156.74546235548991</c:v>
                </c:pt>
                <c:pt idx="847">
                  <c:v>156.70484275689276</c:v>
                </c:pt>
                <c:pt idx="848">
                  <c:v>156.70230239351778</c:v>
                </c:pt>
                <c:pt idx="849">
                  <c:v>156.6772827622932</c:v>
                </c:pt>
                <c:pt idx="850">
                  <c:v>156.55603047773036</c:v>
                </c:pt>
                <c:pt idx="851">
                  <c:v>156.48147994224152</c:v>
                </c:pt>
                <c:pt idx="852">
                  <c:v>156.42151656443994</c:v>
                </c:pt>
                <c:pt idx="853">
                  <c:v>156.41607802222509</c:v>
                </c:pt>
                <c:pt idx="854">
                  <c:v>156.35488653109329</c:v>
                </c:pt>
                <c:pt idx="855">
                  <c:v>156.28176277623524</c:v>
                </c:pt>
                <c:pt idx="856">
                  <c:v>156.2313191973318</c:v>
                </c:pt>
                <c:pt idx="857">
                  <c:v>156.2172923662167</c:v>
                </c:pt>
                <c:pt idx="858">
                  <c:v>156.21034359815195</c:v>
                </c:pt>
                <c:pt idx="859">
                  <c:v>156.1942361057481</c:v>
                </c:pt>
                <c:pt idx="860">
                  <c:v>156.16634317956465</c:v>
                </c:pt>
                <c:pt idx="861">
                  <c:v>156.11637203128484</c:v>
                </c:pt>
                <c:pt idx="862">
                  <c:v>156.11085821788316</c:v>
                </c:pt>
                <c:pt idx="863">
                  <c:v>156.10257221094733</c:v>
                </c:pt>
                <c:pt idx="864">
                  <c:v>156.0862512778738</c:v>
                </c:pt>
                <c:pt idx="865">
                  <c:v>156.07317831713488</c:v>
                </c:pt>
                <c:pt idx="866">
                  <c:v>156.04867915878086</c:v>
                </c:pt>
                <c:pt idx="867">
                  <c:v>156.04310423861895</c:v>
                </c:pt>
                <c:pt idx="868">
                  <c:v>156.04051217939306</c:v>
                </c:pt>
                <c:pt idx="869">
                  <c:v>155.93279879901667</c:v>
                </c:pt>
                <c:pt idx="870">
                  <c:v>155.83197722316754</c:v>
                </c:pt>
                <c:pt idx="871">
                  <c:v>155.8296199590481</c:v>
                </c:pt>
                <c:pt idx="872">
                  <c:v>155.80749832198947</c:v>
                </c:pt>
                <c:pt idx="873">
                  <c:v>155.79896693483201</c:v>
                </c:pt>
                <c:pt idx="874">
                  <c:v>155.79663091391805</c:v>
                </c:pt>
                <c:pt idx="875">
                  <c:v>155.71481841011473</c:v>
                </c:pt>
                <c:pt idx="876">
                  <c:v>155.68738139203217</c:v>
                </c:pt>
                <c:pt idx="877">
                  <c:v>155.62605930390038</c:v>
                </c:pt>
                <c:pt idx="878">
                  <c:v>155.61932785143219</c:v>
                </c:pt>
                <c:pt idx="879">
                  <c:v>155.59654507792203</c:v>
                </c:pt>
                <c:pt idx="880">
                  <c:v>155.48985615891417</c:v>
                </c:pt>
                <c:pt idx="881">
                  <c:v>155.47725989927505</c:v>
                </c:pt>
                <c:pt idx="882">
                  <c:v>155.42698037147008</c:v>
                </c:pt>
                <c:pt idx="883">
                  <c:v>155.40811155541343</c:v>
                </c:pt>
                <c:pt idx="884">
                  <c:v>155.40466496389993</c:v>
                </c:pt>
                <c:pt idx="885">
                  <c:v>155.38043551037555</c:v>
                </c:pt>
                <c:pt idx="886">
                  <c:v>155.3670983831274</c:v>
                </c:pt>
                <c:pt idx="887">
                  <c:v>155.34497084094846</c:v>
                </c:pt>
                <c:pt idx="888">
                  <c:v>155.32007844909259</c:v>
                </c:pt>
                <c:pt idx="889">
                  <c:v>155.30927114331948</c:v>
                </c:pt>
                <c:pt idx="890">
                  <c:v>155.20616949033271</c:v>
                </c:pt>
                <c:pt idx="891">
                  <c:v>155.11209633382802</c:v>
                </c:pt>
                <c:pt idx="892">
                  <c:v>154.99069257890105</c:v>
                </c:pt>
                <c:pt idx="893">
                  <c:v>154.93835069397275</c:v>
                </c:pt>
                <c:pt idx="894">
                  <c:v>154.9225236520447</c:v>
                </c:pt>
                <c:pt idx="895">
                  <c:v>154.88980908634895</c:v>
                </c:pt>
                <c:pt idx="896">
                  <c:v>154.87393152689842</c:v>
                </c:pt>
                <c:pt idx="897">
                  <c:v>154.7625766588622</c:v>
                </c:pt>
                <c:pt idx="898">
                  <c:v>154.75655700108766</c:v>
                </c:pt>
                <c:pt idx="899">
                  <c:v>154.68337776131719</c:v>
                </c:pt>
                <c:pt idx="900">
                  <c:v>154.67819583799155</c:v>
                </c:pt>
                <c:pt idx="901">
                  <c:v>154.67406265537124</c:v>
                </c:pt>
                <c:pt idx="902">
                  <c:v>154.6507793283881</c:v>
                </c:pt>
                <c:pt idx="903">
                  <c:v>154.56436026153594</c:v>
                </c:pt>
                <c:pt idx="904">
                  <c:v>154.51686229852862</c:v>
                </c:pt>
                <c:pt idx="905">
                  <c:v>154.45397003443594</c:v>
                </c:pt>
                <c:pt idx="906">
                  <c:v>154.43874028783301</c:v>
                </c:pt>
                <c:pt idx="907">
                  <c:v>154.38093768748931</c:v>
                </c:pt>
                <c:pt idx="908">
                  <c:v>154.32279634528766</c:v>
                </c:pt>
                <c:pt idx="909">
                  <c:v>154.28650144419998</c:v>
                </c:pt>
                <c:pt idx="910">
                  <c:v>154.25957464273512</c:v>
                </c:pt>
                <c:pt idx="911">
                  <c:v>154.19697266777837</c:v>
                </c:pt>
                <c:pt idx="912">
                  <c:v>154.19417914666457</c:v>
                </c:pt>
                <c:pt idx="913">
                  <c:v>154.18702913274728</c:v>
                </c:pt>
                <c:pt idx="914">
                  <c:v>154.10173013654668</c:v>
                </c:pt>
                <c:pt idx="915">
                  <c:v>154.09190506903516</c:v>
                </c:pt>
                <c:pt idx="916">
                  <c:v>154.08394565543341</c:v>
                </c:pt>
                <c:pt idx="917">
                  <c:v>154.05165157139308</c:v>
                </c:pt>
                <c:pt idx="918">
                  <c:v>154.04690328035542</c:v>
                </c:pt>
                <c:pt idx="919">
                  <c:v>154.04458654660985</c:v>
                </c:pt>
                <c:pt idx="920">
                  <c:v>154.0104316362706</c:v>
                </c:pt>
                <c:pt idx="921">
                  <c:v>153.92922992232263</c:v>
                </c:pt>
                <c:pt idx="922">
                  <c:v>153.92102633041898</c:v>
                </c:pt>
                <c:pt idx="923">
                  <c:v>153.88043928498729</c:v>
                </c:pt>
                <c:pt idx="924">
                  <c:v>153.87766460447767</c:v>
                </c:pt>
                <c:pt idx="925">
                  <c:v>153.83473055286112</c:v>
                </c:pt>
                <c:pt idx="926">
                  <c:v>153.82300948040552</c:v>
                </c:pt>
                <c:pt idx="927">
                  <c:v>153.78270461250307</c:v>
                </c:pt>
                <c:pt idx="928">
                  <c:v>153.75762193054004</c:v>
                </c:pt>
                <c:pt idx="929">
                  <c:v>153.54634002764726</c:v>
                </c:pt>
                <c:pt idx="930">
                  <c:v>153.45703533119249</c:v>
                </c:pt>
                <c:pt idx="931">
                  <c:v>153.25434061857018</c:v>
                </c:pt>
                <c:pt idx="932">
                  <c:v>153.25399914607431</c:v>
                </c:pt>
                <c:pt idx="933">
                  <c:v>153.22840422081728</c:v>
                </c:pt>
                <c:pt idx="934">
                  <c:v>153.14216171770889</c:v>
                </c:pt>
                <c:pt idx="935">
                  <c:v>153.12741462308762</c:v>
                </c:pt>
                <c:pt idx="936">
                  <c:v>153.10195293934854</c:v>
                </c:pt>
                <c:pt idx="937">
                  <c:v>152.99638463656936</c:v>
                </c:pt>
                <c:pt idx="938">
                  <c:v>152.97845770421119</c:v>
                </c:pt>
                <c:pt idx="939">
                  <c:v>152.97785020399166</c:v>
                </c:pt>
                <c:pt idx="940">
                  <c:v>152.96817103498833</c:v>
                </c:pt>
                <c:pt idx="941">
                  <c:v>152.92947868707998</c:v>
                </c:pt>
                <c:pt idx="942">
                  <c:v>152.88388818927359</c:v>
                </c:pt>
                <c:pt idx="943">
                  <c:v>152.81030073930455</c:v>
                </c:pt>
                <c:pt idx="944">
                  <c:v>152.78487515606031</c:v>
                </c:pt>
                <c:pt idx="945">
                  <c:v>152.73777764033761</c:v>
                </c:pt>
                <c:pt idx="946">
                  <c:v>152.72108683101507</c:v>
                </c:pt>
                <c:pt idx="947">
                  <c:v>152.66218197158622</c:v>
                </c:pt>
                <c:pt idx="948">
                  <c:v>152.65127292762074</c:v>
                </c:pt>
                <c:pt idx="949">
                  <c:v>152.6213675221035</c:v>
                </c:pt>
                <c:pt idx="950">
                  <c:v>152.54690632651489</c:v>
                </c:pt>
                <c:pt idx="951">
                  <c:v>152.51272518025004</c:v>
                </c:pt>
                <c:pt idx="952">
                  <c:v>152.50445393699323</c:v>
                </c:pt>
                <c:pt idx="953">
                  <c:v>152.45515300974412</c:v>
                </c:pt>
                <c:pt idx="954">
                  <c:v>152.43092761808214</c:v>
                </c:pt>
                <c:pt idx="955">
                  <c:v>152.39075136287059</c:v>
                </c:pt>
                <c:pt idx="956">
                  <c:v>152.38965874143409</c:v>
                </c:pt>
                <c:pt idx="957">
                  <c:v>152.34955785804371</c:v>
                </c:pt>
                <c:pt idx="958">
                  <c:v>152.34840129925396</c:v>
                </c:pt>
                <c:pt idx="959">
                  <c:v>152.32492992169907</c:v>
                </c:pt>
                <c:pt idx="960">
                  <c:v>152.1717472681494</c:v>
                </c:pt>
                <c:pt idx="961">
                  <c:v>152.03424588581177</c:v>
                </c:pt>
                <c:pt idx="962">
                  <c:v>152.03309379418317</c:v>
                </c:pt>
                <c:pt idx="963">
                  <c:v>152.03164667357981</c:v>
                </c:pt>
                <c:pt idx="964">
                  <c:v>151.97492674159156</c:v>
                </c:pt>
                <c:pt idx="965">
                  <c:v>151.96414939112864</c:v>
                </c:pt>
                <c:pt idx="966">
                  <c:v>151.95967118826155</c:v>
                </c:pt>
                <c:pt idx="967">
                  <c:v>151.92738572579813</c:v>
                </c:pt>
                <c:pt idx="968">
                  <c:v>151.89353537800977</c:v>
                </c:pt>
                <c:pt idx="969">
                  <c:v>151.88127643990654</c:v>
                </c:pt>
                <c:pt idx="970">
                  <c:v>151.70201517203526</c:v>
                </c:pt>
                <c:pt idx="971">
                  <c:v>151.6947366980547</c:v>
                </c:pt>
                <c:pt idx="972">
                  <c:v>151.64350340774209</c:v>
                </c:pt>
                <c:pt idx="973">
                  <c:v>151.62954336939026</c:v>
                </c:pt>
                <c:pt idx="974">
                  <c:v>151.59123982410651</c:v>
                </c:pt>
                <c:pt idx="975">
                  <c:v>151.57448938726839</c:v>
                </c:pt>
                <c:pt idx="976">
                  <c:v>151.53472042342113</c:v>
                </c:pt>
                <c:pt idx="977">
                  <c:v>151.50883587936553</c:v>
                </c:pt>
                <c:pt idx="978">
                  <c:v>151.50459866480429</c:v>
                </c:pt>
                <c:pt idx="979">
                  <c:v>151.48856702540408</c:v>
                </c:pt>
                <c:pt idx="980">
                  <c:v>151.48844024536916</c:v>
                </c:pt>
                <c:pt idx="981">
                  <c:v>151.43996885508039</c:v>
                </c:pt>
                <c:pt idx="982">
                  <c:v>151.41617763909821</c:v>
                </c:pt>
                <c:pt idx="983">
                  <c:v>151.41078464292625</c:v>
                </c:pt>
                <c:pt idx="984">
                  <c:v>151.38111454446619</c:v>
                </c:pt>
                <c:pt idx="985">
                  <c:v>151.3433304499857</c:v>
                </c:pt>
                <c:pt idx="986">
                  <c:v>151.2195595129167</c:v>
                </c:pt>
                <c:pt idx="987">
                  <c:v>151.21033174693551</c:v>
                </c:pt>
                <c:pt idx="988">
                  <c:v>151.13984745269639</c:v>
                </c:pt>
                <c:pt idx="989">
                  <c:v>151.11742137202782</c:v>
                </c:pt>
                <c:pt idx="990">
                  <c:v>151.06357942976226</c:v>
                </c:pt>
                <c:pt idx="991">
                  <c:v>151.03041714812798</c:v>
                </c:pt>
                <c:pt idx="992">
                  <c:v>151.01366676673663</c:v>
                </c:pt>
                <c:pt idx="993">
                  <c:v>151.01333145521869</c:v>
                </c:pt>
                <c:pt idx="994">
                  <c:v>151.01174910148015</c:v>
                </c:pt>
                <c:pt idx="995">
                  <c:v>150.95948296574207</c:v>
                </c:pt>
                <c:pt idx="996">
                  <c:v>150.90324709754015</c:v>
                </c:pt>
                <c:pt idx="997">
                  <c:v>150.90080604051937</c:v>
                </c:pt>
                <c:pt idx="998">
                  <c:v>150.87461565211024</c:v>
                </c:pt>
                <c:pt idx="999">
                  <c:v>150.80678152182088</c:v>
                </c:pt>
                <c:pt idx="1000">
                  <c:v>150.77542944311094</c:v>
                </c:pt>
                <c:pt idx="1001">
                  <c:v>150.74714575647499</c:v>
                </c:pt>
                <c:pt idx="1002">
                  <c:v>150.66520010279945</c:v>
                </c:pt>
                <c:pt idx="1003">
                  <c:v>150.59172200756444</c:v>
                </c:pt>
                <c:pt idx="1004">
                  <c:v>150.52732863101011</c:v>
                </c:pt>
                <c:pt idx="1005">
                  <c:v>150.40979999830523</c:v>
                </c:pt>
                <c:pt idx="1006">
                  <c:v>150.38689973965552</c:v>
                </c:pt>
                <c:pt idx="1007">
                  <c:v>150.38257056074235</c:v>
                </c:pt>
                <c:pt idx="1008">
                  <c:v>150.37857916297878</c:v>
                </c:pt>
                <c:pt idx="1009">
                  <c:v>150.36512686415244</c:v>
                </c:pt>
                <c:pt idx="1010">
                  <c:v>150.36316901423649</c:v>
                </c:pt>
                <c:pt idx="1011">
                  <c:v>150.31723150477353</c:v>
                </c:pt>
                <c:pt idx="1012">
                  <c:v>150.25293105906258</c:v>
                </c:pt>
                <c:pt idx="1013">
                  <c:v>150.23035751140938</c:v>
                </c:pt>
                <c:pt idx="1014">
                  <c:v>150.19164533185295</c:v>
                </c:pt>
                <c:pt idx="1015">
                  <c:v>150.18406352984303</c:v>
                </c:pt>
                <c:pt idx="1016">
                  <c:v>150.17594105981632</c:v>
                </c:pt>
                <c:pt idx="1017">
                  <c:v>150.17024451120173</c:v>
                </c:pt>
                <c:pt idx="1018">
                  <c:v>150.16524304024074</c:v>
                </c:pt>
                <c:pt idx="1019">
                  <c:v>150.14107627798884</c:v>
                </c:pt>
                <c:pt idx="1020">
                  <c:v>150.07916565786883</c:v>
                </c:pt>
                <c:pt idx="1021">
                  <c:v>150.05922021736023</c:v>
                </c:pt>
                <c:pt idx="1022">
                  <c:v>150.05201234613114</c:v>
                </c:pt>
                <c:pt idx="1023">
                  <c:v>149.99942808392305</c:v>
                </c:pt>
                <c:pt idx="1024">
                  <c:v>149.94724648184888</c:v>
                </c:pt>
                <c:pt idx="1025">
                  <c:v>149.93460133974995</c:v>
                </c:pt>
                <c:pt idx="1026">
                  <c:v>149.91801644057338</c:v>
                </c:pt>
                <c:pt idx="1027">
                  <c:v>149.91298263464427</c:v>
                </c:pt>
                <c:pt idx="1028">
                  <c:v>149.89337165207223</c:v>
                </c:pt>
                <c:pt idx="1029">
                  <c:v>149.86869943911626</c:v>
                </c:pt>
                <c:pt idx="1030">
                  <c:v>149.84062036513245</c:v>
                </c:pt>
                <c:pt idx="1031">
                  <c:v>149.83593791661255</c:v>
                </c:pt>
                <c:pt idx="1032">
                  <c:v>149.7859647161813</c:v>
                </c:pt>
                <c:pt idx="1033">
                  <c:v>149.75613294182352</c:v>
                </c:pt>
                <c:pt idx="1034">
                  <c:v>149.69685517152621</c:v>
                </c:pt>
                <c:pt idx="1035">
                  <c:v>149.63796940047146</c:v>
                </c:pt>
                <c:pt idx="1036">
                  <c:v>149.63106382360135</c:v>
                </c:pt>
                <c:pt idx="1037">
                  <c:v>149.62294907391328</c:v>
                </c:pt>
                <c:pt idx="1038">
                  <c:v>149.60920376409391</c:v>
                </c:pt>
                <c:pt idx="1039">
                  <c:v>149.58545691185867</c:v>
                </c:pt>
                <c:pt idx="1040">
                  <c:v>149.56765007499345</c:v>
                </c:pt>
                <c:pt idx="1041">
                  <c:v>149.42579139612022</c:v>
                </c:pt>
                <c:pt idx="1042">
                  <c:v>149.35304740814129</c:v>
                </c:pt>
                <c:pt idx="1043">
                  <c:v>149.30111581649919</c:v>
                </c:pt>
                <c:pt idx="1044">
                  <c:v>149.29069851342339</c:v>
                </c:pt>
                <c:pt idx="1045">
                  <c:v>149.22148648768098</c:v>
                </c:pt>
                <c:pt idx="1046">
                  <c:v>149.21309434632835</c:v>
                </c:pt>
                <c:pt idx="1047">
                  <c:v>149.1864510884906</c:v>
                </c:pt>
                <c:pt idx="1048">
                  <c:v>149.18572361844534</c:v>
                </c:pt>
                <c:pt idx="1049">
                  <c:v>149.16985378083217</c:v>
                </c:pt>
                <c:pt idx="1050">
                  <c:v>149.15507609849337</c:v>
                </c:pt>
                <c:pt idx="1051">
                  <c:v>149.11966746536058</c:v>
                </c:pt>
                <c:pt idx="1052">
                  <c:v>149.07916402028144</c:v>
                </c:pt>
                <c:pt idx="1053">
                  <c:v>149.05024430095511</c:v>
                </c:pt>
                <c:pt idx="1054">
                  <c:v>149.02819338774432</c:v>
                </c:pt>
                <c:pt idx="1055">
                  <c:v>148.89273177621624</c:v>
                </c:pt>
                <c:pt idx="1056">
                  <c:v>148.89020254490472</c:v>
                </c:pt>
                <c:pt idx="1057">
                  <c:v>148.85973019396815</c:v>
                </c:pt>
                <c:pt idx="1058">
                  <c:v>148.81405984410304</c:v>
                </c:pt>
                <c:pt idx="1059">
                  <c:v>148.79216513918459</c:v>
                </c:pt>
                <c:pt idx="1060">
                  <c:v>148.76912000770486</c:v>
                </c:pt>
                <c:pt idx="1061">
                  <c:v>148.76888239057311</c:v>
                </c:pt>
                <c:pt idx="1062">
                  <c:v>148.75016324875264</c:v>
                </c:pt>
                <c:pt idx="1063">
                  <c:v>148.70058802774886</c:v>
                </c:pt>
                <c:pt idx="1064">
                  <c:v>148.61406614059439</c:v>
                </c:pt>
                <c:pt idx="1065">
                  <c:v>148.5307475220597</c:v>
                </c:pt>
                <c:pt idx="1066">
                  <c:v>148.522409255409</c:v>
                </c:pt>
                <c:pt idx="1067">
                  <c:v>148.51524658364298</c:v>
                </c:pt>
                <c:pt idx="1068">
                  <c:v>148.43930814776982</c:v>
                </c:pt>
                <c:pt idx="1069">
                  <c:v>148.43678288377944</c:v>
                </c:pt>
                <c:pt idx="1070">
                  <c:v>148.43385219153294</c:v>
                </c:pt>
                <c:pt idx="1071">
                  <c:v>148.35549880978948</c:v>
                </c:pt>
                <c:pt idx="1072">
                  <c:v>148.29447161803802</c:v>
                </c:pt>
                <c:pt idx="1073">
                  <c:v>148.28250168189328</c:v>
                </c:pt>
                <c:pt idx="1074">
                  <c:v>148.23404728400712</c:v>
                </c:pt>
                <c:pt idx="1075">
                  <c:v>148.21189822736252</c:v>
                </c:pt>
                <c:pt idx="1076">
                  <c:v>148.15597806154827</c:v>
                </c:pt>
                <c:pt idx="1077">
                  <c:v>148.1375456533012</c:v>
                </c:pt>
                <c:pt idx="1078">
                  <c:v>147.99594980958474</c:v>
                </c:pt>
                <c:pt idx="1079">
                  <c:v>147.98780188220769</c:v>
                </c:pt>
                <c:pt idx="1080">
                  <c:v>147.94598914733953</c:v>
                </c:pt>
                <c:pt idx="1081">
                  <c:v>147.93516281834613</c:v>
                </c:pt>
                <c:pt idx="1082">
                  <c:v>147.89488035308659</c:v>
                </c:pt>
                <c:pt idx="1083">
                  <c:v>147.87439311469203</c:v>
                </c:pt>
                <c:pt idx="1084">
                  <c:v>147.8037738894734</c:v>
                </c:pt>
                <c:pt idx="1085">
                  <c:v>147.78948206682438</c:v>
                </c:pt>
                <c:pt idx="1086">
                  <c:v>147.74415706242974</c:v>
                </c:pt>
                <c:pt idx="1087">
                  <c:v>147.70569648291237</c:v>
                </c:pt>
                <c:pt idx="1088">
                  <c:v>147.59946973611633</c:v>
                </c:pt>
                <c:pt idx="1089">
                  <c:v>147.58714557561061</c:v>
                </c:pt>
                <c:pt idx="1090">
                  <c:v>147.50006396330213</c:v>
                </c:pt>
                <c:pt idx="1091">
                  <c:v>147.46759035291217</c:v>
                </c:pt>
                <c:pt idx="1092">
                  <c:v>147.44525198928491</c:v>
                </c:pt>
                <c:pt idx="1093">
                  <c:v>147.4077387357554</c:v>
                </c:pt>
                <c:pt idx="1094">
                  <c:v>147.37281843054441</c:v>
                </c:pt>
                <c:pt idx="1095">
                  <c:v>147.32524486269145</c:v>
                </c:pt>
                <c:pt idx="1096">
                  <c:v>147.32394925916282</c:v>
                </c:pt>
                <c:pt idx="1097">
                  <c:v>147.27962041454694</c:v>
                </c:pt>
                <c:pt idx="1098">
                  <c:v>147.24566153278306</c:v>
                </c:pt>
                <c:pt idx="1099">
                  <c:v>147.2343622580575</c:v>
                </c:pt>
                <c:pt idx="1100">
                  <c:v>147.06989219687995</c:v>
                </c:pt>
                <c:pt idx="1101">
                  <c:v>147.06223659158968</c:v>
                </c:pt>
                <c:pt idx="1102">
                  <c:v>147.06003684870495</c:v>
                </c:pt>
                <c:pt idx="1103">
                  <c:v>147.05790405300547</c:v>
                </c:pt>
                <c:pt idx="1104">
                  <c:v>147.05468177280568</c:v>
                </c:pt>
                <c:pt idx="1105">
                  <c:v>147.02080364185488</c:v>
                </c:pt>
                <c:pt idx="1106">
                  <c:v>147.00743120924423</c:v>
                </c:pt>
                <c:pt idx="1107">
                  <c:v>146.90340800866693</c:v>
                </c:pt>
                <c:pt idx="1108">
                  <c:v>146.8482223817023</c:v>
                </c:pt>
                <c:pt idx="1109">
                  <c:v>146.82541365754997</c:v>
                </c:pt>
                <c:pt idx="1110">
                  <c:v>146.8077614252314</c:v>
                </c:pt>
                <c:pt idx="1111">
                  <c:v>146.80553265253059</c:v>
                </c:pt>
                <c:pt idx="1112">
                  <c:v>146.77189337906717</c:v>
                </c:pt>
                <c:pt idx="1113">
                  <c:v>146.68429003722835</c:v>
                </c:pt>
                <c:pt idx="1114">
                  <c:v>146.67040876230172</c:v>
                </c:pt>
                <c:pt idx="1115">
                  <c:v>146.60523256757793</c:v>
                </c:pt>
                <c:pt idx="1116">
                  <c:v>146.54245004147791</c:v>
                </c:pt>
                <c:pt idx="1117">
                  <c:v>146.48406248306881</c:v>
                </c:pt>
                <c:pt idx="1118">
                  <c:v>146.45994013447375</c:v>
                </c:pt>
                <c:pt idx="1119">
                  <c:v>146.44844614755868</c:v>
                </c:pt>
                <c:pt idx="1120">
                  <c:v>146.43768857518592</c:v>
                </c:pt>
                <c:pt idx="1121">
                  <c:v>146.42958456661282</c:v>
                </c:pt>
                <c:pt idx="1122">
                  <c:v>146.42554496350755</c:v>
                </c:pt>
                <c:pt idx="1123">
                  <c:v>146.36333638113572</c:v>
                </c:pt>
                <c:pt idx="1124">
                  <c:v>146.33763682532373</c:v>
                </c:pt>
                <c:pt idx="1125">
                  <c:v>146.33081979463293</c:v>
                </c:pt>
                <c:pt idx="1126">
                  <c:v>146.32754994769266</c:v>
                </c:pt>
                <c:pt idx="1127">
                  <c:v>146.30902508718415</c:v>
                </c:pt>
                <c:pt idx="1128">
                  <c:v>146.19358275093305</c:v>
                </c:pt>
                <c:pt idx="1129">
                  <c:v>146.19298545219161</c:v>
                </c:pt>
                <c:pt idx="1130">
                  <c:v>146.17179042713113</c:v>
                </c:pt>
                <c:pt idx="1131">
                  <c:v>146.15199886651021</c:v>
                </c:pt>
                <c:pt idx="1132">
                  <c:v>146.09942932129152</c:v>
                </c:pt>
                <c:pt idx="1133">
                  <c:v>146.04621326612755</c:v>
                </c:pt>
                <c:pt idx="1134">
                  <c:v>146.02133031521893</c:v>
                </c:pt>
                <c:pt idx="1135">
                  <c:v>146.01338171521226</c:v>
                </c:pt>
                <c:pt idx="1136">
                  <c:v>145.95895310275981</c:v>
                </c:pt>
                <c:pt idx="1137">
                  <c:v>145.95623908700887</c:v>
                </c:pt>
                <c:pt idx="1138">
                  <c:v>145.93681251249913</c:v>
                </c:pt>
                <c:pt idx="1139">
                  <c:v>145.91891666105582</c:v>
                </c:pt>
                <c:pt idx="1140">
                  <c:v>145.91793437046957</c:v>
                </c:pt>
                <c:pt idx="1141">
                  <c:v>145.91233954172984</c:v>
                </c:pt>
                <c:pt idx="1142">
                  <c:v>145.84112414871367</c:v>
                </c:pt>
                <c:pt idx="1143">
                  <c:v>145.79846856671909</c:v>
                </c:pt>
                <c:pt idx="1144">
                  <c:v>145.71396329873059</c:v>
                </c:pt>
                <c:pt idx="1145">
                  <c:v>145.68785143939749</c:v>
                </c:pt>
                <c:pt idx="1146">
                  <c:v>145.63827726033495</c:v>
                </c:pt>
                <c:pt idx="1147">
                  <c:v>145.61540639554494</c:v>
                </c:pt>
                <c:pt idx="1148">
                  <c:v>145.59989097735959</c:v>
                </c:pt>
                <c:pt idx="1149">
                  <c:v>145.57440104545438</c:v>
                </c:pt>
                <c:pt idx="1150">
                  <c:v>145.49457426713045</c:v>
                </c:pt>
                <c:pt idx="1151">
                  <c:v>145.47269076897001</c:v>
                </c:pt>
                <c:pt idx="1152">
                  <c:v>145.45649610318611</c:v>
                </c:pt>
                <c:pt idx="1153">
                  <c:v>145.38401787631648</c:v>
                </c:pt>
                <c:pt idx="1154">
                  <c:v>145.36052861613933</c:v>
                </c:pt>
                <c:pt idx="1155">
                  <c:v>145.34708912971993</c:v>
                </c:pt>
                <c:pt idx="1156">
                  <c:v>145.34289843763574</c:v>
                </c:pt>
                <c:pt idx="1157">
                  <c:v>145.29036241674635</c:v>
                </c:pt>
                <c:pt idx="1158">
                  <c:v>145.27412150016511</c:v>
                </c:pt>
                <c:pt idx="1159">
                  <c:v>145.20478420425852</c:v>
                </c:pt>
                <c:pt idx="1160">
                  <c:v>145.16656125972455</c:v>
                </c:pt>
                <c:pt idx="1161">
                  <c:v>145.14964275301386</c:v>
                </c:pt>
                <c:pt idx="1162">
                  <c:v>145.13409804078577</c:v>
                </c:pt>
                <c:pt idx="1163">
                  <c:v>145.11996296500286</c:v>
                </c:pt>
                <c:pt idx="1164">
                  <c:v>145.11057109010252</c:v>
                </c:pt>
                <c:pt idx="1165">
                  <c:v>145.06602618765879</c:v>
                </c:pt>
                <c:pt idx="1166">
                  <c:v>145.04507401009033</c:v>
                </c:pt>
                <c:pt idx="1167">
                  <c:v>145.02641727434334</c:v>
                </c:pt>
                <c:pt idx="1168">
                  <c:v>145.02528689070573</c:v>
                </c:pt>
                <c:pt idx="1169">
                  <c:v>145.01835697456971</c:v>
                </c:pt>
                <c:pt idx="1170">
                  <c:v>145.01520667843965</c:v>
                </c:pt>
                <c:pt idx="1171">
                  <c:v>144.93801880621371</c:v>
                </c:pt>
                <c:pt idx="1172">
                  <c:v>144.87125081113868</c:v>
                </c:pt>
                <c:pt idx="1173">
                  <c:v>144.85683447238213</c:v>
                </c:pt>
                <c:pt idx="1174">
                  <c:v>144.82179317106386</c:v>
                </c:pt>
                <c:pt idx="1175">
                  <c:v>144.78675347309297</c:v>
                </c:pt>
                <c:pt idx="1176">
                  <c:v>144.75443121190094</c:v>
                </c:pt>
                <c:pt idx="1177">
                  <c:v>144.60667927318505</c:v>
                </c:pt>
                <c:pt idx="1178">
                  <c:v>144.55712003777523</c:v>
                </c:pt>
                <c:pt idx="1179">
                  <c:v>144.45204172749052</c:v>
                </c:pt>
                <c:pt idx="1180">
                  <c:v>144.29578761236411</c:v>
                </c:pt>
                <c:pt idx="1181">
                  <c:v>144.27052252532198</c:v>
                </c:pt>
                <c:pt idx="1182">
                  <c:v>144.22228365789812</c:v>
                </c:pt>
                <c:pt idx="1183">
                  <c:v>144.20484416888675</c:v>
                </c:pt>
                <c:pt idx="1184">
                  <c:v>144.15551996762099</c:v>
                </c:pt>
                <c:pt idx="1185">
                  <c:v>144.14619114728663</c:v>
                </c:pt>
                <c:pt idx="1186">
                  <c:v>144.05871418519152</c:v>
                </c:pt>
                <c:pt idx="1187">
                  <c:v>144.05384552764355</c:v>
                </c:pt>
                <c:pt idx="1188">
                  <c:v>144.02569688463771</c:v>
                </c:pt>
                <c:pt idx="1189">
                  <c:v>144.01620893779528</c:v>
                </c:pt>
                <c:pt idx="1190">
                  <c:v>144.00882426885269</c:v>
                </c:pt>
                <c:pt idx="1191">
                  <c:v>143.91561373619831</c:v>
                </c:pt>
                <c:pt idx="1192">
                  <c:v>143.87739715594751</c:v>
                </c:pt>
                <c:pt idx="1193">
                  <c:v>143.84659100715362</c:v>
                </c:pt>
                <c:pt idx="1194">
                  <c:v>143.84368208845299</c:v>
                </c:pt>
                <c:pt idx="1195">
                  <c:v>143.72031717661778</c:v>
                </c:pt>
                <c:pt idx="1196">
                  <c:v>143.71137581316717</c:v>
                </c:pt>
                <c:pt idx="1197">
                  <c:v>143.70263647394898</c:v>
                </c:pt>
                <c:pt idx="1198">
                  <c:v>143.68332782748925</c:v>
                </c:pt>
                <c:pt idx="1199">
                  <c:v>143.65570471305327</c:v>
                </c:pt>
                <c:pt idx="1200">
                  <c:v>143.56277667073306</c:v>
                </c:pt>
                <c:pt idx="1201">
                  <c:v>143.52113380919224</c:v>
                </c:pt>
                <c:pt idx="1202">
                  <c:v>143.48435239021489</c:v>
                </c:pt>
                <c:pt idx="1203">
                  <c:v>143.4757578994616</c:v>
                </c:pt>
                <c:pt idx="1204">
                  <c:v>143.45107988748637</c:v>
                </c:pt>
                <c:pt idx="1205">
                  <c:v>143.4330852885353</c:v>
                </c:pt>
                <c:pt idx="1206">
                  <c:v>143.40267954154962</c:v>
                </c:pt>
                <c:pt idx="1207">
                  <c:v>143.35673536851431</c:v>
                </c:pt>
                <c:pt idx="1208">
                  <c:v>143.30884966188015</c:v>
                </c:pt>
                <c:pt idx="1209">
                  <c:v>143.26294719934708</c:v>
                </c:pt>
                <c:pt idx="1210">
                  <c:v>143.25168955463198</c:v>
                </c:pt>
                <c:pt idx="1211">
                  <c:v>143.17774083900355</c:v>
                </c:pt>
                <c:pt idx="1212">
                  <c:v>143.15433467214055</c:v>
                </c:pt>
                <c:pt idx="1213">
                  <c:v>143.14279917007639</c:v>
                </c:pt>
                <c:pt idx="1214">
                  <c:v>143.08350008191002</c:v>
                </c:pt>
                <c:pt idx="1215">
                  <c:v>143.07932377527663</c:v>
                </c:pt>
                <c:pt idx="1216">
                  <c:v>143.05851554613128</c:v>
                </c:pt>
                <c:pt idx="1217">
                  <c:v>143.00827164172537</c:v>
                </c:pt>
                <c:pt idx="1218">
                  <c:v>142.97798376680549</c:v>
                </c:pt>
                <c:pt idx="1219">
                  <c:v>142.95216881910355</c:v>
                </c:pt>
                <c:pt idx="1220">
                  <c:v>142.92535654878574</c:v>
                </c:pt>
                <c:pt idx="1221">
                  <c:v>142.91508057847503</c:v>
                </c:pt>
                <c:pt idx="1222">
                  <c:v>142.78962384396075</c:v>
                </c:pt>
                <c:pt idx="1223">
                  <c:v>142.73573697974217</c:v>
                </c:pt>
                <c:pt idx="1224">
                  <c:v>142.73449962018498</c:v>
                </c:pt>
                <c:pt idx="1225">
                  <c:v>142.72277795535521</c:v>
                </c:pt>
                <c:pt idx="1226">
                  <c:v>142.71955947895495</c:v>
                </c:pt>
                <c:pt idx="1227">
                  <c:v>142.67758729673352</c:v>
                </c:pt>
                <c:pt idx="1228">
                  <c:v>142.64506868576564</c:v>
                </c:pt>
                <c:pt idx="1229">
                  <c:v>142.64450552248502</c:v>
                </c:pt>
                <c:pt idx="1230">
                  <c:v>142.59207721378004</c:v>
                </c:pt>
                <c:pt idx="1231">
                  <c:v>142.48475804796198</c:v>
                </c:pt>
                <c:pt idx="1232">
                  <c:v>142.46980392483761</c:v>
                </c:pt>
                <c:pt idx="1233">
                  <c:v>142.46906471564017</c:v>
                </c:pt>
                <c:pt idx="1234">
                  <c:v>142.42635007580273</c:v>
                </c:pt>
                <c:pt idx="1235">
                  <c:v>142.42411978943034</c:v>
                </c:pt>
                <c:pt idx="1236">
                  <c:v>142.41653905875594</c:v>
                </c:pt>
                <c:pt idx="1237">
                  <c:v>142.36992082592499</c:v>
                </c:pt>
                <c:pt idx="1238">
                  <c:v>142.3412180312904</c:v>
                </c:pt>
                <c:pt idx="1239">
                  <c:v>142.2949596991547</c:v>
                </c:pt>
                <c:pt idx="1240">
                  <c:v>142.29357727962685</c:v>
                </c:pt>
                <c:pt idx="1241">
                  <c:v>142.27911219888855</c:v>
                </c:pt>
                <c:pt idx="1242">
                  <c:v>142.24660007604234</c:v>
                </c:pt>
                <c:pt idx="1243">
                  <c:v>142.21251600960039</c:v>
                </c:pt>
                <c:pt idx="1244">
                  <c:v>142.14451734395226</c:v>
                </c:pt>
                <c:pt idx="1245">
                  <c:v>142.09487155140548</c:v>
                </c:pt>
                <c:pt idx="1246">
                  <c:v>142.08150035944175</c:v>
                </c:pt>
                <c:pt idx="1247">
                  <c:v>142.03853798957641</c:v>
                </c:pt>
                <c:pt idx="1248">
                  <c:v>142.03590433270804</c:v>
                </c:pt>
                <c:pt idx="1249">
                  <c:v>141.90060421308038</c:v>
                </c:pt>
                <c:pt idx="1250">
                  <c:v>141.88411726897093</c:v>
                </c:pt>
                <c:pt idx="1251">
                  <c:v>141.79866440913139</c:v>
                </c:pt>
                <c:pt idx="1252">
                  <c:v>141.6923752951347</c:v>
                </c:pt>
                <c:pt idx="1253">
                  <c:v>141.65871093056242</c:v>
                </c:pt>
                <c:pt idx="1254">
                  <c:v>141.50097731728485</c:v>
                </c:pt>
                <c:pt idx="1255">
                  <c:v>141.48594239221092</c:v>
                </c:pt>
                <c:pt idx="1256">
                  <c:v>141.24118397058257</c:v>
                </c:pt>
                <c:pt idx="1257">
                  <c:v>141.22440430161683</c:v>
                </c:pt>
                <c:pt idx="1258">
                  <c:v>141.18851840623262</c:v>
                </c:pt>
                <c:pt idx="1259">
                  <c:v>141.18504343950883</c:v>
                </c:pt>
                <c:pt idx="1260">
                  <c:v>141.16795205017979</c:v>
                </c:pt>
                <c:pt idx="1261">
                  <c:v>141.09823594551253</c:v>
                </c:pt>
                <c:pt idx="1262">
                  <c:v>141.09335387303835</c:v>
                </c:pt>
                <c:pt idx="1263">
                  <c:v>141.02609234368265</c:v>
                </c:pt>
                <c:pt idx="1264">
                  <c:v>141.00459063412859</c:v>
                </c:pt>
                <c:pt idx="1265">
                  <c:v>140.9983774453753</c:v>
                </c:pt>
                <c:pt idx="1266">
                  <c:v>140.9645078802796</c:v>
                </c:pt>
                <c:pt idx="1267">
                  <c:v>140.94060758351242</c:v>
                </c:pt>
                <c:pt idx="1268">
                  <c:v>140.92826328215259</c:v>
                </c:pt>
                <c:pt idx="1269">
                  <c:v>140.92025222212575</c:v>
                </c:pt>
                <c:pt idx="1270">
                  <c:v>140.85756231767647</c:v>
                </c:pt>
                <c:pt idx="1271">
                  <c:v>140.83399253438722</c:v>
                </c:pt>
                <c:pt idx="1272">
                  <c:v>140.77294911695824</c:v>
                </c:pt>
                <c:pt idx="1273">
                  <c:v>140.73334493113811</c:v>
                </c:pt>
                <c:pt idx="1274">
                  <c:v>140.7309723646479</c:v>
                </c:pt>
                <c:pt idx="1275">
                  <c:v>140.69949634729548</c:v>
                </c:pt>
                <c:pt idx="1276">
                  <c:v>140.65788072634265</c:v>
                </c:pt>
                <c:pt idx="1277">
                  <c:v>140.64255119894904</c:v>
                </c:pt>
                <c:pt idx="1278">
                  <c:v>140.61797527516404</c:v>
                </c:pt>
                <c:pt idx="1279">
                  <c:v>140.55329888124066</c:v>
                </c:pt>
                <c:pt idx="1280">
                  <c:v>140.5509130740123</c:v>
                </c:pt>
                <c:pt idx="1281">
                  <c:v>140.53215915517734</c:v>
                </c:pt>
                <c:pt idx="1282">
                  <c:v>140.52141616029405</c:v>
                </c:pt>
                <c:pt idx="1283">
                  <c:v>140.51222890372048</c:v>
                </c:pt>
                <c:pt idx="1284">
                  <c:v>140.51121149097094</c:v>
                </c:pt>
                <c:pt idx="1285">
                  <c:v>140.49215806929894</c:v>
                </c:pt>
                <c:pt idx="1286">
                  <c:v>140.4219323786989</c:v>
                </c:pt>
                <c:pt idx="1287">
                  <c:v>140.35919927024446</c:v>
                </c:pt>
                <c:pt idx="1288">
                  <c:v>140.32662474852998</c:v>
                </c:pt>
                <c:pt idx="1289">
                  <c:v>140.30987497505748</c:v>
                </c:pt>
                <c:pt idx="1290">
                  <c:v>140.29142356070341</c:v>
                </c:pt>
                <c:pt idx="1291">
                  <c:v>140.21668764586934</c:v>
                </c:pt>
                <c:pt idx="1292">
                  <c:v>140.19669224256782</c:v>
                </c:pt>
                <c:pt idx="1293">
                  <c:v>140.15759568413316</c:v>
                </c:pt>
                <c:pt idx="1294">
                  <c:v>140.10749501319418</c:v>
                </c:pt>
                <c:pt idx="1295">
                  <c:v>140.07573791960723</c:v>
                </c:pt>
                <c:pt idx="1296">
                  <c:v>140.05983698351417</c:v>
                </c:pt>
                <c:pt idx="1297">
                  <c:v>139.9558185362371</c:v>
                </c:pt>
                <c:pt idx="1298">
                  <c:v>139.95367588346181</c:v>
                </c:pt>
                <c:pt idx="1299">
                  <c:v>139.92356950305944</c:v>
                </c:pt>
                <c:pt idx="1300">
                  <c:v>139.89594711671467</c:v>
                </c:pt>
                <c:pt idx="1301">
                  <c:v>139.86328441399419</c:v>
                </c:pt>
                <c:pt idx="1302">
                  <c:v>139.82380371649577</c:v>
                </c:pt>
                <c:pt idx="1303">
                  <c:v>139.82243585437496</c:v>
                </c:pt>
                <c:pt idx="1304">
                  <c:v>139.79891126390388</c:v>
                </c:pt>
                <c:pt idx="1305">
                  <c:v>139.79163274282752</c:v>
                </c:pt>
                <c:pt idx="1306">
                  <c:v>139.78652820608357</c:v>
                </c:pt>
                <c:pt idx="1307">
                  <c:v>139.66378968607361</c:v>
                </c:pt>
                <c:pt idx="1308">
                  <c:v>139.63743928300022</c:v>
                </c:pt>
                <c:pt idx="1309">
                  <c:v>139.60574101117152</c:v>
                </c:pt>
                <c:pt idx="1310">
                  <c:v>139.59339041128592</c:v>
                </c:pt>
                <c:pt idx="1311">
                  <c:v>139.56264759770241</c:v>
                </c:pt>
                <c:pt idx="1312">
                  <c:v>139.55918789323098</c:v>
                </c:pt>
                <c:pt idx="1313">
                  <c:v>139.52802741770654</c:v>
                </c:pt>
                <c:pt idx="1314">
                  <c:v>139.49916701959941</c:v>
                </c:pt>
                <c:pt idx="1315">
                  <c:v>139.47049430320789</c:v>
                </c:pt>
                <c:pt idx="1316">
                  <c:v>139.46732062399531</c:v>
                </c:pt>
                <c:pt idx="1317">
                  <c:v>139.46445577189616</c:v>
                </c:pt>
                <c:pt idx="1318">
                  <c:v>139.42839554357371</c:v>
                </c:pt>
                <c:pt idx="1319">
                  <c:v>139.39806236602919</c:v>
                </c:pt>
                <c:pt idx="1320">
                  <c:v>139.39709183878014</c:v>
                </c:pt>
                <c:pt idx="1321">
                  <c:v>139.38956288818653</c:v>
                </c:pt>
                <c:pt idx="1322">
                  <c:v>139.2743681674786</c:v>
                </c:pt>
                <c:pt idx="1323">
                  <c:v>139.19551245341927</c:v>
                </c:pt>
                <c:pt idx="1324">
                  <c:v>139.18149377023678</c:v>
                </c:pt>
                <c:pt idx="1325">
                  <c:v>139.16940637247467</c:v>
                </c:pt>
                <c:pt idx="1326">
                  <c:v>139.11709791088549</c:v>
                </c:pt>
                <c:pt idx="1327">
                  <c:v>139.09070907069079</c:v>
                </c:pt>
                <c:pt idx="1328">
                  <c:v>138.97970707655324</c:v>
                </c:pt>
                <c:pt idx="1329">
                  <c:v>138.97543545608602</c:v>
                </c:pt>
                <c:pt idx="1330">
                  <c:v>138.96146864615656</c:v>
                </c:pt>
                <c:pt idx="1331">
                  <c:v>138.95590573354445</c:v>
                </c:pt>
                <c:pt idx="1332">
                  <c:v>138.94133826604369</c:v>
                </c:pt>
                <c:pt idx="1333">
                  <c:v>138.91121399811104</c:v>
                </c:pt>
                <c:pt idx="1334">
                  <c:v>138.90651489761595</c:v>
                </c:pt>
                <c:pt idx="1335">
                  <c:v>138.87354443732818</c:v>
                </c:pt>
                <c:pt idx="1336">
                  <c:v>138.86435588490676</c:v>
                </c:pt>
                <c:pt idx="1337">
                  <c:v>138.85246647571617</c:v>
                </c:pt>
                <c:pt idx="1338">
                  <c:v>138.82672414382623</c:v>
                </c:pt>
                <c:pt idx="1339">
                  <c:v>138.78782890130844</c:v>
                </c:pt>
                <c:pt idx="1340">
                  <c:v>138.70806512662375</c:v>
                </c:pt>
                <c:pt idx="1341">
                  <c:v>138.69288612309566</c:v>
                </c:pt>
                <c:pt idx="1342">
                  <c:v>138.6459705320004</c:v>
                </c:pt>
                <c:pt idx="1343">
                  <c:v>138.59909220533493</c:v>
                </c:pt>
                <c:pt idx="1344">
                  <c:v>138.58156274458358</c:v>
                </c:pt>
                <c:pt idx="1345">
                  <c:v>138.57533240667061</c:v>
                </c:pt>
                <c:pt idx="1346">
                  <c:v>138.52102343531178</c:v>
                </c:pt>
                <c:pt idx="1347">
                  <c:v>138.50654037937778</c:v>
                </c:pt>
                <c:pt idx="1348">
                  <c:v>138.49677956846216</c:v>
                </c:pt>
                <c:pt idx="1349">
                  <c:v>138.44323112762544</c:v>
                </c:pt>
                <c:pt idx="1350">
                  <c:v>138.44264231541058</c:v>
                </c:pt>
                <c:pt idx="1351">
                  <c:v>138.400425079775</c:v>
                </c:pt>
                <c:pt idx="1352">
                  <c:v>138.32038669672539</c:v>
                </c:pt>
                <c:pt idx="1353">
                  <c:v>138.31194927039647</c:v>
                </c:pt>
                <c:pt idx="1354">
                  <c:v>138.29506549667099</c:v>
                </c:pt>
                <c:pt idx="1355">
                  <c:v>138.28678849120473</c:v>
                </c:pt>
                <c:pt idx="1356">
                  <c:v>138.28371310678273</c:v>
                </c:pt>
                <c:pt idx="1357">
                  <c:v>138.27338407613129</c:v>
                </c:pt>
                <c:pt idx="1358">
                  <c:v>138.22869171996672</c:v>
                </c:pt>
                <c:pt idx="1359">
                  <c:v>138.21703084917795</c:v>
                </c:pt>
                <c:pt idx="1360">
                  <c:v>138.2063866361097</c:v>
                </c:pt>
                <c:pt idx="1361">
                  <c:v>138.09061524852186</c:v>
                </c:pt>
                <c:pt idx="1362">
                  <c:v>138.04939535691864</c:v>
                </c:pt>
                <c:pt idx="1363">
                  <c:v>138.00701882962213</c:v>
                </c:pt>
                <c:pt idx="1364">
                  <c:v>137.98951294119132</c:v>
                </c:pt>
                <c:pt idx="1365">
                  <c:v>137.97515772744856</c:v>
                </c:pt>
                <c:pt idx="1366">
                  <c:v>137.9730329119385</c:v>
                </c:pt>
                <c:pt idx="1367">
                  <c:v>137.92277719349852</c:v>
                </c:pt>
                <c:pt idx="1368">
                  <c:v>137.9182051322199</c:v>
                </c:pt>
                <c:pt idx="1369">
                  <c:v>137.87649374541721</c:v>
                </c:pt>
                <c:pt idx="1370">
                  <c:v>137.85207595859021</c:v>
                </c:pt>
                <c:pt idx="1371">
                  <c:v>137.83064534790606</c:v>
                </c:pt>
                <c:pt idx="1372">
                  <c:v>137.8092516803712</c:v>
                </c:pt>
                <c:pt idx="1373">
                  <c:v>137.8057160267027</c:v>
                </c:pt>
                <c:pt idx="1374">
                  <c:v>137.77297329858428</c:v>
                </c:pt>
                <c:pt idx="1375">
                  <c:v>137.74654237274319</c:v>
                </c:pt>
                <c:pt idx="1376">
                  <c:v>137.73635442298456</c:v>
                </c:pt>
                <c:pt idx="1377">
                  <c:v>137.73533690601076</c:v>
                </c:pt>
                <c:pt idx="1378">
                  <c:v>137.67751031740244</c:v>
                </c:pt>
                <c:pt idx="1379">
                  <c:v>137.64371976876819</c:v>
                </c:pt>
                <c:pt idx="1380">
                  <c:v>137.63685379737518</c:v>
                </c:pt>
                <c:pt idx="1381">
                  <c:v>137.62692092910194</c:v>
                </c:pt>
                <c:pt idx="1382">
                  <c:v>137.56396228533663</c:v>
                </c:pt>
                <c:pt idx="1383">
                  <c:v>137.50170523662379</c:v>
                </c:pt>
                <c:pt idx="1384">
                  <c:v>137.40935584153519</c:v>
                </c:pt>
                <c:pt idx="1385">
                  <c:v>137.39654581743326</c:v>
                </c:pt>
                <c:pt idx="1386">
                  <c:v>137.38405785747705</c:v>
                </c:pt>
                <c:pt idx="1387">
                  <c:v>137.35804646141494</c:v>
                </c:pt>
                <c:pt idx="1388">
                  <c:v>137.34767334012827</c:v>
                </c:pt>
                <c:pt idx="1389">
                  <c:v>137.34153982888364</c:v>
                </c:pt>
                <c:pt idx="1390">
                  <c:v>137.32583940428478</c:v>
                </c:pt>
                <c:pt idx="1391">
                  <c:v>137.3075627013877</c:v>
                </c:pt>
                <c:pt idx="1392">
                  <c:v>137.30466968255178</c:v>
                </c:pt>
                <c:pt idx="1393">
                  <c:v>137.24704927957839</c:v>
                </c:pt>
                <c:pt idx="1394">
                  <c:v>137.20360788106007</c:v>
                </c:pt>
                <c:pt idx="1395">
                  <c:v>137.14629290591861</c:v>
                </c:pt>
                <c:pt idx="1396">
                  <c:v>137.10042911441968</c:v>
                </c:pt>
                <c:pt idx="1397">
                  <c:v>137.07586218321907</c:v>
                </c:pt>
                <c:pt idx="1398">
                  <c:v>137.07442430508928</c:v>
                </c:pt>
                <c:pt idx="1399">
                  <c:v>137.042782633587</c:v>
                </c:pt>
                <c:pt idx="1400">
                  <c:v>137.04244597691832</c:v>
                </c:pt>
                <c:pt idx="1401">
                  <c:v>136.99446446375327</c:v>
                </c:pt>
                <c:pt idx="1402">
                  <c:v>136.99246944068204</c:v>
                </c:pt>
                <c:pt idx="1403">
                  <c:v>136.97970902714482</c:v>
                </c:pt>
                <c:pt idx="1404">
                  <c:v>136.8920434967707</c:v>
                </c:pt>
                <c:pt idx="1405">
                  <c:v>136.86016548031336</c:v>
                </c:pt>
                <c:pt idx="1406">
                  <c:v>136.848426283923</c:v>
                </c:pt>
                <c:pt idx="1407">
                  <c:v>136.77693046084576</c:v>
                </c:pt>
                <c:pt idx="1408">
                  <c:v>136.67090231002231</c:v>
                </c:pt>
                <c:pt idx="1409">
                  <c:v>136.64179319156321</c:v>
                </c:pt>
                <c:pt idx="1410">
                  <c:v>136.63349570706981</c:v>
                </c:pt>
                <c:pt idx="1411">
                  <c:v>136.6220026719636</c:v>
                </c:pt>
                <c:pt idx="1412">
                  <c:v>136.57914144003689</c:v>
                </c:pt>
                <c:pt idx="1413">
                  <c:v>136.54482717791291</c:v>
                </c:pt>
                <c:pt idx="1414">
                  <c:v>136.53837262838792</c:v>
                </c:pt>
                <c:pt idx="1415">
                  <c:v>136.53755701550318</c:v>
                </c:pt>
                <c:pt idx="1416">
                  <c:v>136.47575700274723</c:v>
                </c:pt>
                <c:pt idx="1417">
                  <c:v>136.47505987721303</c:v>
                </c:pt>
                <c:pt idx="1418">
                  <c:v>136.45453109908806</c:v>
                </c:pt>
                <c:pt idx="1419">
                  <c:v>136.42440991556899</c:v>
                </c:pt>
                <c:pt idx="1420">
                  <c:v>136.40816614803214</c:v>
                </c:pt>
                <c:pt idx="1421">
                  <c:v>136.30391048774698</c:v>
                </c:pt>
                <c:pt idx="1422">
                  <c:v>136.27780720589192</c:v>
                </c:pt>
                <c:pt idx="1423">
                  <c:v>136.23824002392328</c:v>
                </c:pt>
                <c:pt idx="1424">
                  <c:v>136.11924059866672</c:v>
                </c:pt>
                <c:pt idx="1425">
                  <c:v>136.08581578883809</c:v>
                </c:pt>
                <c:pt idx="1426">
                  <c:v>136.04885033208831</c:v>
                </c:pt>
                <c:pt idx="1427">
                  <c:v>136.04635254502082</c:v>
                </c:pt>
                <c:pt idx="1428">
                  <c:v>136.02526182982297</c:v>
                </c:pt>
                <c:pt idx="1429">
                  <c:v>136.02215890825457</c:v>
                </c:pt>
                <c:pt idx="1430">
                  <c:v>135.97720850497274</c:v>
                </c:pt>
                <c:pt idx="1431">
                  <c:v>135.97169957010783</c:v>
                </c:pt>
                <c:pt idx="1432">
                  <c:v>135.94827917168141</c:v>
                </c:pt>
                <c:pt idx="1433">
                  <c:v>135.86975620542648</c:v>
                </c:pt>
                <c:pt idx="1434">
                  <c:v>135.86638914841876</c:v>
                </c:pt>
                <c:pt idx="1435">
                  <c:v>135.81374238136689</c:v>
                </c:pt>
                <c:pt idx="1436">
                  <c:v>135.81053023670316</c:v>
                </c:pt>
                <c:pt idx="1437">
                  <c:v>135.8103919518538</c:v>
                </c:pt>
                <c:pt idx="1438">
                  <c:v>135.79850138460904</c:v>
                </c:pt>
                <c:pt idx="1439">
                  <c:v>135.78296776921681</c:v>
                </c:pt>
                <c:pt idx="1440">
                  <c:v>135.75765282026774</c:v>
                </c:pt>
                <c:pt idx="1441">
                  <c:v>135.67289667020745</c:v>
                </c:pt>
                <c:pt idx="1442">
                  <c:v>135.5985242542682</c:v>
                </c:pt>
                <c:pt idx="1443">
                  <c:v>135.55831822136696</c:v>
                </c:pt>
                <c:pt idx="1444">
                  <c:v>135.556303532111</c:v>
                </c:pt>
                <c:pt idx="1445">
                  <c:v>135.54540679659507</c:v>
                </c:pt>
                <c:pt idx="1446">
                  <c:v>135.50279046916773</c:v>
                </c:pt>
                <c:pt idx="1447">
                  <c:v>135.43778815041938</c:v>
                </c:pt>
                <c:pt idx="1448">
                  <c:v>135.40291619780868</c:v>
                </c:pt>
                <c:pt idx="1449">
                  <c:v>135.39623095540409</c:v>
                </c:pt>
                <c:pt idx="1450">
                  <c:v>135.27791587203771</c:v>
                </c:pt>
                <c:pt idx="1451">
                  <c:v>135.24986035615993</c:v>
                </c:pt>
                <c:pt idx="1452">
                  <c:v>135.22080137495746</c:v>
                </c:pt>
                <c:pt idx="1453">
                  <c:v>135.20183007944166</c:v>
                </c:pt>
                <c:pt idx="1454">
                  <c:v>135.14683348861024</c:v>
                </c:pt>
                <c:pt idx="1455">
                  <c:v>135.11979321373701</c:v>
                </c:pt>
                <c:pt idx="1456">
                  <c:v>135.09550471108835</c:v>
                </c:pt>
                <c:pt idx="1457">
                  <c:v>134.97598030041428</c:v>
                </c:pt>
                <c:pt idx="1458">
                  <c:v>134.96931336059578</c:v>
                </c:pt>
                <c:pt idx="1459">
                  <c:v>134.96149439966763</c:v>
                </c:pt>
                <c:pt idx="1460">
                  <c:v>134.94662556246874</c:v>
                </c:pt>
                <c:pt idx="1461">
                  <c:v>134.92491887520234</c:v>
                </c:pt>
                <c:pt idx="1462">
                  <c:v>134.88512738878791</c:v>
                </c:pt>
                <c:pt idx="1463">
                  <c:v>134.84111333335238</c:v>
                </c:pt>
                <c:pt idx="1464">
                  <c:v>134.8402021889176</c:v>
                </c:pt>
                <c:pt idx="1465">
                  <c:v>134.80468526472347</c:v>
                </c:pt>
                <c:pt idx="1466">
                  <c:v>134.79667165901523</c:v>
                </c:pt>
                <c:pt idx="1467">
                  <c:v>134.79362973094905</c:v>
                </c:pt>
                <c:pt idx="1468">
                  <c:v>134.76799236397292</c:v>
                </c:pt>
                <c:pt idx="1469">
                  <c:v>134.76486710551185</c:v>
                </c:pt>
                <c:pt idx="1470">
                  <c:v>134.74949319136152</c:v>
                </c:pt>
                <c:pt idx="1471">
                  <c:v>134.74369755251735</c:v>
                </c:pt>
                <c:pt idx="1472">
                  <c:v>134.66146267846827</c:v>
                </c:pt>
                <c:pt idx="1473">
                  <c:v>134.62633860507867</c:v>
                </c:pt>
                <c:pt idx="1474">
                  <c:v>134.57563205955969</c:v>
                </c:pt>
                <c:pt idx="1475">
                  <c:v>134.5095633825803</c:v>
                </c:pt>
                <c:pt idx="1476">
                  <c:v>134.48584014964732</c:v>
                </c:pt>
                <c:pt idx="1477">
                  <c:v>134.47804916730766</c:v>
                </c:pt>
                <c:pt idx="1478">
                  <c:v>134.46215998166679</c:v>
                </c:pt>
                <c:pt idx="1479">
                  <c:v>134.45296868807367</c:v>
                </c:pt>
                <c:pt idx="1480">
                  <c:v>134.44356881446939</c:v>
                </c:pt>
                <c:pt idx="1481">
                  <c:v>134.42103149022194</c:v>
                </c:pt>
                <c:pt idx="1482">
                  <c:v>134.41556791976942</c:v>
                </c:pt>
                <c:pt idx="1483">
                  <c:v>134.35502435661718</c:v>
                </c:pt>
                <c:pt idx="1484">
                  <c:v>134.34146812719075</c:v>
                </c:pt>
                <c:pt idx="1485">
                  <c:v>134.28442241129201</c:v>
                </c:pt>
                <c:pt idx="1486">
                  <c:v>134.2530784719267</c:v>
                </c:pt>
                <c:pt idx="1487">
                  <c:v>134.23348128786404</c:v>
                </c:pt>
                <c:pt idx="1488">
                  <c:v>134.20340294201381</c:v>
                </c:pt>
                <c:pt idx="1489">
                  <c:v>134.12670953256463</c:v>
                </c:pt>
                <c:pt idx="1490">
                  <c:v>134.12177304415081</c:v>
                </c:pt>
                <c:pt idx="1491">
                  <c:v>134.12130151707592</c:v>
                </c:pt>
                <c:pt idx="1492">
                  <c:v>134.0973370056542</c:v>
                </c:pt>
                <c:pt idx="1493">
                  <c:v>134.07370169535767</c:v>
                </c:pt>
                <c:pt idx="1494">
                  <c:v>134.07214059032842</c:v>
                </c:pt>
                <c:pt idx="1495">
                  <c:v>134.07124247873148</c:v>
                </c:pt>
                <c:pt idx="1496">
                  <c:v>133.99308184271044</c:v>
                </c:pt>
                <c:pt idx="1497">
                  <c:v>133.90542008457095</c:v>
                </c:pt>
                <c:pt idx="1498">
                  <c:v>133.89447349698662</c:v>
                </c:pt>
                <c:pt idx="1499">
                  <c:v>133.87941502680241</c:v>
                </c:pt>
                <c:pt idx="1500">
                  <c:v>133.84319116585934</c:v>
                </c:pt>
                <c:pt idx="1501">
                  <c:v>133.83820427948439</c:v>
                </c:pt>
                <c:pt idx="1502">
                  <c:v>133.80789309685488</c:v>
                </c:pt>
                <c:pt idx="1503">
                  <c:v>133.80507002375009</c:v>
                </c:pt>
                <c:pt idx="1504">
                  <c:v>133.71566573269277</c:v>
                </c:pt>
                <c:pt idx="1505">
                  <c:v>133.70692468345911</c:v>
                </c:pt>
                <c:pt idx="1506">
                  <c:v>133.67283582112125</c:v>
                </c:pt>
                <c:pt idx="1507">
                  <c:v>133.63375729345461</c:v>
                </c:pt>
                <c:pt idx="1508">
                  <c:v>133.61268533704353</c:v>
                </c:pt>
                <c:pt idx="1509">
                  <c:v>133.58295582977877</c:v>
                </c:pt>
                <c:pt idx="1510">
                  <c:v>133.42072499210082</c:v>
                </c:pt>
                <c:pt idx="1511">
                  <c:v>133.3229082688311</c:v>
                </c:pt>
                <c:pt idx="1512">
                  <c:v>133.30837630386668</c:v>
                </c:pt>
                <c:pt idx="1513">
                  <c:v>133.28395494546828</c:v>
                </c:pt>
                <c:pt idx="1514">
                  <c:v>133.27976800702672</c:v>
                </c:pt>
                <c:pt idx="1515">
                  <c:v>133.26827316010673</c:v>
                </c:pt>
                <c:pt idx="1516">
                  <c:v>133.20508917927151</c:v>
                </c:pt>
                <c:pt idx="1517">
                  <c:v>133.18164713646996</c:v>
                </c:pt>
                <c:pt idx="1518">
                  <c:v>132.89668690019681</c:v>
                </c:pt>
                <c:pt idx="1519">
                  <c:v>132.89552831057821</c:v>
                </c:pt>
                <c:pt idx="1520">
                  <c:v>132.86642940208836</c:v>
                </c:pt>
                <c:pt idx="1521">
                  <c:v>132.85725083846421</c:v>
                </c:pt>
                <c:pt idx="1522">
                  <c:v>132.84805699664244</c:v>
                </c:pt>
                <c:pt idx="1523">
                  <c:v>132.77659693458568</c:v>
                </c:pt>
                <c:pt idx="1524">
                  <c:v>132.77495781202461</c:v>
                </c:pt>
                <c:pt idx="1525">
                  <c:v>132.74619307449385</c:v>
                </c:pt>
                <c:pt idx="1526">
                  <c:v>132.7334691103205</c:v>
                </c:pt>
                <c:pt idx="1527">
                  <c:v>132.73291592943391</c:v>
                </c:pt>
                <c:pt idx="1528">
                  <c:v>132.69322744183748</c:v>
                </c:pt>
                <c:pt idx="1529">
                  <c:v>132.67998602093027</c:v>
                </c:pt>
                <c:pt idx="1530">
                  <c:v>132.67696333946643</c:v>
                </c:pt>
                <c:pt idx="1531">
                  <c:v>132.6715104428834</c:v>
                </c:pt>
                <c:pt idx="1532">
                  <c:v>132.59723800826364</c:v>
                </c:pt>
                <c:pt idx="1533">
                  <c:v>132.59066350114082</c:v>
                </c:pt>
                <c:pt idx="1534">
                  <c:v>132.58398866775673</c:v>
                </c:pt>
                <c:pt idx="1535">
                  <c:v>132.57180659072884</c:v>
                </c:pt>
                <c:pt idx="1536">
                  <c:v>132.53863662012765</c:v>
                </c:pt>
                <c:pt idx="1537">
                  <c:v>132.51033033186056</c:v>
                </c:pt>
                <c:pt idx="1538">
                  <c:v>132.46585421030235</c:v>
                </c:pt>
                <c:pt idx="1539">
                  <c:v>132.45541759755432</c:v>
                </c:pt>
                <c:pt idx="1540">
                  <c:v>132.44247629652409</c:v>
                </c:pt>
                <c:pt idx="1541">
                  <c:v>132.44049335256511</c:v>
                </c:pt>
                <c:pt idx="1542">
                  <c:v>132.30196218145696</c:v>
                </c:pt>
                <c:pt idx="1543">
                  <c:v>132.24686828086533</c:v>
                </c:pt>
                <c:pt idx="1544">
                  <c:v>132.22624000319826</c:v>
                </c:pt>
                <c:pt idx="1545">
                  <c:v>132.21956727994129</c:v>
                </c:pt>
                <c:pt idx="1546">
                  <c:v>132.21041522101183</c:v>
                </c:pt>
                <c:pt idx="1547">
                  <c:v>132.17294145487892</c:v>
                </c:pt>
                <c:pt idx="1548">
                  <c:v>132.16389955157567</c:v>
                </c:pt>
                <c:pt idx="1549">
                  <c:v>132.11364065140452</c:v>
                </c:pt>
                <c:pt idx="1550">
                  <c:v>132.0855071646381</c:v>
                </c:pt>
                <c:pt idx="1551">
                  <c:v>132.08423332814476</c:v>
                </c:pt>
                <c:pt idx="1552">
                  <c:v>132.05432397451685</c:v>
                </c:pt>
                <c:pt idx="1553">
                  <c:v>132.02285292966178</c:v>
                </c:pt>
                <c:pt idx="1554">
                  <c:v>132.00790666016695</c:v>
                </c:pt>
                <c:pt idx="1555">
                  <c:v>131.96960972795858</c:v>
                </c:pt>
                <c:pt idx="1556">
                  <c:v>131.93898902604482</c:v>
                </c:pt>
                <c:pt idx="1557">
                  <c:v>131.93571013711636</c:v>
                </c:pt>
                <c:pt idx="1558">
                  <c:v>131.92798180967188</c:v>
                </c:pt>
                <c:pt idx="1559">
                  <c:v>131.89855389044396</c:v>
                </c:pt>
                <c:pt idx="1560">
                  <c:v>131.77486070345776</c:v>
                </c:pt>
                <c:pt idx="1561">
                  <c:v>131.76006353072589</c:v>
                </c:pt>
                <c:pt idx="1562">
                  <c:v>131.7530285764667</c:v>
                </c:pt>
                <c:pt idx="1563">
                  <c:v>131.74565412434623</c:v>
                </c:pt>
                <c:pt idx="1564">
                  <c:v>131.69850240182814</c:v>
                </c:pt>
                <c:pt idx="1565">
                  <c:v>131.6925284343574</c:v>
                </c:pt>
                <c:pt idx="1566">
                  <c:v>131.69077034830659</c:v>
                </c:pt>
                <c:pt idx="1567">
                  <c:v>131.67109967666866</c:v>
                </c:pt>
                <c:pt idx="1568">
                  <c:v>131.66552599014227</c:v>
                </c:pt>
                <c:pt idx="1569">
                  <c:v>131.64922331275727</c:v>
                </c:pt>
                <c:pt idx="1570">
                  <c:v>131.64709951694448</c:v>
                </c:pt>
                <c:pt idx="1571">
                  <c:v>131.63333438315598</c:v>
                </c:pt>
                <c:pt idx="1572">
                  <c:v>131.52166658142178</c:v>
                </c:pt>
                <c:pt idx="1573">
                  <c:v>131.41803209789236</c:v>
                </c:pt>
                <c:pt idx="1574">
                  <c:v>131.38029452586343</c:v>
                </c:pt>
                <c:pt idx="1575">
                  <c:v>131.34040987716341</c:v>
                </c:pt>
                <c:pt idx="1576">
                  <c:v>131.32177732805062</c:v>
                </c:pt>
                <c:pt idx="1577">
                  <c:v>131.29033041511983</c:v>
                </c:pt>
                <c:pt idx="1578">
                  <c:v>131.25923180448632</c:v>
                </c:pt>
                <c:pt idx="1579">
                  <c:v>131.25869677248022</c:v>
                </c:pt>
                <c:pt idx="1580">
                  <c:v>131.22165308419184</c:v>
                </c:pt>
                <c:pt idx="1581">
                  <c:v>131.19996831805318</c:v>
                </c:pt>
                <c:pt idx="1582">
                  <c:v>131.19740265471904</c:v>
                </c:pt>
                <c:pt idx="1583">
                  <c:v>131.17844836611354</c:v>
                </c:pt>
                <c:pt idx="1584">
                  <c:v>131.15404284008599</c:v>
                </c:pt>
                <c:pt idx="1585">
                  <c:v>131.10423904151767</c:v>
                </c:pt>
                <c:pt idx="1586">
                  <c:v>131.10176548933836</c:v>
                </c:pt>
                <c:pt idx="1587">
                  <c:v>131.01572362298106</c:v>
                </c:pt>
                <c:pt idx="1588">
                  <c:v>130.94209761706057</c:v>
                </c:pt>
                <c:pt idx="1589">
                  <c:v>130.93875398891785</c:v>
                </c:pt>
                <c:pt idx="1590">
                  <c:v>130.92572580622479</c:v>
                </c:pt>
                <c:pt idx="1591">
                  <c:v>130.91352996787566</c:v>
                </c:pt>
                <c:pt idx="1592">
                  <c:v>130.90961151713415</c:v>
                </c:pt>
                <c:pt idx="1593">
                  <c:v>130.82418603789475</c:v>
                </c:pt>
                <c:pt idx="1594">
                  <c:v>130.72492517241702</c:v>
                </c:pt>
                <c:pt idx="1595">
                  <c:v>130.7054295294536</c:v>
                </c:pt>
                <c:pt idx="1596">
                  <c:v>130.69370136778662</c:v>
                </c:pt>
                <c:pt idx="1597">
                  <c:v>130.67603088388611</c:v>
                </c:pt>
                <c:pt idx="1598">
                  <c:v>130.65387469831649</c:v>
                </c:pt>
                <c:pt idx="1599">
                  <c:v>130.62758820742584</c:v>
                </c:pt>
                <c:pt idx="1600">
                  <c:v>130.62341145862828</c:v>
                </c:pt>
                <c:pt idx="1601">
                  <c:v>130.61923691567006</c:v>
                </c:pt>
                <c:pt idx="1602">
                  <c:v>130.59699116815514</c:v>
                </c:pt>
                <c:pt idx="1603">
                  <c:v>130.5945959399844</c:v>
                </c:pt>
                <c:pt idx="1604">
                  <c:v>130.53136914205481</c:v>
                </c:pt>
                <c:pt idx="1605">
                  <c:v>130.52477040402383</c:v>
                </c:pt>
                <c:pt idx="1606">
                  <c:v>130.51353864268864</c:v>
                </c:pt>
                <c:pt idx="1607">
                  <c:v>130.45490661715002</c:v>
                </c:pt>
                <c:pt idx="1608">
                  <c:v>130.44684754744787</c:v>
                </c:pt>
                <c:pt idx="1609">
                  <c:v>130.44042057842708</c:v>
                </c:pt>
                <c:pt idx="1610">
                  <c:v>130.43658787685752</c:v>
                </c:pt>
                <c:pt idx="1611">
                  <c:v>130.39726091166588</c:v>
                </c:pt>
                <c:pt idx="1612">
                  <c:v>130.39704664455471</c:v>
                </c:pt>
                <c:pt idx="1613">
                  <c:v>130.38172017347333</c:v>
                </c:pt>
                <c:pt idx="1614">
                  <c:v>130.2193412032037</c:v>
                </c:pt>
                <c:pt idx="1615">
                  <c:v>130.20592631808924</c:v>
                </c:pt>
                <c:pt idx="1616">
                  <c:v>130.20374980976811</c:v>
                </c:pt>
                <c:pt idx="1617">
                  <c:v>130.15820707100499</c:v>
                </c:pt>
                <c:pt idx="1618">
                  <c:v>130.09232279803783</c:v>
                </c:pt>
                <c:pt idx="1619">
                  <c:v>130.06886344910177</c:v>
                </c:pt>
                <c:pt idx="1620">
                  <c:v>130.06566455717575</c:v>
                </c:pt>
                <c:pt idx="1621">
                  <c:v>130.06365230817218</c:v>
                </c:pt>
                <c:pt idx="1622">
                  <c:v>130.01246094426321</c:v>
                </c:pt>
                <c:pt idx="1623">
                  <c:v>130.01213310450385</c:v>
                </c:pt>
                <c:pt idx="1624">
                  <c:v>130.00495823473392</c:v>
                </c:pt>
                <c:pt idx="1625">
                  <c:v>129.99275996465624</c:v>
                </c:pt>
                <c:pt idx="1626">
                  <c:v>129.95574154825343</c:v>
                </c:pt>
                <c:pt idx="1627">
                  <c:v>129.94407966787162</c:v>
                </c:pt>
                <c:pt idx="1628">
                  <c:v>129.92235458591853</c:v>
                </c:pt>
                <c:pt idx="1629">
                  <c:v>129.89366577779663</c:v>
                </c:pt>
                <c:pt idx="1630">
                  <c:v>129.88560326554716</c:v>
                </c:pt>
                <c:pt idx="1631">
                  <c:v>129.7638567661468</c:v>
                </c:pt>
                <c:pt idx="1632">
                  <c:v>129.75281297822571</c:v>
                </c:pt>
                <c:pt idx="1633">
                  <c:v>129.73583461256464</c:v>
                </c:pt>
                <c:pt idx="1634">
                  <c:v>129.71610539462836</c:v>
                </c:pt>
                <c:pt idx="1635">
                  <c:v>129.67380299047286</c:v>
                </c:pt>
                <c:pt idx="1636">
                  <c:v>129.65180841474259</c:v>
                </c:pt>
                <c:pt idx="1637">
                  <c:v>129.62749798120487</c:v>
                </c:pt>
                <c:pt idx="1638">
                  <c:v>129.61101079543556</c:v>
                </c:pt>
                <c:pt idx="1639">
                  <c:v>129.59863487617781</c:v>
                </c:pt>
                <c:pt idx="1640">
                  <c:v>129.58556492830459</c:v>
                </c:pt>
                <c:pt idx="1641">
                  <c:v>129.57173222346398</c:v>
                </c:pt>
                <c:pt idx="1642">
                  <c:v>129.55185946771292</c:v>
                </c:pt>
                <c:pt idx="1643">
                  <c:v>129.5354134977409</c:v>
                </c:pt>
                <c:pt idx="1644">
                  <c:v>129.52971770787934</c:v>
                </c:pt>
                <c:pt idx="1645">
                  <c:v>129.48660190007496</c:v>
                </c:pt>
                <c:pt idx="1646">
                  <c:v>129.47276070646447</c:v>
                </c:pt>
                <c:pt idx="1647">
                  <c:v>129.45946382834001</c:v>
                </c:pt>
                <c:pt idx="1648">
                  <c:v>129.44627238169178</c:v>
                </c:pt>
                <c:pt idx="1649">
                  <c:v>129.41660791614785</c:v>
                </c:pt>
                <c:pt idx="1650">
                  <c:v>129.39252271780717</c:v>
                </c:pt>
                <c:pt idx="1651">
                  <c:v>129.36081906856319</c:v>
                </c:pt>
                <c:pt idx="1652">
                  <c:v>129.266599846048</c:v>
                </c:pt>
                <c:pt idx="1653">
                  <c:v>129.21421656068557</c:v>
                </c:pt>
                <c:pt idx="1654">
                  <c:v>129.1864994128853</c:v>
                </c:pt>
                <c:pt idx="1655">
                  <c:v>129.1318744262208</c:v>
                </c:pt>
                <c:pt idx="1656">
                  <c:v>129.0729457987274</c:v>
                </c:pt>
                <c:pt idx="1657">
                  <c:v>129.0698152603411</c:v>
                </c:pt>
                <c:pt idx="1658">
                  <c:v>129.06718347633122</c:v>
                </c:pt>
                <c:pt idx="1659">
                  <c:v>129.04582884463994</c:v>
                </c:pt>
                <c:pt idx="1660">
                  <c:v>129.04145752461068</c:v>
                </c:pt>
                <c:pt idx="1661">
                  <c:v>129.03415660776406</c:v>
                </c:pt>
                <c:pt idx="1662">
                  <c:v>129.02544167448019</c:v>
                </c:pt>
                <c:pt idx="1663">
                  <c:v>128.98842700267474</c:v>
                </c:pt>
                <c:pt idx="1664">
                  <c:v>128.98636556187395</c:v>
                </c:pt>
                <c:pt idx="1665">
                  <c:v>128.97690870002</c:v>
                </c:pt>
                <c:pt idx="1666">
                  <c:v>128.86371775883592</c:v>
                </c:pt>
                <c:pt idx="1667">
                  <c:v>128.85073234268006</c:v>
                </c:pt>
                <c:pt idx="1668">
                  <c:v>128.82122041676354</c:v>
                </c:pt>
                <c:pt idx="1669">
                  <c:v>128.75261958107168</c:v>
                </c:pt>
                <c:pt idx="1670">
                  <c:v>128.6763849053911</c:v>
                </c:pt>
                <c:pt idx="1671">
                  <c:v>128.65978925463028</c:v>
                </c:pt>
                <c:pt idx="1672">
                  <c:v>128.56251388255941</c:v>
                </c:pt>
                <c:pt idx="1673">
                  <c:v>128.53112171788737</c:v>
                </c:pt>
                <c:pt idx="1674">
                  <c:v>128.44630467664521</c:v>
                </c:pt>
                <c:pt idx="1675">
                  <c:v>128.4277069860544</c:v>
                </c:pt>
                <c:pt idx="1676">
                  <c:v>128.40304989847851</c:v>
                </c:pt>
                <c:pt idx="1677">
                  <c:v>128.38967712710303</c:v>
                </c:pt>
                <c:pt idx="1678">
                  <c:v>128.38139173388174</c:v>
                </c:pt>
                <c:pt idx="1679">
                  <c:v>128.36233748721023</c:v>
                </c:pt>
                <c:pt idx="1680">
                  <c:v>128.33237205903686</c:v>
                </c:pt>
                <c:pt idx="1681">
                  <c:v>128.29651621751208</c:v>
                </c:pt>
                <c:pt idx="1682">
                  <c:v>128.28697235159532</c:v>
                </c:pt>
                <c:pt idx="1683">
                  <c:v>128.1983378294253</c:v>
                </c:pt>
                <c:pt idx="1684">
                  <c:v>128.17786834178412</c:v>
                </c:pt>
                <c:pt idx="1685">
                  <c:v>128.17535624117443</c:v>
                </c:pt>
                <c:pt idx="1686">
                  <c:v>128.13763645276737</c:v>
                </c:pt>
                <c:pt idx="1687">
                  <c:v>128.12142406548818</c:v>
                </c:pt>
                <c:pt idx="1688">
                  <c:v>128.09478461998685</c:v>
                </c:pt>
                <c:pt idx="1689">
                  <c:v>128.08650010554908</c:v>
                </c:pt>
                <c:pt idx="1690">
                  <c:v>128.04785638201594</c:v>
                </c:pt>
                <c:pt idx="1691">
                  <c:v>128.03482231059346</c:v>
                </c:pt>
                <c:pt idx="1692">
                  <c:v>127.98222031644862</c:v>
                </c:pt>
                <c:pt idx="1693">
                  <c:v>127.95526299264894</c:v>
                </c:pt>
                <c:pt idx="1694">
                  <c:v>127.88488101153992</c:v>
                </c:pt>
                <c:pt idx="1695">
                  <c:v>127.85461695160851</c:v>
                </c:pt>
                <c:pt idx="1696">
                  <c:v>127.85034549057353</c:v>
                </c:pt>
                <c:pt idx="1697">
                  <c:v>127.81637123018808</c:v>
                </c:pt>
                <c:pt idx="1698">
                  <c:v>127.78774508765724</c:v>
                </c:pt>
                <c:pt idx="1699">
                  <c:v>127.7668417311842</c:v>
                </c:pt>
                <c:pt idx="1700">
                  <c:v>127.75034872023301</c:v>
                </c:pt>
                <c:pt idx="1701">
                  <c:v>127.73398603715029</c:v>
                </c:pt>
                <c:pt idx="1702">
                  <c:v>127.66624860347943</c:v>
                </c:pt>
                <c:pt idx="1703">
                  <c:v>127.66324152862383</c:v>
                </c:pt>
                <c:pt idx="1704">
                  <c:v>127.64285970118587</c:v>
                </c:pt>
                <c:pt idx="1705">
                  <c:v>127.61817782803473</c:v>
                </c:pt>
                <c:pt idx="1706">
                  <c:v>127.54733077797862</c:v>
                </c:pt>
                <c:pt idx="1707">
                  <c:v>127.54645899778221</c:v>
                </c:pt>
                <c:pt idx="1708">
                  <c:v>127.5457420075508</c:v>
                </c:pt>
                <c:pt idx="1709">
                  <c:v>127.54280218610859</c:v>
                </c:pt>
                <c:pt idx="1710">
                  <c:v>127.52074886681901</c:v>
                </c:pt>
                <c:pt idx="1711">
                  <c:v>127.51836416412135</c:v>
                </c:pt>
                <c:pt idx="1712">
                  <c:v>127.51243465118245</c:v>
                </c:pt>
                <c:pt idx="1713">
                  <c:v>127.47853986730289</c:v>
                </c:pt>
                <c:pt idx="1714">
                  <c:v>127.44947787995469</c:v>
                </c:pt>
                <c:pt idx="1715">
                  <c:v>127.3961311070766</c:v>
                </c:pt>
                <c:pt idx="1716">
                  <c:v>127.39109128102184</c:v>
                </c:pt>
                <c:pt idx="1717">
                  <c:v>127.38289609006857</c:v>
                </c:pt>
                <c:pt idx="1718">
                  <c:v>127.35653018287847</c:v>
                </c:pt>
                <c:pt idx="1719">
                  <c:v>127.33674328159481</c:v>
                </c:pt>
                <c:pt idx="1720">
                  <c:v>127.33590367390239</c:v>
                </c:pt>
                <c:pt idx="1721">
                  <c:v>127.28511923199723</c:v>
                </c:pt>
                <c:pt idx="1722">
                  <c:v>127.25060827687203</c:v>
                </c:pt>
                <c:pt idx="1723">
                  <c:v>127.25033120613077</c:v>
                </c:pt>
                <c:pt idx="1724">
                  <c:v>127.21709828139413</c:v>
                </c:pt>
                <c:pt idx="1725">
                  <c:v>127.18803125702198</c:v>
                </c:pt>
                <c:pt idx="1726">
                  <c:v>127.17580261210004</c:v>
                </c:pt>
                <c:pt idx="1727">
                  <c:v>127.09547499096385</c:v>
                </c:pt>
                <c:pt idx="1728">
                  <c:v>127.04213817778272</c:v>
                </c:pt>
                <c:pt idx="1729">
                  <c:v>127.0397287337907</c:v>
                </c:pt>
                <c:pt idx="1730">
                  <c:v>126.98641015573133</c:v>
                </c:pt>
                <c:pt idx="1731">
                  <c:v>126.91934424400799</c:v>
                </c:pt>
                <c:pt idx="1732">
                  <c:v>126.87557807847645</c:v>
                </c:pt>
                <c:pt idx="1733">
                  <c:v>126.86107608661459</c:v>
                </c:pt>
                <c:pt idx="1734">
                  <c:v>126.8021252782102</c:v>
                </c:pt>
                <c:pt idx="1735">
                  <c:v>126.77616203946481</c:v>
                </c:pt>
                <c:pt idx="1736">
                  <c:v>126.77453054868168</c:v>
                </c:pt>
                <c:pt idx="1737">
                  <c:v>126.75720458352502</c:v>
                </c:pt>
                <c:pt idx="1738">
                  <c:v>126.74926699476818</c:v>
                </c:pt>
                <c:pt idx="1739">
                  <c:v>126.67883119982845</c:v>
                </c:pt>
                <c:pt idx="1740">
                  <c:v>126.64627767321733</c:v>
                </c:pt>
                <c:pt idx="1741">
                  <c:v>126.63122151119248</c:v>
                </c:pt>
                <c:pt idx="1742">
                  <c:v>126.56938449589636</c:v>
                </c:pt>
                <c:pt idx="1743">
                  <c:v>126.48166136251746</c:v>
                </c:pt>
                <c:pt idx="1744">
                  <c:v>126.46328713870514</c:v>
                </c:pt>
                <c:pt idx="1745">
                  <c:v>126.39839565637818</c:v>
                </c:pt>
                <c:pt idx="1746">
                  <c:v>126.36399060692771</c:v>
                </c:pt>
                <c:pt idx="1747">
                  <c:v>126.34088976094229</c:v>
                </c:pt>
                <c:pt idx="1748">
                  <c:v>126.3367965487038</c:v>
                </c:pt>
                <c:pt idx="1749">
                  <c:v>126.30144605026834</c:v>
                </c:pt>
                <c:pt idx="1750">
                  <c:v>126.13416222337761</c:v>
                </c:pt>
                <c:pt idx="1751">
                  <c:v>126.12956382506975</c:v>
                </c:pt>
                <c:pt idx="1752">
                  <c:v>126.12145991264015</c:v>
                </c:pt>
                <c:pt idx="1753">
                  <c:v>126.03863912176078</c:v>
                </c:pt>
                <c:pt idx="1754">
                  <c:v>126.00662611379816</c:v>
                </c:pt>
                <c:pt idx="1755">
                  <c:v>125.99730126975321</c:v>
                </c:pt>
                <c:pt idx="1756">
                  <c:v>125.9339963185663</c:v>
                </c:pt>
                <c:pt idx="1757">
                  <c:v>125.93299242173939</c:v>
                </c:pt>
                <c:pt idx="1758">
                  <c:v>125.9087685807707</c:v>
                </c:pt>
                <c:pt idx="1759">
                  <c:v>125.87164815155046</c:v>
                </c:pt>
                <c:pt idx="1760">
                  <c:v>125.82414080385927</c:v>
                </c:pt>
                <c:pt idx="1761">
                  <c:v>125.76270293491054</c:v>
                </c:pt>
                <c:pt idx="1762">
                  <c:v>125.74580866470477</c:v>
                </c:pt>
                <c:pt idx="1763">
                  <c:v>125.72478837657046</c:v>
                </c:pt>
                <c:pt idx="1764">
                  <c:v>125.71739601674705</c:v>
                </c:pt>
                <c:pt idx="1765">
                  <c:v>125.70820685985939</c:v>
                </c:pt>
                <c:pt idx="1766">
                  <c:v>125.6758412239612</c:v>
                </c:pt>
                <c:pt idx="1767">
                  <c:v>125.67334877902645</c:v>
                </c:pt>
                <c:pt idx="1768">
                  <c:v>125.63034642257949</c:v>
                </c:pt>
                <c:pt idx="1769">
                  <c:v>125.63032296424011</c:v>
                </c:pt>
                <c:pt idx="1770">
                  <c:v>125.59569739583618</c:v>
                </c:pt>
                <c:pt idx="1771">
                  <c:v>125.54499808380622</c:v>
                </c:pt>
                <c:pt idx="1772">
                  <c:v>125.51670467214097</c:v>
                </c:pt>
                <c:pt idx="1773">
                  <c:v>125.50986670297122</c:v>
                </c:pt>
                <c:pt idx="1774">
                  <c:v>125.48179271710345</c:v>
                </c:pt>
                <c:pt idx="1775">
                  <c:v>125.45280019292366</c:v>
                </c:pt>
                <c:pt idx="1776">
                  <c:v>125.38330611545693</c:v>
                </c:pt>
                <c:pt idx="1777">
                  <c:v>125.38273672860451</c:v>
                </c:pt>
                <c:pt idx="1778">
                  <c:v>125.36322908757759</c:v>
                </c:pt>
                <c:pt idx="1779">
                  <c:v>125.3536667043569</c:v>
                </c:pt>
                <c:pt idx="1780">
                  <c:v>125.34678048190169</c:v>
                </c:pt>
                <c:pt idx="1781">
                  <c:v>125.33428796691138</c:v>
                </c:pt>
                <c:pt idx="1782">
                  <c:v>125.29619511476055</c:v>
                </c:pt>
                <c:pt idx="1783">
                  <c:v>125.28003223092297</c:v>
                </c:pt>
                <c:pt idx="1784">
                  <c:v>125.23242394085004</c:v>
                </c:pt>
                <c:pt idx="1785">
                  <c:v>125.22777461310395</c:v>
                </c:pt>
                <c:pt idx="1786">
                  <c:v>125.22698518750268</c:v>
                </c:pt>
                <c:pt idx="1787">
                  <c:v>125.18248666317804</c:v>
                </c:pt>
                <c:pt idx="1788">
                  <c:v>125.17545053001986</c:v>
                </c:pt>
                <c:pt idx="1789">
                  <c:v>125.17387658180485</c:v>
                </c:pt>
                <c:pt idx="1790">
                  <c:v>125.13665541232764</c:v>
                </c:pt>
                <c:pt idx="1791">
                  <c:v>125.11861205449024</c:v>
                </c:pt>
                <c:pt idx="1792">
                  <c:v>125.11625371633244</c:v>
                </c:pt>
                <c:pt idx="1793">
                  <c:v>125.07281168140672</c:v>
                </c:pt>
                <c:pt idx="1794">
                  <c:v>125.06558036619082</c:v>
                </c:pt>
                <c:pt idx="1795">
                  <c:v>125.0173731027062</c:v>
                </c:pt>
                <c:pt idx="1796">
                  <c:v>124.99690093520013</c:v>
                </c:pt>
                <c:pt idx="1797">
                  <c:v>124.9939021432433</c:v>
                </c:pt>
                <c:pt idx="1798">
                  <c:v>124.97784631818337</c:v>
                </c:pt>
                <c:pt idx="1799">
                  <c:v>124.96014372787563</c:v>
                </c:pt>
                <c:pt idx="1800">
                  <c:v>124.91900002793392</c:v>
                </c:pt>
                <c:pt idx="1801">
                  <c:v>124.91701058834349</c:v>
                </c:pt>
                <c:pt idx="1802">
                  <c:v>124.85016568330936</c:v>
                </c:pt>
                <c:pt idx="1803">
                  <c:v>124.84673007302993</c:v>
                </c:pt>
                <c:pt idx="1804">
                  <c:v>124.82848924760259</c:v>
                </c:pt>
                <c:pt idx="1805">
                  <c:v>124.82130930600712</c:v>
                </c:pt>
                <c:pt idx="1806">
                  <c:v>124.80976991001511</c:v>
                </c:pt>
                <c:pt idx="1807">
                  <c:v>124.808609580265</c:v>
                </c:pt>
                <c:pt idx="1808">
                  <c:v>124.80297596608618</c:v>
                </c:pt>
                <c:pt idx="1809">
                  <c:v>124.77477778185467</c:v>
                </c:pt>
                <c:pt idx="1810">
                  <c:v>124.76870671928677</c:v>
                </c:pt>
                <c:pt idx="1811">
                  <c:v>124.62620250207731</c:v>
                </c:pt>
                <c:pt idx="1812">
                  <c:v>124.55915996516586</c:v>
                </c:pt>
                <c:pt idx="1813">
                  <c:v>124.53992937023695</c:v>
                </c:pt>
                <c:pt idx="1814">
                  <c:v>124.53964888966851</c:v>
                </c:pt>
                <c:pt idx="1815">
                  <c:v>124.52476820536815</c:v>
                </c:pt>
                <c:pt idx="1816">
                  <c:v>124.45297031131773</c:v>
                </c:pt>
                <c:pt idx="1817">
                  <c:v>124.41105459229527</c:v>
                </c:pt>
                <c:pt idx="1818">
                  <c:v>124.40040010225002</c:v>
                </c:pt>
                <c:pt idx="1819">
                  <c:v>124.39450918983599</c:v>
                </c:pt>
                <c:pt idx="1820">
                  <c:v>124.35560376115291</c:v>
                </c:pt>
                <c:pt idx="1821">
                  <c:v>124.30256661996719</c:v>
                </c:pt>
                <c:pt idx="1822">
                  <c:v>124.24705348448875</c:v>
                </c:pt>
                <c:pt idx="1823">
                  <c:v>124.23703273283984</c:v>
                </c:pt>
                <c:pt idx="1824">
                  <c:v>124.15974774312369</c:v>
                </c:pt>
                <c:pt idx="1825">
                  <c:v>124.1021855548891</c:v>
                </c:pt>
                <c:pt idx="1826">
                  <c:v>124.08357753853943</c:v>
                </c:pt>
                <c:pt idx="1827">
                  <c:v>124.02121700390964</c:v>
                </c:pt>
                <c:pt idx="1828">
                  <c:v>123.96584554912893</c:v>
                </c:pt>
                <c:pt idx="1829">
                  <c:v>123.96025574252398</c:v>
                </c:pt>
                <c:pt idx="1830">
                  <c:v>123.95543822096961</c:v>
                </c:pt>
                <c:pt idx="1831">
                  <c:v>123.89937105699519</c:v>
                </c:pt>
                <c:pt idx="1832">
                  <c:v>123.8909114403758</c:v>
                </c:pt>
                <c:pt idx="1833">
                  <c:v>123.83132982119804</c:v>
                </c:pt>
                <c:pt idx="1834">
                  <c:v>123.68374615039761</c:v>
                </c:pt>
                <c:pt idx="1835">
                  <c:v>123.65199419407415</c:v>
                </c:pt>
                <c:pt idx="1836">
                  <c:v>123.60358419466797</c:v>
                </c:pt>
                <c:pt idx="1837">
                  <c:v>123.57981211550531</c:v>
                </c:pt>
                <c:pt idx="1838">
                  <c:v>123.54079786191264</c:v>
                </c:pt>
                <c:pt idx="1839">
                  <c:v>123.51947173686769</c:v>
                </c:pt>
                <c:pt idx="1840">
                  <c:v>123.49834668542677</c:v>
                </c:pt>
                <c:pt idx="1841">
                  <c:v>123.49125186162722</c:v>
                </c:pt>
                <c:pt idx="1842">
                  <c:v>123.47549329492639</c:v>
                </c:pt>
                <c:pt idx="1843">
                  <c:v>123.45531504896307</c:v>
                </c:pt>
                <c:pt idx="1844">
                  <c:v>123.42713754661003</c:v>
                </c:pt>
                <c:pt idx="1845">
                  <c:v>123.37096543648956</c:v>
                </c:pt>
                <c:pt idx="1846">
                  <c:v>123.33732623019804</c:v>
                </c:pt>
                <c:pt idx="1847">
                  <c:v>123.33625765897294</c:v>
                </c:pt>
                <c:pt idx="1848">
                  <c:v>123.32454895518043</c:v>
                </c:pt>
                <c:pt idx="1849">
                  <c:v>123.30833744353795</c:v>
                </c:pt>
                <c:pt idx="1850">
                  <c:v>123.30555069782412</c:v>
                </c:pt>
                <c:pt idx="1851">
                  <c:v>123.30440228767242</c:v>
                </c:pt>
                <c:pt idx="1852">
                  <c:v>123.30408283531327</c:v>
                </c:pt>
                <c:pt idx="1853">
                  <c:v>123.28246485812639</c:v>
                </c:pt>
                <c:pt idx="1854">
                  <c:v>123.27611495412165</c:v>
                </c:pt>
                <c:pt idx="1855">
                  <c:v>123.26613740489807</c:v>
                </c:pt>
                <c:pt idx="1856">
                  <c:v>123.25855383298932</c:v>
                </c:pt>
                <c:pt idx="1857">
                  <c:v>123.21604982497678</c:v>
                </c:pt>
                <c:pt idx="1858">
                  <c:v>123.1647803451216</c:v>
                </c:pt>
                <c:pt idx="1859">
                  <c:v>123.14902811621111</c:v>
                </c:pt>
                <c:pt idx="1860">
                  <c:v>123.09527005714527</c:v>
                </c:pt>
                <c:pt idx="1861">
                  <c:v>123.08296599457438</c:v>
                </c:pt>
                <c:pt idx="1862">
                  <c:v>123.0738388929997</c:v>
                </c:pt>
                <c:pt idx="1863">
                  <c:v>123.02757947871612</c:v>
                </c:pt>
                <c:pt idx="1864">
                  <c:v>123.01407228316674</c:v>
                </c:pt>
                <c:pt idx="1865">
                  <c:v>122.99793428443013</c:v>
                </c:pt>
                <c:pt idx="1866">
                  <c:v>122.99161703687129</c:v>
                </c:pt>
                <c:pt idx="1867">
                  <c:v>122.96992295243004</c:v>
                </c:pt>
                <c:pt idx="1868">
                  <c:v>122.89562516780535</c:v>
                </c:pt>
                <c:pt idx="1869">
                  <c:v>122.88301305210354</c:v>
                </c:pt>
                <c:pt idx="1870">
                  <c:v>122.80486795463634</c:v>
                </c:pt>
                <c:pt idx="1871">
                  <c:v>122.77537342967229</c:v>
                </c:pt>
                <c:pt idx="1872">
                  <c:v>122.76187545751569</c:v>
                </c:pt>
                <c:pt idx="1873">
                  <c:v>122.72189856483334</c:v>
                </c:pt>
                <c:pt idx="1874">
                  <c:v>122.71853375261416</c:v>
                </c:pt>
                <c:pt idx="1875">
                  <c:v>122.51660600587013</c:v>
                </c:pt>
                <c:pt idx="1876">
                  <c:v>122.48529400085218</c:v>
                </c:pt>
                <c:pt idx="1877">
                  <c:v>122.4775127677207</c:v>
                </c:pt>
                <c:pt idx="1878">
                  <c:v>122.46872051426658</c:v>
                </c:pt>
                <c:pt idx="1879">
                  <c:v>122.44772072385415</c:v>
                </c:pt>
                <c:pt idx="1880">
                  <c:v>122.44637144440202</c:v>
                </c:pt>
                <c:pt idx="1881">
                  <c:v>122.43785661114497</c:v>
                </c:pt>
                <c:pt idx="1882">
                  <c:v>122.43390617139073</c:v>
                </c:pt>
                <c:pt idx="1883">
                  <c:v>122.37077439846176</c:v>
                </c:pt>
                <c:pt idx="1884">
                  <c:v>122.34781389229109</c:v>
                </c:pt>
                <c:pt idx="1885">
                  <c:v>122.32669539991517</c:v>
                </c:pt>
                <c:pt idx="1886">
                  <c:v>122.29895588811641</c:v>
                </c:pt>
                <c:pt idx="1887">
                  <c:v>122.29759242865575</c:v>
                </c:pt>
                <c:pt idx="1888">
                  <c:v>122.28045026349261</c:v>
                </c:pt>
                <c:pt idx="1889">
                  <c:v>122.24612371713674</c:v>
                </c:pt>
                <c:pt idx="1890">
                  <c:v>122.09763383141048</c:v>
                </c:pt>
                <c:pt idx="1891">
                  <c:v>122.07708178193685</c:v>
                </c:pt>
                <c:pt idx="1892">
                  <c:v>122.07208677061354</c:v>
                </c:pt>
                <c:pt idx="1893">
                  <c:v>121.94180130870167</c:v>
                </c:pt>
                <c:pt idx="1894">
                  <c:v>121.93324044213658</c:v>
                </c:pt>
                <c:pt idx="1895">
                  <c:v>121.92355763864751</c:v>
                </c:pt>
                <c:pt idx="1896">
                  <c:v>121.91964644230558</c:v>
                </c:pt>
                <c:pt idx="1897">
                  <c:v>121.87363453214593</c:v>
                </c:pt>
                <c:pt idx="1898">
                  <c:v>121.76973912312161</c:v>
                </c:pt>
                <c:pt idx="1899">
                  <c:v>121.73307858582203</c:v>
                </c:pt>
                <c:pt idx="1900">
                  <c:v>121.71567028517967</c:v>
                </c:pt>
                <c:pt idx="1901">
                  <c:v>121.67041839695622</c:v>
                </c:pt>
                <c:pt idx="1902">
                  <c:v>121.59802973027092</c:v>
                </c:pt>
                <c:pt idx="1903">
                  <c:v>121.58703606631973</c:v>
                </c:pt>
                <c:pt idx="1904">
                  <c:v>121.5830245663272</c:v>
                </c:pt>
                <c:pt idx="1905">
                  <c:v>121.55402642561066</c:v>
                </c:pt>
                <c:pt idx="1906">
                  <c:v>121.53920587355746</c:v>
                </c:pt>
                <c:pt idx="1907">
                  <c:v>121.52102458837459</c:v>
                </c:pt>
                <c:pt idx="1908">
                  <c:v>121.50273381476224</c:v>
                </c:pt>
                <c:pt idx="1909">
                  <c:v>121.4661014798142</c:v>
                </c:pt>
                <c:pt idx="1910">
                  <c:v>121.46160285591311</c:v>
                </c:pt>
                <c:pt idx="1911">
                  <c:v>121.45695151696052</c:v>
                </c:pt>
                <c:pt idx="1912">
                  <c:v>121.41881597922249</c:v>
                </c:pt>
                <c:pt idx="1913">
                  <c:v>121.40908366217087</c:v>
                </c:pt>
                <c:pt idx="1914">
                  <c:v>121.392169502412</c:v>
                </c:pt>
                <c:pt idx="1915">
                  <c:v>121.39110316941056</c:v>
                </c:pt>
                <c:pt idx="1916">
                  <c:v>121.34596853243158</c:v>
                </c:pt>
                <c:pt idx="1917">
                  <c:v>121.3310408242918</c:v>
                </c:pt>
                <c:pt idx="1918">
                  <c:v>121.32567091025584</c:v>
                </c:pt>
                <c:pt idx="1919">
                  <c:v>121.31120112690827</c:v>
                </c:pt>
                <c:pt idx="1920">
                  <c:v>121.24529850513015</c:v>
                </c:pt>
                <c:pt idx="1921">
                  <c:v>121.23930185534049</c:v>
                </c:pt>
                <c:pt idx="1922">
                  <c:v>121.22263148425678</c:v>
                </c:pt>
                <c:pt idx="1923">
                  <c:v>121.19776822291253</c:v>
                </c:pt>
                <c:pt idx="1924">
                  <c:v>121.14681565347007</c:v>
                </c:pt>
                <c:pt idx="1925">
                  <c:v>121.07049359177758</c:v>
                </c:pt>
                <c:pt idx="1926">
                  <c:v>121.0193494639061</c:v>
                </c:pt>
                <c:pt idx="1927">
                  <c:v>121.01527312570516</c:v>
                </c:pt>
                <c:pt idx="1928">
                  <c:v>120.98880442196548</c:v>
                </c:pt>
                <c:pt idx="1929">
                  <c:v>120.98298265950763</c:v>
                </c:pt>
                <c:pt idx="1930">
                  <c:v>120.95392750351373</c:v>
                </c:pt>
                <c:pt idx="1931">
                  <c:v>120.92291725332358</c:v>
                </c:pt>
                <c:pt idx="1932">
                  <c:v>120.91813354260343</c:v>
                </c:pt>
                <c:pt idx="1933">
                  <c:v>120.91229008918292</c:v>
                </c:pt>
                <c:pt idx="1934">
                  <c:v>120.90152933816853</c:v>
                </c:pt>
                <c:pt idx="1935">
                  <c:v>120.88169685028501</c:v>
                </c:pt>
                <c:pt idx="1936">
                  <c:v>120.84843734250776</c:v>
                </c:pt>
                <c:pt idx="1937">
                  <c:v>120.84403284122132</c:v>
                </c:pt>
                <c:pt idx="1938">
                  <c:v>120.77103723476392</c:v>
                </c:pt>
                <c:pt idx="1939">
                  <c:v>120.73912584287925</c:v>
                </c:pt>
                <c:pt idx="1940">
                  <c:v>120.73024591149519</c:v>
                </c:pt>
                <c:pt idx="1941">
                  <c:v>120.69995887676784</c:v>
                </c:pt>
                <c:pt idx="1942">
                  <c:v>120.6862793488436</c:v>
                </c:pt>
                <c:pt idx="1943">
                  <c:v>120.67282849781</c:v>
                </c:pt>
                <c:pt idx="1944">
                  <c:v>120.65677124714762</c:v>
                </c:pt>
                <c:pt idx="1945">
                  <c:v>120.64881370444755</c:v>
                </c:pt>
                <c:pt idx="1946">
                  <c:v>120.63572079994928</c:v>
                </c:pt>
                <c:pt idx="1947">
                  <c:v>120.6210276157444</c:v>
                </c:pt>
                <c:pt idx="1948">
                  <c:v>120.61398607901685</c:v>
                </c:pt>
                <c:pt idx="1949">
                  <c:v>120.59709328173918</c:v>
                </c:pt>
                <c:pt idx="1950">
                  <c:v>120.59607989600019</c:v>
                </c:pt>
                <c:pt idx="1951">
                  <c:v>120.55111470484547</c:v>
                </c:pt>
                <c:pt idx="1952">
                  <c:v>120.52761717888265</c:v>
                </c:pt>
                <c:pt idx="1953">
                  <c:v>120.51249887711168</c:v>
                </c:pt>
                <c:pt idx="1954">
                  <c:v>120.48640388376994</c:v>
                </c:pt>
                <c:pt idx="1955">
                  <c:v>120.4156725089511</c:v>
                </c:pt>
                <c:pt idx="1956">
                  <c:v>120.41193597035253</c:v>
                </c:pt>
                <c:pt idx="1957">
                  <c:v>120.29019482838383</c:v>
                </c:pt>
                <c:pt idx="1958">
                  <c:v>120.2400920969453</c:v>
                </c:pt>
                <c:pt idx="1959">
                  <c:v>120.22161660685813</c:v>
                </c:pt>
                <c:pt idx="1960">
                  <c:v>120.19070181983184</c:v>
                </c:pt>
                <c:pt idx="1961">
                  <c:v>120.18176346911164</c:v>
                </c:pt>
                <c:pt idx="1962">
                  <c:v>120.15427669328571</c:v>
                </c:pt>
                <c:pt idx="1963">
                  <c:v>120.12724455312281</c:v>
                </c:pt>
                <c:pt idx="1964">
                  <c:v>120.11514343898233</c:v>
                </c:pt>
                <c:pt idx="1965">
                  <c:v>120.06401678693337</c:v>
                </c:pt>
                <c:pt idx="1966">
                  <c:v>120.02654658667802</c:v>
                </c:pt>
                <c:pt idx="1967">
                  <c:v>120.01404075316684</c:v>
                </c:pt>
                <c:pt idx="1968">
                  <c:v>120.00000784733874</c:v>
                </c:pt>
                <c:pt idx="1969">
                  <c:v>119.95904588362831</c:v>
                </c:pt>
                <c:pt idx="1970">
                  <c:v>119.95517523031253</c:v>
                </c:pt>
                <c:pt idx="1971">
                  <c:v>119.95351929366662</c:v>
                </c:pt>
                <c:pt idx="1972">
                  <c:v>119.95025607391467</c:v>
                </c:pt>
                <c:pt idx="1973">
                  <c:v>119.94893232528811</c:v>
                </c:pt>
                <c:pt idx="1974">
                  <c:v>119.94120109667632</c:v>
                </c:pt>
                <c:pt idx="1975">
                  <c:v>119.91334039542036</c:v>
                </c:pt>
                <c:pt idx="1976">
                  <c:v>119.84904935200007</c:v>
                </c:pt>
                <c:pt idx="1977">
                  <c:v>119.83911508617555</c:v>
                </c:pt>
                <c:pt idx="1978">
                  <c:v>119.81575265016313</c:v>
                </c:pt>
                <c:pt idx="1979">
                  <c:v>119.76219745036536</c:v>
                </c:pt>
                <c:pt idx="1980">
                  <c:v>119.65618128121646</c:v>
                </c:pt>
                <c:pt idx="1981">
                  <c:v>119.65120011008707</c:v>
                </c:pt>
                <c:pt idx="1982">
                  <c:v>119.60547348611679</c:v>
                </c:pt>
                <c:pt idx="1983">
                  <c:v>119.60152485459805</c:v>
                </c:pt>
                <c:pt idx="1984">
                  <c:v>119.59316421579396</c:v>
                </c:pt>
                <c:pt idx="1985">
                  <c:v>119.57340477980874</c:v>
                </c:pt>
                <c:pt idx="1986">
                  <c:v>119.56092874474764</c:v>
                </c:pt>
                <c:pt idx="1987">
                  <c:v>119.53580440822911</c:v>
                </c:pt>
                <c:pt idx="1988">
                  <c:v>119.51654358796537</c:v>
                </c:pt>
                <c:pt idx="1989">
                  <c:v>119.51649358542356</c:v>
                </c:pt>
                <c:pt idx="1990">
                  <c:v>119.48714925938275</c:v>
                </c:pt>
                <c:pt idx="1991">
                  <c:v>119.39536413190635</c:v>
                </c:pt>
                <c:pt idx="1992">
                  <c:v>119.35150876955088</c:v>
                </c:pt>
                <c:pt idx="1993">
                  <c:v>119.32952354245903</c:v>
                </c:pt>
                <c:pt idx="1994">
                  <c:v>119.32580514351712</c:v>
                </c:pt>
                <c:pt idx="1995">
                  <c:v>119.2805527744388</c:v>
                </c:pt>
                <c:pt idx="1996">
                  <c:v>119.27346404199398</c:v>
                </c:pt>
                <c:pt idx="1997">
                  <c:v>119.22488035706998</c:v>
                </c:pt>
                <c:pt idx="1998">
                  <c:v>119.2233516359446</c:v>
                </c:pt>
                <c:pt idx="1999">
                  <c:v>119.21322524288298</c:v>
                </c:pt>
                <c:pt idx="2000">
                  <c:v>119.19089003459342</c:v>
                </c:pt>
                <c:pt idx="2001">
                  <c:v>119.17655913701275</c:v>
                </c:pt>
                <c:pt idx="2002">
                  <c:v>119.15848590528302</c:v>
                </c:pt>
                <c:pt idx="2003">
                  <c:v>119.15657815464564</c:v>
                </c:pt>
                <c:pt idx="2004">
                  <c:v>119.139671683823</c:v>
                </c:pt>
                <c:pt idx="2005">
                  <c:v>119.11420170570777</c:v>
                </c:pt>
                <c:pt idx="2006">
                  <c:v>119.06686976116117</c:v>
                </c:pt>
                <c:pt idx="2007">
                  <c:v>119.04949268565717</c:v>
                </c:pt>
                <c:pt idx="2008">
                  <c:v>119.01946796362746</c:v>
                </c:pt>
                <c:pt idx="2009">
                  <c:v>118.98143609033585</c:v>
                </c:pt>
                <c:pt idx="2010">
                  <c:v>118.93269760295453</c:v>
                </c:pt>
                <c:pt idx="2011">
                  <c:v>118.81998584082221</c:v>
                </c:pt>
                <c:pt idx="2012">
                  <c:v>118.8186292663878</c:v>
                </c:pt>
                <c:pt idx="2013">
                  <c:v>118.81040219012822</c:v>
                </c:pt>
                <c:pt idx="2014">
                  <c:v>118.80851868434958</c:v>
                </c:pt>
                <c:pt idx="2015">
                  <c:v>118.80658885993516</c:v>
                </c:pt>
                <c:pt idx="2016">
                  <c:v>118.75368791142118</c:v>
                </c:pt>
                <c:pt idx="2017">
                  <c:v>118.70649632091381</c:v>
                </c:pt>
                <c:pt idx="2018">
                  <c:v>118.65890367216349</c:v>
                </c:pt>
                <c:pt idx="2019">
                  <c:v>118.64571666549351</c:v>
                </c:pt>
                <c:pt idx="2020">
                  <c:v>118.64098686182476</c:v>
                </c:pt>
                <c:pt idx="2021">
                  <c:v>118.60162698974767</c:v>
                </c:pt>
                <c:pt idx="2022">
                  <c:v>118.59570984977088</c:v>
                </c:pt>
                <c:pt idx="2023">
                  <c:v>118.55850209475902</c:v>
                </c:pt>
                <c:pt idx="2024">
                  <c:v>118.54678425318099</c:v>
                </c:pt>
                <c:pt idx="2025">
                  <c:v>118.51717490605334</c:v>
                </c:pt>
                <c:pt idx="2026">
                  <c:v>118.46004518958854</c:v>
                </c:pt>
                <c:pt idx="2027">
                  <c:v>118.4415848361752</c:v>
                </c:pt>
                <c:pt idx="2028">
                  <c:v>118.36279704098209</c:v>
                </c:pt>
                <c:pt idx="2029">
                  <c:v>118.35060128246357</c:v>
                </c:pt>
                <c:pt idx="2030">
                  <c:v>118.34361761403616</c:v>
                </c:pt>
                <c:pt idx="2031">
                  <c:v>118.32979240081734</c:v>
                </c:pt>
                <c:pt idx="2032">
                  <c:v>118.26832110557565</c:v>
                </c:pt>
                <c:pt idx="2033">
                  <c:v>118.23507498328829</c:v>
                </c:pt>
                <c:pt idx="2034">
                  <c:v>118.22753527391727</c:v>
                </c:pt>
                <c:pt idx="2035">
                  <c:v>118.22656445231834</c:v>
                </c:pt>
                <c:pt idx="2036">
                  <c:v>118.17886461810568</c:v>
                </c:pt>
                <c:pt idx="2037">
                  <c:v>118.17375500134754</c:v>
                </c:pt>
                <c:pt idx="2038">
                  <c:v>118.1579697281224</c:v>
                </c:pt>
                <c:pt idx="2039">
                  <c:v>118.12685355794051</c:v>
                </c:pt>
                <c:pt idx="2040">
                  <c:v>118.05574828296106</c:v>
                </c:pt>
                <c:pt idx="2041">
                  <c:v>118.02724949241848</c:v>
                </c:pt>
                <c:pt idx="2042">
                  <c:v>117.9084334687623</c:v>
                </c:pt>
                <c:pt idx="2043">
                  <c:v>117.86581467403379</c:v>
                </c:pt>
                <c:pt idx="2044">
                  <c:v>117.85383073589253</c:v>
                </c:pt>
                <c:pt idx="2045">
                  <c:v>117.81875555664274</c:v>
                </c:pt>
                <c:pt idx="2046">
                  <c:v>117.79452712124996</c:v>
                </c:pt>
                <c:pt idx="2047">
                  <c:v>117.79188916179557</c:v>
                </c:pt>
                <c:pt idx="2048">
                  <c:v>117.78201176122947</c:v>
                </c:pt>
                <c:pt idx="2049">
                  <c:v>117.74971797522717</c:v>
                </c:pt>
                <c:pt idx="2050">
                  <c:v>117.74790036454854</c:v>
                </c:pt>
                <c:pt idx="2051">
                  <c:v>117.66850754965307</c:v>
                </c:pt>
                <c:pt idx="2052">
                  <c:v>117.63849857087561</c:v>
                </c:pt>
                <c:pt idx="2053">
                  <c:v>117.62017689549099</c:v>
                </c:pt>
                <c:pt idx="2054">
                  <c:v>117.48696996526647</c:v>
                </c:pt>
                <c:pt idx="2055">
                  <c:v>117.47530896493075</c:v>
                </c:pt>
                <c:pt idx="2056">
                  <c:v>117.46002070121548</c:v>
                </c:pt>
                <c:pt idx="2057">
                  <c:v>117.45663673561835</c:v>
                </c:pt>
                <c:pt idx="2058">
                  <c:v>117.45327359593369</c:v>
                </c:pt>
                <c:pt idx="2059">
                  <c:v>117.37782175229314</c:v>
                </c:pt>
                <c:pt idx="2060">
                  <c:v>117.35491617121832</c:v>
                </c:pt>
                <c:pt idx="2061">
                  <c:v>117.33898076913181</c:v>
                </c:pt>
                <c:pt idx="2062">
                  <c:v>117.32797173961956</c:v>
                </c:pt>
                <c:pt idx="2063">
                  <c:v>117.29440015942771</c:v>
                </c:pt>
                <c:pt idx="2064">
                  <c:v>117.27019234657415</c:v>
                </c:pt>
                <c:pt idx="2065">
                  <c:v>117.26770459830904</c:v>
                </c:pt>
                <c:pt idx="2066">
                  <c:v>117.21574301847073</c:v>
                </c:pt>
                <c:pt idx="2067">
                  <c:v>117.21116205752686</c:v>
                </c:pt>
                <c:pt idx="2068">
                  <c:v>117.19331643714833</c:v>
                </c:pt>
                <c:pt idx="2069">
                  <c:v>117.15858945898616</c:v>
                </c:pt>
                <c:pt idx="2070">
                  <c:v>117.08162939640405</c:v>
                </c:pt>
                <c:pt idx="2071">
                  <c:v>117.06900507979989</c:v>
                </c:pt>
                <c:pt idx="2072">
                  <c:v>117.04157973825617</c:v>
                </c:pt>
                <c:pt idx="2073">
                  <c:v>117.01480350746772</c:v>
                </c:pt>
                <c:pt idx="2074">
                  <c:v>117.01377812504363</c:v>
                </c:pt>
                <c:pt idx="2075">
                  <c:v>116.9869209677379</c:v>
                </c:pt>
                <c:pt idx="2076">
                  <c:v>116.97234543041348</c:v>
                </c:pt>
                <c:pt idx="2077">
                  <c:v>116.96856635802197</c:v>
                </c:pt>
                <c:pt idx="2078">
                  <c:v>116.96801897911044</c:v>
                </c:pt>
                <c:pt idx="2079">
                  <c:v>116.95371567256925</c:v>
                </c:pt>
                <c:pt idx="2080">
                  <c:v>116.92665527459869</c:v>
                </c:pt>
                <c:pt idx="2081">
                  <c:v>116.91311218390578</c:v>
                </c:pt>
                <c:pt idx="2082">
                  <c:v>116.89580146211513</c:v>
                </c:pt>
                <c:pt idx="2083">
                  <c:v>116.89020332406128</c:v>
                </c:pt>
                <c:pt idx="2084">
                  <c:v>116.87915775798969</c:v>
                </c:pt>
                <c:pt idx="2085">
                  <c:v>116.87581781336883</c:v>
                </c:pt>
                <c:pt idx="2086">
                  <c:v>116.85904856974912</c:v>
                </c:pt>
                <c:pt idx="2087">
                  <c:v>116.85668130632195</c:v>
                </c:pt>
                <c:pt idx="2088">
                  <c:v>116.80130621205794</c:v>
                </c:pt>
                <c:pt idx="2089">
                  <c:v>116.79186377760627</c:v>
                </c:pt>
                <c:pt idx="2090">
                  <c:v>116.78349352690351</c:v>
                </c:pt>
                <c:pt idx="2091">
                  <c:v>116.76892438516933</c:v>
                </c:pt>
                <c:pt idx="2092">
                  <c:v>116.76071629142031</c:v>
                </c:pt>
                <c:pt idx="2093">
                  <c:v>116.74544853997337</c:v>
                </c:pt>
                <c:pt idx="2094">
                  <c:v>116.73041497484962</c:v>
                </c:pt>
                <c:pt idx="2095">
                  <c:v>116.72990061443494</c:v>
                </c:pt>
                <c:pt idx="2096">
                  <c:v>116.72636834818758</c:v>
                </c:pt>
                <c:pt idx="2097">
                  <c:v>116.69077075070351</c:v>
                </c:pt>
                <c:pt idx="2098">
                  <c:v>116.68101690844502</c:v>
                </c:pt>
                <c:pt idx="2099">
                  <c:v>116.67442413764701</c:v>
                </c:pt>
                <c:pt idx="2100">
                  <c:v>116.57260368497337</c:v>
                </c:pt>
                <c:pt idx="2101">
                  <c:v>116.56688594376467</c:v>
                </c:pt>
                <c:pt idx="2102">
                  <c:v>116.56601869506571</c:v>
                </c:pt>
                <c:pt idx="2103">
                  <c:v>116.54753351113507</c:v>
                </c:pt>
                <c:pt idx="2104">
                  <c:v>116.52898215463581</c:v>
                </c:pt>
                <c:pt idx="2105">
                  <c:v>116.47832850698869</c:v>
                </c:pt>
                <c:pt idx="2106">
                  <c:v>116.46225535565777</c:v>
                </c:pt>
                <c:pt idx="2107">
                  <c:v>116.42697844081502</c:v>
                </c:pt>
                <c:pt idx="2108">
                  <c:v>116.42566854654976</c:v>
                </c:pt>
                <c:pt idx="2109">
                  <c:v>116.35394776863642</c:v>
                </c:pt>
                <c:pt idx="2110">
                  <c:v>116.34282733987331</c:v>
                </c:pt>
                <c:pt idx="2111">
                  <c:v>116.32622260430554</c:v>
                </c:pt>
                <c:pt idx="2112">
                  <c:v>116.28508091967245</c:v>
                </c:pt>
                <c:pt idx="2113">
                  <c:v>116.27494999540357</c:v>
                </c:pt>
                <c:pt idx="2114">
                  <c:v>116.26624652415636</c:v>
                </c:pt>
                <c:pt idx="2115">
                  <c:v>116.25001448507663</c:v>
                </c:pt>
                <c:pt idx="2116">
                  <c:v>116.24060067328523</c:v>
                </c:pt>
                <c:pt idx="2117">
                  <c:v>116.18569060879067</c:v>
                </c:pt>
                <c:pt idx="2118">
                  <c:v>116.18205837552391</c:v>
                </c:pt>
                <c:pt idx="2119">
                  <c:v>116.17060106264047</c:v>
                </c:pt>
                <c:pt idx="2120">
                  <c:v>116.15465430058363</c:v>
                </c:pt>
                <c:pt idx="2121">
                  <c:v>116.14249032166568</c:v>
                </c:pt>
                <c:pt idx="2122">
                  <c:v>116.13830445772702</c:v>
                </c:pt>
                <c:pt idx="2123">
                  <c:v>116.12085241455465</c:v>
                </c:pt>
                <c:pt idx="2124">
                  <c:v>116.11200048227104</c:v>
                </c:pt>
                <c:pt idx="2125">
                  <c:v>116.05756690278962</c:v>
                </c:pt>
                <c:pt idx="2126">
                  <c:v>115.98609720132269</c:v>
                </c:pt>
                <c:pt idx="2127">
                  <c:v>115.9476537236948</c:v>
                </c:pt>
                <c:pt idx="2128">
                  <c:v>115.93750203153945</c:v>
                </c:pt>
                <c:pt idx="2129">
                  <c:v>115.88462123356493</c:v>
                </c:pt>
                <c:pt idx="2130">
                  <c:v>115.86422714703397</c:v>
                </c:pt>
                <c:pt idx="2131">
                  <c:v>115.84176853145904</c:v>
                </c:pt>
                <c:pt idx="2132">
                  <c:v>115.83343654366338</c:v>
                </c:pt>
                <c:pt idx="2133">
                  <c:v>115.82204081922806</c:v>
                </c:pt>
                <c:pt idx="2134">
                  <c:v>115.820529913923</c:v>
                </c:pt>
                <c:pt idx="2135">
                  <c:v>115.80850263367579</c:v>
                </c:pt>
                <c:pt idx="2136">
                  <c:v>115.71252296566104</c:v>
                </c:pt>
                <c:pt idx="2137">
                  <c:v>115.69455604985413</c:v>
                </c:pt>
                <c:pt idx="2138">
                  <c:v>115.67112728681525</c:v>
                </c:pt>
                <c:pt idx="2139">
                  <c:v>115.62834315588462</c:v>
                </c:pt>
                <c:pt idx="2140">
                  <c:v>115.5705467485601</c:v>
                </c:pt>
                <c:pt idx="2141">
                  <c:v>115.5248306670648</c:v>
                </c:pt>
                <c:pt idx="2142">
                  <c:v>115.52291241969004</c:v>
                </c:pt>
                <c:pt idx="2143">
                  <c:v>115.49925295253061</c:v>
                </c:pt>
                <c:pt idx="2144">
                  <c:v>115.46713629173058</c:v>
                </c:pt>
                <c:pt idx="2145">
                  <c:v>115.44069667386894</c:v>
                </c:pt>
                <c:pt idx="2146">
                  <c:v>115.31876592676824</c:v>
                </c:pt>
                <c:pt idx="2147">
                  <c:v>115.31147792930329</c:v>
                </c:pt>
                <c:pt idx="2148">
                  <c:v>115.12461087384887</c:v>
                </c:pt>
                <c:pt idx="2149">
                  <c:v>115.11395725882139</c:v>
                </c:pt>
                <c:pt idx="2150">
                  <c:v>115.07878052525271</c:v>
                </c:pt>
                <c:pt idx="2151">
                  <c:v>114.98156074701522</c:v>
                </c:pt>
                <c:pt idx="2152">
                  <c:v>114.94111003505785</c:v>
                </c:pt>
                <c:pt idx="2153">
                  <c:v>114.92886473359205</c:v>
                </c:pt>
                <c:pt idx="2154">
                  <c:v>114.92745636912886</c:v>
                </c:pt>
                <c:pt idx="2155">
                  <c:v>114.88879228250364</c:v>
                </c:pt>
                <c:pt idx="2156">
                  <c:v>114.80682700922256</c:v>
                </c:pt>
                <c:pt idx="2157">
                  <c:v>114.80101769657969</c:v>
                </c:pt>
                <c:pt idx="2158">
                  <c:v>114.77881727084839</c:v>
                </c:pt>
                <c:pt idx="2159">
                  <c:v>114.75655086286652</c:v>
                </c:pt>
                <c:pt idx="2160">
                  <c:v>114.75390089880952</c:v>
                </c:pt>
                <c:pt idx="2161">
                  <c:v>114.75200680845113</c:v>
                </c:pt>
                <c:pt idx="2162">
                  <c:v>114.73373046420281</c:v>
                </c:pt>
                <c:pt idx="2163">
                  <c:v>114.72439732367081</c:v>
                </c:pt>
                <c:pt idx="2164">
                  <c:v>114.71035189743766</c:v>
                </c:pt>
                <c:pt idx="2165">
                  <c:v>114.70287917148423</c:v>
                </c:pt>
                <c:pt idx="2166">
                  <c:v>114.68511817047509</c:v>
                </c:pt>
                <c:pt idx="2167">
                  <c:v>114.67546005560578</c:v>
                </c:pt>
                <c:pt idx="2168">
                  <c:v>114.65636192817182</c:v>
                </c:pt>
                <c:pt idx="2169">
                  <c:v>114.62926253931442</c:v>
                </c:pt>
                <c:pt idx="2170">
                  <c:v>114.59358018466403</c:v>
                </c:pt>
                <c:pt idx="2171">
                  <c:v>114.57293301855098</c:v>
                </c:pt>
                <c:pt idx="2172">
                  <c:v>114.54510542037201</c:v>
                </c:pt>
                <c:pt idx="2173">
                  <c:v>114.51479948100207</c:v>
                </c:pt>
                <c:pt idx="2174">
                  <c:v>114.48245519593524</c:v>
                </c:pt>
                <c:pt idx="2175">
                  <c:v>114.45349594679331</c:v>
                </c:pt>
                <c:pt idx="2176">
                  <c:v>114.44147873531851</c:v>
                </c:pt>
                <c:pt idx="2177">
                  <c:v>114.44039317924017</c:v>
                </c:pt>
                <c:pt idx="2178">
                  <c:v>114.34806896827601</c:v>
                </c:pt>
                <c:pt idx="2179">
                  <c:v>114.31311810709879</c:v>
                </c:pt>
                <c:pt idx="2180">
                  <c:v>114.31044129690721</c:v>
                </c:pt>
                <c:pt idx="2181">
                  <c:v>114.30065814356823</c:v>
                </c:pt>
                <c:pt idx="2182">
                  <c:v>114.2454347340401</c:v>
                </c:pt>
                <c:pt idx="2183">
                  <c:v>114.23227578194637</c:v>
                </c:pt>
                <c:pt idx="2184">
                  <c:v>114.17865335133655</c:v>
                </c:pt>
                <c:pt idx="2185">
                  <c:v>114.17139868570048</c:v>
                </c:pt>
                <c:pt idx="2186">
                  <c:v>114.11333413047502</c:v>
                </c:pt>
                <c:pt idx="2187">
                  <c:v>114.10405962962047</c:v>
                </c:pt>
                <c:pt idx="2188">
                  <c:v>114.09888062306347</c:v>
                </c:pt>
                <c:pt idx="2189">
                  <c:v>114.08288874082201</c:v>
                </c:pt>
                <c:pt idx="2190">
                  <c:v>113.98452156429946</c:v>
                </c:pt>
                <c:pt idx="2191">
                  <c:v>113.89367808274136</c:v>
                </c:pt>
                <c:pt idx="2192">
                  <c:v>113.84395438633108</c:v>
                </c:pt>
                <c:pt idx="2193">
                  <c:v>113.83911033966592</c:v>
                </c:pt>
                <c:pt idx="2194">
                  <c:v>113.83905089029216</c:v>
                </c:pt>
                <c:pt idx="2195">
                  <c:v>113.83141621043953</c:v>
                </c:pt>
                <c:pt idx="2196">
                  <c:v>113.79017926055508</c:v>
                </c:pt>
                <c:pt idx="2197">
                  <c:v>113.78443752091039</c:v>
                </c:pt>
                <c:pt idx="2198">
                  <c:v>113.78167257684584</c:v>
                </c:pt>
                <c:pt idx="2199">
                  <c:v>113.76861945846922</c:v>
                </c:pt>
                <c:pt idx="2200">
                  <c:v>113.76490411940512</c:v>
                </c:pt>
                <c:pt idx="2201">
                  <c:v>113.7214740724573</c:v>
                </c:pt>
                <c:pt idx="2202">
                  <c:v>113.69248716988312</c:v>
                </c:pt>
                <c:pt idx="2203">
                  <c:v>113.66606883398103</c:v>
                </c:pt>
                <c:pt idx="2204">
                  <c:v>113.64261655240972</c:v>
                </c:pt>
                <c:pt idx="2205">
                  <c:v>113.62148185010237</c:v>
                </c:pt>
                <c:pt idx="2206">
                  <c:v>113.59561958856268</c:v>
                </c:pt>
                <c:pt idx="2207">
                  <c:v>113.56038904030416</c:v>
                </c:pt>
                <c:pt idx="2208">
                  <c:v>113.52635766233581</c:v>
                </c:pt>
                <c:pt idx="2209">
                  <c:v>113.52406012656313</c:v>
                </c:pt>
                <c:pt idx="2210">
                  <c:v>113.51503357906516</c:v>
                </c:pt>
                <c:pt idx="2211">
                  <c:v>113.51111812885415</c:v>
                </c:pt>
                <c:pt idx="2212">
                  <c:v>113.44044871639902</c:v>
                </c:pt>
                <c:pt idx="2213">
                  <c:v>113.43870190825798</c:v>
                </c:pt>
                <c:pt idx="2214">
                  <c:v>113.43611317340168</c:v>
                </c:pt>
                <c:pt idx="2215">
                  <c:v>113.37233326616374</c:v>
                </c:pt>
                <c:pt idx="2216">
                  <c:v>113.33504698153733</c:v>
                </c:pt>
                <c:pt idx="2217">
                  <c:v>113.31529317316141</c:v>
                </c:pt>
                <c:pt idx="2218">
                  <c:v>113.28891120299214</c:v>
                </c:pt>
                <c:pt idx="2219">
                  <c:v>113.25553277295082</c:v>
                </c:pt>
                <c:pt idx="2220">
                  <c:v>113.2000743480944</c:v>
                </c:pt>
                <c:pt idx="2221">
                  <c:v>113.17665065595943</c:v>
                </c:pt>
                <c:pt idx="2222">
                  <c:v>113.16004171291223</c:v>
                </c:pt>
                <c:pt idx="2223">
                  <c:v>113.15506609451667</c:v>
                </c:pt>
                <c:pt idx="2224">
                  <c:v>113.15447934892053</c:v>
                </c:pt>
                <c:pt idx="2225">
                  <c:v>113.13213368988689</c:v>
                </c:pt>
                <c:pt idx="2226">
                  <c:v>113.10754286678892</c:v>
                </c:pt>
                <c:pt idx="2227">
                  <c:v>113.09716240373007</c:v>
                </c:pt>
                <c:pt idx="2228">
                  <c:v>113.01172579021761</c:v>
                </c:pt>
                <c:pt idx="2229">
                  <c:v>112.99406895652855</c:v>
                </c:pt>
                <c:pt idx="2230">
                  <c:v>112.99131818802954</c:v>
                </c:pt>
                <c:pt idx="2231">
                  <c:v>112.94811740907302</c:v>
                </c:pt>
                <c:pt idx="2232">
                  <c:v>112.94794755342757</c:v>
                </c:pt>
                <c:pt idx="2233">
                  <c:v>112.92827730659218</c:v>
                </c:pt>
                <c:pt idx="2234">
                  <c:v>112.91982119312549</c:v>
                </c:pt>
                <c:pt idx="2235">
                  <c:v>112.91793981988651</c:v>
                </c:pt>
                <c:pt idx="2236">
                  <c:v>112.84602481962158</c:v>
                </c:pt>
                <c:pt idx="2237">
                  <c:v>112.84196614095899</c:v>
                </c:pt>
                <c:pt idx="2238">
                  <c:v>112.82500197441294</c:v>
                </c:pt>
                <c:pt idx="2239">
                  <c:v>112.79047867222663</c:v>
                </c:pt>
                <c:pt idx="2240">
                  <c:v>112.74807325835383</c:v>
                </c:pt>
                <c:pt idx="2241">
                  <c:v>112.73934780750214</c:v>
                </c:pt>
                <c:pt idx="2242">
                  <c:v>112.71394593153239</c:v>
                </c:pt>
                <c:pt idx="2243">
                  <c:v>112.71383029711852</c:v>
                </c:pt>
                <c:pt idx="2244">
                  <c:v>112.69452213026278</c:v>
                </c:pt>
                <c:pt idx="2245">
                  <c:v>112.69348844918949</c:v>
                </c:pt>
                <c:pt idx="2246">
                  <c:v>112.69010368642016</c:v>
                </c:pt>
                <c:pt idx="2247">
                  <c:v>112.68806851902026</c:v>
                </c:pt>
                <c:pt idx="2248">
                  <c:v>112.66568599994162</c:v>
                </c:pt>
                <c:pt idx="2249">
                  <c:v>112.60692882689752</c:v>
                </c:pt>
                <c:pt idx="2250">
                  <c:v>112.57210559908903</c:v>
                </c:pt>
                <c:pt idx="2251">
                  <c:v>112.55001829736247</c:v>
                </c:pt>
                <c:pt idx="2252">
                  <c:v>112.46123748984569</c:v>
                </c:pt>
                <c:pt idx="2253">
                  <c:v>112.40906415004959</c:v>
                </c:pt>
                <c:pt idx="2254">
                  <c:v>112.39982767484018</c:v>
                </c:pt>
                <c:pt idx="2255">
                  <c:v>112.35403011074543</c:v>
                </c:pt>
                <c:pt idx="2256">
                  <c:v>112.35057135182831</c:v>
                </c:pt>
                <c:pt idx="2257">
                  <c:v>112.32358715552758</c:v>
                </c:pt>
                <c:pt idx="2258">
                  <c:v>112.2781872477014</c:v>
                </c:pt>
                <c:pt idx="2259">
                  <c:v>112.25009463837739</c:v>
                </c:pt>
                <c:pt idx="2260">
                  <c:v>112.21550475766058</c:v>
                </c:pt>
                <c:pt idx="2261">
                  <c:v>112.17219997042997</c:v>
                </c:pt>
                <c:pt idx="2262">
                  <c:v>112.16649526145288</c:v>
                </c:pt>
                <c:pt idx="2263">
                  <c:v>112.16524698499755</c:v>
                </c:pt>
                <c:pt idx="2264">
                  <c:v>112.058432496948</c:v>
                </c:pt>
                <c:pt idx="2265">
                  <c:v>112.02752985680462</c:v>
                </c:pt>
                <c:pt idx="2266">
                  <c:v>112.02714585698664</c:v>
                </c:pt>
                <c:pt idx="2267">
                  <c:v>112.02526847369911</c:v>
                </c:pt>
                <c:pt idx="2268">
                  <c:v>111.99294608072465</c:v>
                </c:pt>
                <c:pt idx="2269">
                  <c:v>111.99142174639105</c:v>
                </c:pt>
                <c:pt idx="2270">
                  <c:v>111.97737662141174</c:v>
                </c:pt>
                <c:pt idx="2271">
                  <c:v>111.96567272088775</c:v>
                </c:pt>
                <c:pt idx="2272">
                  <c:v>111.85420295872406</c:v>
                </c:pt>
                <c:pt idx="2273">
                  <c:v>111.83099495684826</c:v>
                </c:pt>
                <c:pt idx="2274">
                  <c:v>111.82191720714289</c:v>
                </c:pt>
                <c:pt idx="2275">
                  <c:v>111.77796266932758</c:v>
                </c:pt>
                <c:pt idx="2276">
                  <c:v>111.76699217045589</c:v>
                </c:pt>
                <c:pt idx="2277">
                  <c:v>111.74053739330611</c:v>
                </c:pt>
                <c:pt idx="2278">
                  <c:v>111.69814737386972</c:v>
                </c:pt>
                <c:pt idx="2279">
                  <c:v>111.69800592247749</c:v>
                </c:pt>
                <c:pt idx="2280">
                  <c:v>111.68820345092971</c:v>
                </c:pt>
                <c:pt idx="2281">
                  <c:v>111.62989771322746</c:v>
                </c:pt>
                <c:pt idx="2282">
                  <c:v>111.62582684653732</c:v>
                </c:pt>
                <c:pt idx="2283">
                  <c:v>111.62141566802259</c:v>
                </c:pt>
                <c:pt idx="2284">
                  <c:v>111.605666775847</c:v>
                </c:pt>
                <c:pt idx="2285">
                  <c:v>111.56983265437381</c:v>
                </c:pt>
                <c:pt idx="2286">
                  <c:v>111.5508225370329</c:v>
                </c:pt>
                <c:pt idx="2287">
                  <c:v>111.52602936732379</c:v>
                </c:pt>
                <c:pt idx="2288">
                  <c:v>111.5206733297385</c:v>
                </c:pt>
                <c:pt idx="2289">
                  <c:v>111.47243823788176</c:v>
                </c:pt>
                <c:pt idx="2290">
                  <c:v>111.45326879001098</c:v>
                </c:pt>
                <c:pt idx="2291">
                  <c:v>111.42207326026461</c:v>
                </c:pt>
                <c:pt idx="2292">
                  <c:v>111.41759531082624</c:v>
                </c:pt>
                <c:pt idx="2293">
                  <c:v>111.37272631267592</c:v>
                </c:pt>
                <c:pt idx="2294">
                  <c:v>111.36145793333792</c:v>
                </c:pt>
                <c:pt idx="2295">
                  <c:v>111.3552645442212</c:v>
                </c:pt>
                <c:pt idx="2296">
                  <c:v>111.35301043758625</c:v>
                </c:pt>
                <c:pt idx="2297">
                  <c:v>111.31655407622961</c:v>
                </c:pt>
                <c:pt idx="2298">
                  <c:v>111.2446431725151</c:v>
                </c:pt>
                <c:pt idx="2299">
                  <c:v>111.19810384064732</c:v>
                </c:pt>
                <c:pt idx="2300">
                  <c:v>111.14738235954553</c:v>
                </c:pt>
                <c:pt idx="2301">
                  <c:v>111.09598634935587</c:v>
                </c:pt>
                <c:pt idx="2302">
                  <c:v>111.0498032319789</c:v>
                </c:pt>
                <c:pt idx="2303">
                  <c:v>111.02241163692234</c:v>
                </c:pt>
                <c:pt idx="2304">
                  <c:v>111.01470253671981</c:v>
                </c:pt>
                <c:pt idx="2305">
                  <c:v>110.97919770843676</c:v>
                </c:pt>
                <c:pt idx="2306">
                  <c:v>110.93859218397122</c:v>
                </c:pt>
                <c:pt idx="2307">
                  <c:v>110.93857335801654</c:v>
                </c:pt>
                <c:pt idx="2308">
                  <c:v>110.8818794241694</c:v>
                </c:pt>
                <c:pt idx="2309">
                  <c:v>110.87419516099592</c:v>
                </c:pt>
                <c:pt idx="2310">
                  <c:v>110.86526189875143</c:v>
                </c:pt>
                <c:pt idx="2311">
                  <c:v>110.85285063859361</c:v>
                </c:pt>
                <c:pt idx="2312">
                  <c:v>110.80414494654404</c:v>
                </c:pt>
                <c:pt idx="2313">
                  <c:v>110.80275214743889</c:v>
                </c:pt>
                <c:pt idx="2314">
                  <c:v>110.67601582791175</c:v>
                </c:pt>
                <c:pt idx="2315">
                  <c:v>110.61225097556471</c:v>
                </c:pt>
                <c:pt idx="2316">
                  <c:v>110.61221118304529</c:v>
                </c:pt>
                <c:pt idx="2317">
                  <c:v>110.55718960981964</c:v>
                </c:pt>
                <c:pt idx="2318">
                  <c:v>110.5366099147445</c:v>
                </c:pt>
                <c:pt idx="2319">
                  <c:v>110.52442891031129</c:v>
                </c:pt>
                <c:pt idx="2320">
                  <c:v>110.5114844600191</c:v>
                </c:pt>
                <c:pt idx="2321">
                  <c:v>110.48707169077758</c:v>
                </c:pt>
                <c:pt idx="2322">
                  <c:v>110.47890151079316</c:v>
                </c:pt>
                <c:pt idx="2323">
                  <c:v>110.43494485448583</c:v>
                </c:pt>
                <c:pt idx="2324">
                  <c:v>110.4315994369115</c:v>
                </c:pt>
                <c:pt idx="2325">
                  <c:v>110.37892497861543</c:v>
                </c:pt>
                <c:pt idx="2326">
                  <c:v>110.34535249397726</c:v>
                </c:pt>
                <c:pt idx="2327">
                  <c:v>110.32958611983614</c:v>
                </c:pt>
                <c:pt idx="2328">
                  <c:v>110.30795261938758</c:v>
                </c:pt>
                <c:pt idx="2329">
                  <c:v>110.2754935950308</c:v>
                </c:pt>
                <c:pt idx="2330">
                  <c:v>110.22269590844095</c:v>
                </c:pt>
                <c:pt idx="2331">
                  <c:v>110.17953201600818</c:v>
                </c:pt>
                <c:pt idx="2332">
                  <c:v>110.17873249412207</c:v>
                </c:pt>
                <c:pt idx="2333">
                  <c:v>110.17839616880343</c:v>
                </c:pt>
                <c:pt idx="2334">
                  <c:v>110.12706502425745</c:v>
                </c:pt>
                <c:pt idx="2335">
                  <c:v>110.11897849495367</c:v>
                </c:pt>
                <c:pt idx="2336">
                  <c:v>110.10899194856944</c:v>
                </c:pt>
                <c:pt idx="2337">
                  <c:v>110.08267936042087</c:v>
                </c:pt>
                <c:pt idx="2338">
                  <c:v>110.0336061900264</c:v>
                </c:pt>
                <c:pt idx="2339">
                  <c:v>110.0221072615368</c:v>
                </c:pt>
                <c:pt idx="2340">
                  <c:v>110.01393016787193</c:v>
                </c:pt>
                <c:pt idx="2341">
                  <c:v>109.99930137133418</c:v>
                </c:pt>
                <c:pt idx="2342">
                  <c:v>109.97908387740148</c:v>
                </c:pt>
                <c:pt idx="2343">
                  <c:v>109.93114179642203</c:v>
                </c:pt>
                <c:pt idx="2344">
                  <c:v>109.92282867319641</c:v>
                </c:pt>
                <c:pt idx="2345">
                  <c:v>109.91712065744316</c:v>
                </c:pt>
                <c:pt idx="2346">
                  <c:v>109.88494516895759</c:v>
                </c:pt>
                <c:pt idx="2347">
                  <c:v>109.86290605775349</c:v>
                </c:pt>
                <c:pt idx="2348">
                  <c:v>109.86242225132411</c:v>
                </c:pt>
                <c:pt idx="2349">
                  <c:v>109.83654252177666</c:v>
                </c:pt>
                <c:pt idx="2350">
                  <c:v>109.83624906118963</c:v>
                </c:pt>
                <c:pt idx="2351">
                  <c:v>109.82693975204802</c:v>
                </c:pt>
                <c:pt idx="2352">
                  <c:v>109.8140397099808</c:v>
                </c:pt>
                <c:pt idx="2353">
                  <c:v>109.80340143127694</c:v>
                </c:pt>
                <c:pt idx="2354">
                  <c:v>109.76982597432281</c:v>
                </c:pt>
                <c:pt idx="2355">
                  <c:v>109.76512590136744</c:v>
                </c:pt>
                <c:pt idx="2356">
                  <c:v>109.74235721986581</c:v>
                </c:pt>
                <c:pt idx="2357">
                  <c:v>109.71224014986365</c:v>
                </c:pt>
                <c:pt idx="2358">
                  <c:v>109.68698168656066</c:v>
                </c:pt>
                <c:pt idx="2359">
                  <c:v>109.64752466499672</c:v>
                </c:pt>
                <c:pt idx="2360">
                  <c:v>109.56328461370587</c:v>
                </c:pt>
                <c:pt idx="2361">
                  <c:v>109.46413150994874</c:v>
                </c:pt>
                <c:pt idx="2362">
                  <c:v>109.43430490198611</c:v>
                </c:pt>
                <c:pt idx="2363">
                  <c:v>109.3745815003636</c:v>
                </c:pt>
                <c:pt idx="2364">
                  <c:v>109.29970812752387</c:v>
                </c:pt>
                <c:pt idx="2365">
                  <c:v>109.27261694300472</c:v>
                </c:pt>
                <c:pt idx="2366">
                  <c:v>109.25690251892348</c:v>
                </c:pt>
                <c:pt idx="2367">
                  <c:v>109.17357181039347</c:v>
                </c:pt>
                <c:pt idx="2368">
                  <c:v>109.08177054220386</c:v>
                </c:pt>
                <c:pt idx="2369">
                  <c:v>109.05219861802212</c:v>
                </c:pt>
                <c:pt idx="2370">
                  <c:v>109.03953793682103</c:v>
                </c:pt>
                <c:pt idx="2371">
                  <c:v>109.02031484509418</c:v>
                </c:pt>
                <c:pt idx="2372">
                  <c:v>108.98487409435585</c:v>
                </c:pt>
                <c:pt idx="2373">
                  <c:v>108.93280180869174</c:v>
                </c:pt>
                <c:pt idx="2374">
                  <c:v>108.9049795711704</c:v>
                </c:pt>
                <c:pt idx="2375">
                  <c:v>108.88192287763295</c:v>
                </c:pt>
                <c:pt idx="2376">
                  <c:v>108.87085068010398</c:v>
                </c:pt>
                <c:pt idx="2377">
                  <c:v>108.83240376647451</c:v>
                </c:pt>
                <c:pt idx="2378">
                  <c:v>108.81904773650766</c:v>
                </c:pt>
                <c:pt idx="2379">
                  <c:v>108.77110948135615</c:v>
                </c:pt>
                <c:pt idx="2380">
                  <c:v>108.71304779534039</c:v>
                </c:pt>
                <c:pt idx="2381">
                  <c:v>108.66360962661592</c:v>
                </c:pt>
                <c:pt idx="2382">
                  <c:v>108.59107797511109</c:v>
                </c:pt>
                <c:pt idx="2383">
                  <c:v>108.58812920847012</c:v>
                </c:pt>
                <c:pt idx="2384">
                  <c:v>108.56537052406219</c:v>
                </c:pt>
                <c:pt idx="2385">
                  <c:v>108.54173408003531</c:v>
                </c:pt>
                <c:pt idx="2386">
                  <c:v>108.52771920711871</c:v>
                </c:pt>
                <c:pt idx="2387">
                  <c:v>108.52438865412151</c:v>
                </c:pt>
                <c:pt idx="2388">
                  <c:v>108.50487848848296</c:v>
                </c:pt>
                <c:pt idx="2389">
                  <c:v>108.47720901700065</c:v>
                </c:pt>
                <c:pt idx="2390">
                  <c:v>108.45097577431572</c:v>
                </c:pt>
                <c:pt idx="2391">
                  <c:v>108.38069616518177</c:v>
                </c:pt>
                <c:pt idx="2392">
                  <c:v>108.33389507630771</c:v>
                </c:pt>
                <c:pt idx="2393">
                  <c:v>108.33235721666937</c:v>
                </c:pt>
                <c:pt idx="2394">
                  <c:v>108.33209833307656</c:v>
                </c:pt>
                <c:pt idx="2395">
                  <c:v>108.31945815007398</c:v>
                </c:pt>
                <c:pt idx="2396">
                  <c:v>108.31762340113471</c:v>
                </c:pt>
                <c:pt idx="2397">
                  <c:v>108.31530883455834</c:v>
                </c:pt>
                <c:pt idx="2398">
                  <c:v>108.20595937804664</c:v>
                </c:pt>
                <c:pt idx="2399">
                  <c:v>108.19302279161982</c:v>
                </c:pt>
                <c:pt idx="2400">
                  <c:v>108.16427597757657</c:v>
                </c:pt>
                <c:pt idx="2401">
                  <c:v>108.15535290753193</c:v>
                </c:pt>
                <c:pt idx="2402">
                  <c:v>108.14470232337727</c:v>
                </c:pt>
                <c:pt idx="2403">
                  <c:v>108.13070763299399</c:v>
                </c:pt>
                <c:pt idx="2404">
                  <c:v>108.09926218042554</c:v>
                </c:pt>
                <c:pt idx="2405">
                  <c:v>108.09398784609508</c:v>
                </c:pt>
                <c:pt idx="2406">
                  <c:v>108.07763297592416</c:v>
                </c:pt>
                <c:pt idx="2407">
                  <c:v>108.06663059354203</c:v>
                </c:pt>
                <c:pt idx="2408">
                  <c:v>108.04857217372134</c:v>
                </c:pt>
                <c:pt idx="2409">
                  <c:v>107.99850719295054</c:v>
                </c:pt>
                <c:pt idx="2410">
                  <c:v>107.96183255835624</c:v>
                </c:pt>
                <c:pt idx="2411">
                  <c:v>107.91974080231104</c:v>
                </c:pt>
                <c:pt idx="2412">
                  <c:v>107.84546374690926</c:v>
                </c:pt>
                <c:pt idx="2413">
                  <c:v>107.84050229617073</c:v>
                </c:pt>
                <c:pt idx="2414">
                  <c:v>107.82204638376032</c:v>
                </c:pt>
                <c:pt idx="2415">
                  <c:v>107.73200489966166</c:v>
                </c:pt>
                <c:pt idx="2416">
                  <c:v>107.62916577145648</c:v>
                </c:pt>
                <c:pt idx="2417">
                  <c:v>107.56419210966781</c:v>
                </c:pt>
                <c:pt idx="2418">
                  <c:v>107.50208808765389</c:v>
                </c:pt>
                <c:pt idx="2419">
                  <c:v>107.46451767421648</c:v>
                </c:pt>
                <c:pt idx="2420">
                  <c:v>107.44933701029542</c:v>
                </c:pt>
                <c:pt idx="2421">
                  <c:v>107.42327799874747</c:v>
                </c:pt>
                <c:pt idx="2422">
                  <c:v>107.41481005920079</c:v>
                </c:pt>
                <c:pt idx="2423">
                  <c:v>107.32553788089464</c:v>
                </c:pt>
                <c:pt idx="2424">
                  <c:v>107.32319433690847</c:v>
                </c:pt>
                <c:pt idx="2425">
                  <c:v>107.313050732245</c:v>
                </c:pt>
                <c:pt idx="2426">
                  <c:v>107.30072510480476</c:v>
                </c:pt>
                <c:pt idx="2427">
                  <c:v>107.2724410723569</c:v>
                </c:pt>
                <c:pt idx="2428">
                  <c:v>107.22726392499993</c:v>
                </c:pt>
                <c:pt idx="2429">
                  <c:v>107.211030949994</c:v>
                </c:pt>
                <c:pt idx="2430">
                  <c:v>107.1879172996361</c:v>
                </c:pt>
                <c:pt idx="2431">
                  <c:v>107.1789028862113</c:v>
                </c:pt>
                <c:pt idx="2432">
                  <c:v>107.17764039822013</c:v>
                </c:pt>
                <c:pt idx="2433">
                  <c:v>107.16657065984931</c:v>
                </c:pt>
                <c:pt idx="2434">
                  <c:v>107.16290688022075</c:v>
                </c:pt>
                <c:pt idx="2435">
                  <c:v>107.16234971171789</c:v>
                </c:pt>
                <c:pt idx="2436">
                  <c:v>107.13143533630812</c:v>
                </c:pt>
                <c:pt idx="2437">
                  <c:v>107.11431303663288</c:v>
                </c:pt>
                <c:pt idx="2438">
                  <c:v>107.10883958057731</c:v>
                </c:pt>
                <c:pt idx="2439">
                  <c:v>107.03200324957405</c:v>
                </c:pt>
                <c:pt idx="2440">
                  <c:v>107.01334577678956</c:v>
                </c:pt>
                <c:pt idx="2441">
                  <c:v>107.00654564046603</c:v>
                </c:pt>
                <c:pt idx="2442">
                  <c:v>106.98418086513645</c:v>
                </c:pt>
                <c:pt idx="2443">
                  <c:v>106.97677680892292</c:v>
                </c:pt>
                <c:pt idx="2444">
                  <c:v>106.97328195946321</c:v>
                </c:pt>
                <c:pt idx="2445">
                  <c:v>106.95377053471834</c:v>
                </c:pt>
                <c:pt idx="2446">
                  <c:v>106.93880801101743</c:v>
                </c:pt>
                <c:pt idx="2447">
                  <c:v>106.90868723561353</c:v>
                </c:pt>
                <c:pt idx="2448">
                  <c:v>106.88174108806363</c:v>
                </c:pt>
                <c:pt idx="2449">
                  <c:v>106.85125766643826</c:v>
                </c:pt>
                <c:pt idx="2450">
                  <c:v>106.83189007620734</c:v>
                </c:pt>
                <c:pt idx="2451">
                  <c:v>106.76672628194646</c:v>
                </c:pt>
                <c:pt idx="2452">
                  <c:v>106.72678710994137</c:v>
                </c:pt>
                <c:pt idx="2453">
                  <c:v>106.71499628447418</c:v>
                </c:pt>
                <c:pt idx="2454">
                  <c:v>106.68095339238819</c:v>
                </c:pt>
                <c:pt idx="2455">
                  <c:v>106.67864066328411</c:v>
                </c:pt>
                <c:pt idx="2456">
                  <c:v>106.67573369166689</c:v>
                </c:pt>
                <c:pt idx="2457">
                  <c:v>106.67381796362727</c:v>
                </c:pt>
                <c:pt idx="2458">
                  <c:v>106.65998460632682</c:v>
                </c:pt>
                <c:pt idx="2459">
                  <c:v>106.65134426833392</c:v>
                </c:pt>
                <c:pt idx="2460">
                  <c:v>106.64721227799778</c:v>
                </c:pt>
                <c:pt idx="2461">
                  <c:v>106.63418242274949</c:v>
                </c:pt>
                <c:pt idx="2462">
                  <c:v>106.62264460921749</c:v>
                </c:pt>
                <c:pt idx="2463">
                  <c:v>106.61831841705478</c:v>
                </c:pt>
                <c:pt idx="2464">
                  <c:v>106.61429999093428</c:v>
                </c:pt>
                <c:pt idx="2465">
                  <c:v>106.58184601300631</c:v>
                </c:pt>
                <c:pt idx="2466">
                  <c:v>106.56143455907355</c:v>
                </c:pt>
                <c:pt idx="2467">
                  <c:v>106.51946508603348</c:v>
                </c:pt>
                <c:pt idx="2468">
                  <c:v>106.5017829973919</c:v>
                </c:pt>
                <c:pt idx="2469">
                  <c:v>106.45392185060145</c:v>
                </c:pt>
                <c:pt idx="2470">
                  <c:v>106.43212269099666</c:v>
                </c:pt>
                <c:pt idx="2471">
                  <c:v>106.41531369288448</c:v>
                </c:pt>
                <c:pt idx="2472">
                  <c:v>106.40570089236246</c:v>
                </c:pt>
                <c:pt idx="2473">
                  <c:v>106.35602558749846</c:v>
                </c:pt>
                <c:pt idx="2474">
                  <c:v>106.3404761689015</c:v>
                </c:pt>
                <c:pt idx="2475">
                  <c:v>106.33054507276771</c:v>
                </c:pt>
                <c:pt idx="2476">
                  <c:v>106.29827185051855</c:v>
                </c:pt>
                <c:pt idx="2477">
                  <c:v>106.28756946201196</c:v>
                </c:pt>
                <c:pt idx="2478">
                  <c:v>106.2793212351347</c:v>
                </c:pt>
                <c:pt idx="2479">
                  <c:v>106.26495268551474</c:v>
                </c:pt>
                <c:pt idx="2480">
                  <c:v>106.24985393360863</c:v>
                </c:pt>
                <c:pt idx="2481">
                  <c:v>106.17888154818667</c:v>
                </c:pt>
                <c:pt idx="2482">
                  <c:v>106.09592624789369</c:v>
                </c:pt>
                <c:pt idx="2483">
                  <c:v>106.06098885636153</c:v>
                </c:pt>
                <c:pt idx="2484">
                  <c:v>106.03204741417488</c:v>
                </c:pt>
                <c:pt idx="2485">
                  <c:v>106.02399894365465</c:v>
                </c:pt>
                <c:pt idx="2486">
                  <c:v>105.99292744595461</c:v>
                </c:pt>
                <c:pt idx="2487">
                  <c:v>105.98619189464706</c:v>
                </c:pt>
                <c:pt idx="2488">
                  <c:v>105.93469848616004</c:v>
                </c:pt>
                <c:pt idx="2489">
                  <c:v>105.90319345313712</c:v>
                </c:pt>
                <c:pt idx="2490">
                  <c:v>105.87951410522638</c:v>
                </c:pt>
                <c:pt idx="2491">
                  <c:v>105.83872297613503</c:v>
                </c:pt>
                <c:pt idx="2492">
                  <c:v>105.81908965086856</c:v>
                </c:pt>
                <c:pt idx="2493">
                  <c:v>105.74799099172469</c:v>
                </c:pt>
                <c:pt idx="2494">
                  <c:v>105.71514396924854</c:v>
                </c:pt>
                <c:pt idx="2495">
                  <c:v>105.68828209180434</c:v>
                </c:pt>
                <c:pt idx="2496">
                  <c:v>105.65975913153763</c:v>
                </c:pt>
                <c:pt idx="2497">
                  <c:v>105.61072965155822</c:v>
                </c:pt>
                <c:pt idx="2498">
                  <c:v>105.57878256413863</c:v>
                </c:pt>
                <c:pt idx="2499">
                  <c:v>105.52032601140868</c:v>
                </c:pt>
                <c:pt idx="2500">
                  <c:v>105.50711772410845</c:v>
                </c:pt>
                <c:pt idx="2501">
                  <c:v>105.49347148155024</c:v>
                </c:pt>
                <c:pt idx="2502">
                  <c:v>105.4887468400315</c:v>
                </c:pt>
                <c:pt idx="2503">
                  <c:v>105.47795672774352</c:v>
                </c:pt>
                <c:pt idx="2504">
                  <c:v>105.46127681754275</c:v>
                </c:pt>
                <c:pt idx="2505">
                  <c:v>105.45522611626421</c:v>
                </c:pt>
                <c:pt idx="2506">
                  <c:v>105.39045266735336</c:v>
                </c:pt>
                <c:pt idx="2507">
                  <c:v>105.36919427180351</c:v>
                </c:pt>
                <c:pt idx="2508">
                  <c:v>105.33556180888534</c:v>
                </c:pt>
                <c:pt idx="2509">
                  <c:v>105.3188548840033</c:v>
                </c:pt>
                <c:pt idx="2510">
                  <c:v>105.30895978234504</c:v>
                </c:pt>
                <c:pt idx="2511">
                  <c:v>105.29907900837203</c:v>
                </c:pt>
                <c:pt idx="2512">
                  <c:v>105.27884093785002</c:v>
                </c:pt>
                <c:pt idx="2513">
                  <c:v>105.2724486565339</c:v>
                </c:pt>
                <c:pt idx="2514">
                  <c:v>105.2701585960267</c:v>
                </c:pt>
                <c:pt idx="2515">
                  <c:v>105.1950596899997</c:v>
                </c:pt>
                <c:pt idx="2516">
                  <c:v>105.18810242154035</c:v>
                </c:pt>
                <c:pt idx="2517">
                  <c:v>105.16038614043882</c:v>
                </c:pt>
                <c:pt idx="2518">
                  <c:v>105.13424418919286</c:v>
                </c:pt>
                <c:pt idx="2519">
                  <c:v>105.13366082713785</c:v>
                </c:pt>
                <c:pt idx="2520">
                  <c:v>105.10124211588814</c:v>
                </c:pt>
                <c:pt idx="2521">
                  <c:v>105.06906104616576</c:v>
                </c:pt>
                <c:pt idx="2522">
                  <c:v>105.04844647700826</c:v>
                </c:pt>
                <c:pt idx="2523">
                  <c:v>104.97163751955085</c:v>
                </c:pt>
                <c:pt idx="2524">
                  <c:v>104.96903397059762</c:v>
                </c:pt>
                <c:pt idx="2525">
                  <c:v>104.96784492814368</c:v>
                </c:pt>
                <c:pt idx="2526">
                  <c:v>104.95998412970289</c:v>
                </c:pt>
                <c:pt idx="2527">
                  <c:v>104.95929509599857</c:v>
                </c:pt>
                <c:pt idx="2528">
                  <c:v>104.94955190288289</c:v>
                </c:pt>
                <c:pt idx="2529">
                  <c:v>104.87321489061445</c:v>
                </c:pt>
                <c:pt idx="2530">
                  <c:v>104.84554470410576</c:v>
                </c:pt>
                <c:pt idx="2531">
                  <c:v>104.80363858848305</c:v>
                </c:pt>
                <c:pt idx="2532">
                  <c:v>104.79964429400796</c:v>
                </c:pt>
                <c:pt idx="2533">
                  <c:v>104.79940736506475</c:v>
                </c:pt>
                <c:pt idx="2534">
                  <c:v>104.79771523071983</c:v>
                </c:pt>
                <c:pt idx="2535">
                  <c:v>104.79279917297653</c:v>
                </c:pt>
                <c:pt idx="2536">
                  <c:v>104.73958895811073</c:v>
                </c:pt>
                <c:pt idx="2537">
                  <c:v>104.73027644133921</c:v>
                </c:pt>
                <c:pt idx="2538">
                  <c:v>104.72291144189639</c:v>
                </c:pt>
                <c:pt idx="2539">
                  <c:v>104.69242591921468</c:v>
                </c:pt>
                <c:pt idx="2540">
                  <c:v>104.68745360640574</c:v>
                </c:pt>
                <c:pt idx="2541">
                  <c:v>104.65568309509297</c:v>
                </c:pt>
                <c:pt idx="2542">
                  <c:v>104.58342842425469</c:v>
                </c:pt>
                <c:pt idx="2543">
                  <c:v>104.5475338355029</c:v>
                </c:pt>
                <c:pt idx="2544">
                  <c:v>104.54304965524915</c:v>
                </c:pt>
                <c:pt idx="2545">
                  <c:v>104.53725373691857</c:v>
                </c:pt>
                <c:pt idx="2546">
                  <c:v>104.50700313875556</c:v>
                </c:pt>
                <c:pt idx="2547">
                  <c:v>104.48666234967759</c:v>
                </c:pt>
                <c:pt idx="2548">
                  <c:v>104.45568214902164</c:v>
                </c:pt>
                <c:pt idx="2549">
                  <c:v>104.4427839681813</c:v>
                </c:pt>
                <c:pt idx="2550">
                  <c:v>104.43131792268264</c:v>
                </c:pt>
                <c:pt idx="2551">
                  <c:v>104.39546210447166</c:v>
                </c:pt>
                <c:pt idx="2552">
                  <c:v>104.38694452878828</c:v>
                </c:pt>
                <c:pt idx="2553">
                  <c:v>104.37781191902837</c:v>
                </c:pt>
                <c:pt idx="2554">
                  <c:v>104.3590776506868</c:v>
                </c:pt>
                <c:pt idx="2555">
                  <c:v>104.27997894640751</c:v>
                </c:pt>
                <c:pt idx="2556">
                  <c:v>104.2190310203934</c:v>
                </c:pt>
                <c:pt idx="2557">
                  <c:v>104.21818527859162</c:v>
                </c:pt>
                <c:pt idx="2558">
                  <c:v>104.15846215619989</c:v>
                </c:pt>
                <c:pt idx="2559">
                  <c:v>104.10672666990439</c:v>
                </c:pt>
                <c:pt idx="2560">
                  <c:v>104.06312908939593</c:v>
                </c:pt>
                <c:pt idx="2561">
                  <c:v>104.05691663795835</c:v>
                </c:pt>
                <c:pt idx="2562">
                  <c:v>104.05399555350992</c:v>
                </c:pt>
                <c:pt idx="2563">
                  <c:v>104.02697909520255</c:v>
                </c:pt>
                <c:pt idx="2564">
                  <c:v>104.00650906032389</c:v>
                </c:pt>
                <c:pt idx="2565">
                  <c:v>104.00374929931719</c:v>
                </c:pt>
                <c:pt idx="2566">
                  <c:v>103.99897391940137</c:v>
                </c:pt>
                <c:pt idx="2567">
                  <c:v>103.98359617540385</c:v>
                </c:pt>
                <c:pt idx="2568">
                  <c:v>103.9767879530926</c:v>
                </c:pt>
                <c:pt idx="2569">
                  <c:v>103.92362223921394</c:v>
                </c:pt>
                <c:pt idx="2570">
                  <c:v>103.89361809848585</c:v>
                </c:pt>
                <c:pt idx="2571">
                  <c:v>103.8735968943368</c:v>
                </c:pt>
                <c:pt idx="2572">
                  <c:v>103.86604092569634</c:v>
                </c:pt>
                <c:pt idx="2573">
                  <c:v>103.82065491341932</c:v>
                </c:pt>
                <c:pt idx="2574">
                  <c:v>103.79627007161199</c:v>
                </c:pt>
                <c:pt idx="2575">
                  <c:v>103.77675462835303</c:v>
                </c:pt>
                <c:pt idx="2576">
                  <c:v>103.75799843261679</c:v>
                </c:pt>
                <c:pt idx="2577">
                  <c:v>103.6966858506359</c:v>
                </c:pt>
                <c:pt idx="2578">
                  <c:v>103.57886975061226</c:v>
                </c:pt>
                <c:pt idx="2579">
                  <c:v>103.57390761148007</c:v>
                </c:pt>
                <c:pt idx="2580">
                  <c:v>103.56172571758404</c:v>
                </c:pt>
                <c:pt idx="2581">
                  <c:v>103.55135709356853</c:v>
                </c:pt>
                <c:pt idx="2582">
                  <c:v>103.53649667554619</c:v>
                </c:pt>
                <c:pt idx="2583">
                  <c:v>103.47923747667093</c:v>
                </c:pt>
                <c:pt idx="2584">
                  <c:v>103.43345785907742</c:v>
                </c:pt>
                <c:pt idx="2585">
                  <c:v>103.4225965585774</c:v>
                </c:pt>
                <c:pt idx="2586">
                  <c:v>103.41277039872753</c:v>
                </c:pt>
                <c:pt idx="2587">
                  <c:v>103.30336707129663</c:v>
                </c:pt>
                <c:pt idx="2588">
                  <c:v>103.2916322496766</c:v>
                </c:pt>
                <c:pt idx="2589">
                  <c:v>103.22375873192027</c:v>
                </c:pt>
                <c:pt idx="2590">
                  <c:v>103.20238769622661</c:v>
                </c:pt>
                <c:pt idx="2591">
                  <c:v>103.18471311773212</c:v>
                </c:pt>
                <c:pt idx="2592">
                  <c:v>103.18357899374315</c:v>
                </c:pt>
                <c:pt idx="2593">
                  <c:v>103.1699493112947</c:v>
                </c:pt>
                <c:pt idx="2594">
                  <c:v>103.13423992392512</c:v>
                </c:pt>
                <c:pt idx="2595">
                  <c:v>103.12413499062983</c:v>
                </c:pt>
                <c:pt idx="2596">
                  <c:v>103.12278868224634</c:v>
                </c:pt>
                <c:pt idx="2597">
                  <c:v>103.11925236432975</c:v>
                </c:pt>
                <c:pt idx="2598">
                  <c:v>103.09656852228687</c:v>
                </c:pt>
                <c:pt idx="2599">
                  <c:v>103.04415670738261</c:v>
                </c:pt>
                <c:pt idx="2600">
                  <c:v>103.0320338629587</c:v>
                </c:pt>
                <c:pt idx="2601">
                  <c:v>102.97638737361012</c:v>
                </c:pt>
                <c:pt idx="2602">
                  <c:v>102.91622457698233</c:v>
                </c:pt>
                <c:pt idx="2603">
                  <c:v>102.89485559885117</c:v>
                </c:pt>
                <c:pt idx="2604">
                  <c:v>102.8809660816177</c:v>
                </c:pt>
                <c:pt idx="2605">
                  <c:v>102.87707728815012</c:v>
                </c:pt>
                <c:pt idx="2606">
                  <c:v>102.87611196382458</c:v>
                </c:pt>
                <c:pt idx="2607">
                  <c:v>102.83261634902563</c:v>
                </c:pt>
                <c:pt idx="2608">
                  <c:v>102.78965455622372</c:v>
                </c:pt>
                <c:pt idx="2609">
                  <c:v>102.7625410679654</c:v>
                </c:pt>
                <c:pt idx="2610">
                  <c:v>102.73656499443395</c:v>
                </c:pt>
                <c:pt idx="2611">
                  <c:v>102.6956296742574</c:v>
                </c:pt>
                <c:pt idx="2612">
                  <c:v>102.69150885469271</c:v>
                </c:pt>
                <c:pt idx="2613">
                  <c:v>102.66778895127069</c:v>
                </c:pt>
                <c:pt idx="2614">
                  <c:v>102.61193330026049</c:v>
                </c:pt>
                <c:pt idx="2615">
                  <c:v>102.60611492873879</c:v>
                </c:pt>
                <c:pt idx="2616">
                  <c:v>102.56224682819419</c:v>
                </c:pt>
                <c:pt idx="2617">
                  <c:v>102.55912500773007</c:v>
                </c:pt>
                <c:pt idx="2618">
                  <c:v>102.47003094501052</c:v>
                </c:pt>
                <c:pt idx="2619">
                  <c:v>102.45976480662678</c:v>
                </c:pt>
                <c:pt idx="2620">
                  <c:v>102.43396921009955</c:v>
                </c:pt>
                <c:pt idx="2621">
                  <c:v>102.41125148875372</c:v>
                </c:pt>
                <c:pt idx="2622">
                  <c:v>102.37873359789167</c:v>
                </c:pt>
                <c:pt idx="2623">
                  <c:v>102.37397599602464</c:v>
                </c:pt>
                <c:pt idx="2624">
                  <c:v>102.36270443243383</c:v>
                </c:pt>
                <c:pt idx="2625">
                  <c:v>102.34536397689263</c:v>
                </c:pt>
                <c:pt idx="2626">
                  <c:v>102.32469387834919</c:v>
                </c:pt>
                <c:pt idx="2627">
                  <c:v>102.32414925838955</c:v>
                </c:pt>
                <c:pt idx="2628">
                  <c:v>102.29641317887257</c:v>
                </c:pt>
                <c:pt idx="2629">
                  <c:v>102.22508312042902</c:v>
                </c:pt>
                <c:pt idx="2630">
                  <c:v>102.17691259378208</c:v>
                </c:pt>
                <c:pt idx="2631">
                  <c:v>102.08951735240083</c:v>
                </c:pt>
                <c:pt idx="2632">
                  <c:v>102.07698226073494</c:v>
                </c:pt>
                <c:pt idx="2633">
                  <c:v>102.07211180833605</c:v>
                </c:pt>
                <c:pt idx="2634">
                  <c:v>102.07063067302296</c:v>
                </c:pt>
                <c:pt idx="2635">
                  <c:v>102.06528715801173</c:v>
                </c:pt>
                <c:pt idx="2636">
                  <c:v>102.05987305744873</c:v>
                </c:pt>
                <c:pt idx="2637">
                  <c:v>102.03858769356233</c:v>
                </c:pt>
                <c:pt idx="2638">
                  <c:v>102.02990545542536</c:v>
                </c:pt>
                <c:pt idx="2639">
                  <c:v>102.01897997151907</c:v>
                </c:pt>
                <c:pt idx="2640">
                  <c:v>102.01753634641746</c:v>
                </c:pt>
                <c:pt idx="2641">
                  <c:v>101.97414026094984</c:v>
                </c:pt>
                <c:pt idx="2642">
                  <c:v>101.96731540028281</c:v>
                </c:pt>
                <c:pt idx="2643">
                  <c:v>101.95368137343448</c:v>
                </c:pt>
                <c:pt idx="2644">
                  <c:v>101.89431375724037</c:v>
                </c:pt>
                <c:pt idx="2645">
                  <c:v>101.86419322376341</c:v>
                </c:pt>
                <c:pt idx="2646">
                  <c:v>101.85625391290243</c:v>
                </c:pt>
                <c:pt idx="2647">
                  <c:v>101.85494599286787</c:v>
                </c:pt>
                <c:pt idx="2648">
                  <c:v>101.82569800157508</c:v>
                </c:pt>
                <c:pt idx="2649">
                  <c:v>101.82079022824782</c:v>
                </c:pt>
                <c:pt idx="2650">
                  <c:v>101.81878496345817</c:v>
                </c:pt>
                <c:pt idx="2651">
                  <c:v>101.81392026336427</c:v>
                </c:pt>
                <c:pt idx="2652">
                  <c:v>101.77366232774349</c:v>
                </c:pt>
                <c:pt idx="2653">
                  <c:v>101.71187415571174</c:v>
                </c:pt>
                <c:pt idx="2654">
                  <c:v>101.68170725260173</c:v>
                </c:pt>
                <c:pt idx="2655">
                  <c:v>101.66276864987871</c:v>
                </c:pt>
                <c:pt idx="2656">
                  <c:v>101.63107442569101</c:v>
                </c:pt>
                <c:pt idx="2657">
                  <c:v>101.59215720770493</c:v>
                </c:pt>
                <c:pt idx="2658">
                  <c:v>101.56680554226676</c:v>
                </c:pt>
                <c:pt idx="2659">
                  <c:v>101.53534255872879</c:v>
                </c:pt>
                <c:pt idx="2660">
                  <c:v>101.52522030473551</c:v>
                </c:pt>
                <c:pt idx="2661">
                  <c:v>101.51381547911559</c:v>
                </c:pt>
                <c:pt idx="2662">
                  <c:v>101.44760979784068</c:v>
                </c:pt>
                <c:pt idx="2663">
                  <c:v>101.43739485433207</c:v>
                </c:pt>
                <c:pt idx="2664">
                  <c:v>101.42852347190083</c:v>
                </c:pt>
                <c:pt idx="2665">
                  <c:v>101.38872518739915</c:v>
                </c:pt>
                <c:pt idx="2666">
                  <c:v>101.33070313725865</c:v>
                </c:pt>
                <c:pt idx="2667">
                  <c:v>101.32092632138972</c:v>
                </c:pt>
                <c:pt idx="2668">
                  <c:v>101.3043473784403</c:v>
                </c:pt>
                <c:pt idx="2669">
                  <c:v>101.30312973302755</c:v>
                </c:pt>
                <c:pt idx="2670">
                  <c:v>101.29470142406625</c:v>
                </c:pt>
                <c:pt idx="2671">
                  <c:v>101.20356232264866</c:v>
                </c:pt>
                <c:pt idx="2672">
                  <c:v>101.18037835911112</c:v>
                </c:pt>
                <c:pt idx="2673">
                  <c:v>101.17686553103383</c:v>
                </c:pt>
                <c:pt idx="2674">
                  <c:v>101.14941514368898</c:v>
                </c:pt>
                <c:pt idx="2675">
                  <c:v>101.12581148172575</c:v>
                </c:pt>
                <c:pt idx="2676">
                  <c:v>101.12131736752042</c:v>
                </c:pt>
                <c:pt idx="2677">
                  <c:v>101.11610158524695</c:v>
                </c:pt>
                <c:pt idx="2678">
                  <c:v>101.05482064848125</c:v>
                </c:pt>
                <c:pt idx="2679">
                  <c:v>101.04635208425201</c:v>
                </c:pt>
                <c:pt idx="2680">
                  <c:v>100.99512745566533</c:v>
                </c:pt>
                <c:pt idx="2681">
                  <c:v>100.98296240183764</c:v>
                </c:pt>
                <c:pt idx="2682">
                  <c:v>100.96180324712125</c:v>
                </c:pt>
                <c:pt idx="2683">
                  <c:v>100.94943612324545</c:v>
                </c:pt>
                <c:pt idx="2684">
                  <c:v>100.83762497185596</c:v>
                </c:pt>
                <c:pt idx="2685">
                  <c:v>100.81025936867513</c:v>
                </c:pt>
                <c:pt idx="2686">
                  <c:v>100.73541572643165</c:v>
                </c:pt>
                <c:pt idx="2687">
                  <c:v>100.73014965519103</c:v>
                </c:pt>
                <c:pt idx="2688">
                  <c:v>100.65901655379059</c:v>
                </c:pt>
                <c:pt idx="2689">
                  <c:v>100.5338979332145</c:v>
                </c:pt>
                <c:pt idx="2690">
                  <c:v>100.53302603273076</c:v>
                </c:pt>
                <c:pt idx="2691">
                  <c:v>100.50469587660456</c:v>
                </c:pt>
                <c:pt idx="2692">
                  <c:v>100.50463691802882</c:v>
                </c:pt>
                <c:pt idx="2693">
                  <c:v>100.50366739140368</c:v>
                </c:pt>
                <c:pt idx="2694">
                  <c:v>100.42541420970154</c:v>
                </c:pt>
                <c:pt idx="2695">
                  <c:v>100.38533776400172</c:v>
                </c:pt>
                <c:pt idx="2696">
                  <c:v>100.37303499266787</c:v>
                </c:pt>
                <c:pt idx="2697">
                  <c:v>100.37159353108736</c:v>
                </c:pt>
                <c:pt idx="2698">
                  <c:v>100.35193453678242</c:v>
                </c:pt>
                <c:pt idx="2699">
                  <c:v>100.30867462294368</c:v>
                </c:pt>
                <c:pt idx="2700">
                  <c:v>100.29675593612224</c:v>
                </c:pt>
                <c:pt idx="2701">
                  <c:v>100.2940811964942</c:v>
                </c:pt>
                <c:pt idx="2702">
                  <c:v>100.27120475295399</c:v>
                </c:pt>
                <c:pt idx="2703">
                  <c:v>100.250143488099</c:v>
                </c:pt>
                <c:pt idx="2704">
                  <c:v>100.21402888546973</c:v>
                </c:pt>
                <c:pt idx="2705">
                  <c:v>100.20381178738644</c:v>
                </c:pt>
                <c:pt idx="2706">
                  <c:v>100.18561782297712</c:v>
                </c:pt>
                <c:pt idx="2707">
                  <c:v>100.04896468368798</c:v>
                </c:pt>
                <c:pt idx="2708">
                  <c:v>100.03678739287984</c:v>
                </c:pt>
                <c:pt idx="2709">
                  <c:v>100.03385376401025</c:v>
                </c:pt>
                <c:pt idx="2710">
                  <c:v>100.02093996574892</c:v>
                </c:pt>
                <c:pt idx="2711">
                  <c:v>100.00949276883328</c:v>
                </c:pt>
                <c:pt idx="2712">
                  <c:v>100.00625982263432</c:v>
                </c:pt>
                <c:pt idx="2713">
                  <c:v>99.955793476328196</c:v>
                </c:pt>
                <c:pt idx="2714">
                  <c:v>99.951182631828857</c:v>
                </c:pt>
                <c:pt idx="2715">
                  <c:v>99.948621489500994</c:v>
                </c:pt>
                <c:pt idx="2716">
                  <c:v>99.870729291241162</c:v>
                </c:pt>
                <c:pt idx="2717">
                  <c:v>99.856583687371725</c:v>
                </c:pt>
                <c:pt idx="2718">
                  <c:v>99.804689520436085</c:v>
                </c:pt>
                <c:pt idx="2719">
                  <c:v>99.784817458470599</c:v>
                </c:pt>
                <c:pt idx="2720">
                  <c:v>99.763144783438378</c:v>
                </c:pt>
                <c:pt idx="2721">
                  <c:v>99.759182960913165</c:v>
                </c:pt>
                <c:pt idx="2722">
                  <c:v>99.740630386376026</c:v>
                </c:pt>
                <c:pt idx="2723">
                  <c:v>99.707458663120036</c:v>
                </c:pt>
                <c:pt idx="2724">
                  <c:v>99.631883484650601</c:v>
                </c:pt>
                <c:pt idx="2725">
                  <c:v>99.625120220833921</c:v>
                </c:pt>
                <c:pt idx="2726">
                  <c:v>99.62140952829327</c:v>
                </c:pt>
                <c:pt idx="2727">
                  <c:v>99.601017600275327</c:v>
                </c:pt>
                <c:pt idx="2728">
                  <c:v>99.588427407762495</c:v>
                </c:pt>
                <c:pt idx="2729">
                  <c:v>99.509728633044759</c:v>
                </c:pt>
                <c:pt idx="2730">
                  <c:v>99.471601602124437</c:v>
                </c:pt>
                <c:pt idx="2731">
                  <c:v>99.467898771279764</c:v>
                </c:pt>
                <c:pt idx="2732">
                  <c:v>99.464347934879797</c:v>
                </c:pt>
                <c:pt idx="2733">
                  <c:v>99.44580633035153</c:v>
                </c:pt>
                <c:pt idx="2734">
                  <c:v>99.422703189265832</c:v>
                </c:pt>
                <c:pt idx="2735">
                  <c:v>99.400632468341939</c:v>
                </c:pt>
                <c:pt idx="2736">
                  <c:v>99.380883770343019</c:v>
                </c:pt>
                <c:pt idx="2737">
                  <c:v>99.363565991830072</c:v>
                </c:pt>
                <c:pt idx="2738">
                  <c:v>99.313863890187179</c:v>
                </c:pt>
                <c:pt idx="2739">
                  <c:v>99.281837595482955</c:v>
                </c:pt>
                <c:pt idx="2740">
                  <c:v>99.209024794827869</c:v>
                </c:pt>
                <c:pt idx="2741">
                  <c:v>99.201158275054539</c:v>
                </c:pt>
                <c:pt idx="2742">
                  <c:v>99.19941709464311</c:v>
                </c:pt>
                <c:pt idx="2743">
                  <c:v>99.160587207488959</c:v>
                </c:pt>
                <c:pt idx="2744">
                  <c:v>99.151641879672795</c:v>
                </c:pt>
                <c:pt idx="2745">
                  <c:v>99.032485507107765</c:v>
                </c:pt>
                <c:pt idx="2746">
                  <c:v>99.011658481260525</c:v>
                </c:pt>
                <c:pt idx="2747">
                  <c:v>98.983705390249028</c:v>
                </c:pt>
                <c:pt idx="2748">
                  <c:v>98.916984250742118</c:v>
                </c:pt>
                <c:pt idx="2749">
                  <c:v>98.881668101617663</c:v>
                </c:pt>
                <c:pt idx="2750">
                  <c:v>98.876604874939048</c:v>
                </c:pt>
                <c:pt idx="2751">
                  <c:v>98.848582528272502</c:v>
                </c:pt>
                <c:pt idx="2752">
                  <c:v>98.845736179654182</c:v>
                </c:pt>
                <c:pt idx="2753">
                  <c:v>98.829221384560114</c:v>
                </c:pt>
                <c:pt idx="2754">
                  <c:v>98.801639132951962</c:v>
                </c:pt>
                <c:pt idx="2755">
                  <c:v>98.782620240448594</c:v>
                </c:pt>
                <c:pt idx="2756">
                  <c:v>98.782273178554604</c:v>
                </c:pt>
                <c:pt idx="2757">
                  <c:v>98.77579746495303</c:v>
                </c:pt>
                <c:pt idx="2758">
                  <c:v>98.736653015441476</c:v>
                </c:pt>
                <c:pt idx="2759">
                  <c:v>98.728101505383819</c:v>
                </c:pt>
                <c:pt idx="2760">
                  <c:v>98.690798457157442</c:v>
                </c:pt>
                <c:pt idx="2761">
                  <c:v>98.650533725168515</c:v>
                </c:pt>
                <c:pt idx="2762">
                  <c:v>98.635273429696923</c:v>
                </c:pt>
                <c:pt idx="2763">
                  <c:v>98.560141202008595</c:v>
                </c:pt>
                <c:pt idx="2764">
                  <c:v>98.545976356128634</c:v>
                </c:pt>
                <c:pt idx="2765">
                  <c:v>98.506783762469396</c:v>
                </c:pt>
                <c:pt idx="2766">
                  <c:v>98.480481195769869</c:v>
                </c:pt>
                <c:pt idx="2767">
                  <c:v>98.376039605067618</c:v>
                </c:pt>
                <c:pt idx="2768">
                  <c:v>98.359883886427724</c:v>
                </c:pt>
                <c:pt idx="2769">
                  <c:v>98.330471439182816</c:v>
                </c:pt>
                <c:pt idx="2770">
                  <c:v>98.285061219581053</c:v>
                </c:pt>
                <c:pt idx="2771">
                  <c:v>98.239906022555914</c:v>
                </c:pt>
                <c:pt idx="2772">
                  <c:v>98.226351966831359</c:v>
                </c:pt>
                <c:pt idx="2773">
                  <c:v>98.191001720776029</c:v>
                </c:pt>
                <c:pt idx="2774">
                  <c:v>98.163393061631339</c:v>
                </c:pt>
                <c:pt idx="2775">
                  <c:v>98.149998811111828</c:v>
                </c:pt>
                <c:pt idx="2776">
                  <c:v>98.098284471919456</c:v>
                </c:pt>
                <c:pt idx="2777">
                  <c:v>98.089203811901299</c:v>
                </c:pt>
                <c:pt idx="2778">
                  <c:v>98.023305170184713</c:v>
                </c:pt>
                <c:pt idx="2779">
                  <c:v>98.02225017205879</c:v>
                </c:pt>
                <c:pt idx="2780">
                  <c:v>98.015321546477026</c:v>
                </c:pt>
                <c:pt idx="2781">
                  <c:v>98.01422970524608</c:v>
                </c:pt>
                <c:pt idx="2782">
                  <c:v>98.006859993689204</c:v>
                </c:pt>
                <c:pt idx="2783">
                  <c:v>97.93375052014521</c:v>
                </c:pt>
                <c:pt idx="2784">
                  <c:v>97.926388744145797</c:v>
                </c:pt>
                <c:pt idx="2785">
                  <c:v>97.908074669612517</c:v>
                </c:pt>
                <c:pt idx="2786">
                  <c:v>97.891797612409604</c:v>
                </c:pt>
                <c:pt idx="2787">
                  <c:v>97.834831153683368</c:v>
                </c:pt>
                <c:pt idx="2788">
                  <c:v>97.806530069619271</c:v>
                </c:pt>
                <c:pt idx="2789">
                  <c:v>97.788691509238262</c:v>
                </c:pt>
                <c:pt idx="2790">
                  <c:v>97.770535480271519</c:v>
                </c:pt>
                <c:pt idx="2791">
                  <c:v>97.72282245905356</c:v>
                </c:pt>
                <c:pt idx="2792">
                  <c:v>97.681843634300037</c:v>
                </c:pt>
                <c:pt idx="2793">
                  <c:v>97.660361562886592</c:v>
                </c:pt>
                <c:pt idx="2794">
                  <c:v>97.655267534239243</c:v>
                </c:pt>
                <c:pt idx="2795">
                  <c:v>97.649090078087113</c:v>
                </c:pt>
                <c:pt idx="2796">
                  <c:v>97.648059206141554</c:v>
                </c:pt>
                <c:pt idx="2797">
                  <c:v>97.646560017162457</c:v>
                </c:pt>
                <c:pt idx="2798">
                  <c:v>97.597635414913512</c:v>
                </c:pt>
                <c:pt idx="2799">
                  <c:v>97.586269491792052</c:v>
                </c:pt>
                <c:pt idx="2800">
                  <c:v>97.557010391909074</c:v>
                </c:pt>
                <c:pt idx="2801">
                  <c:v>97.46677406333005</c:v>
                </c:pt>
                <c:pt idx="2802">
                  <c:v>97.461926223502445</c:v>
                </c:pt>
                <c:pt idx="2803">
                  <c:v>97.433920497367168</c:v>
                </c:pt>
                <c:pt idx="2804">
                  <c:v>97.411543840547438</c:v>
                </c:pt>
                <c:pt idx="2805">
                  <c:v>97.380172429069333</c:v>
                </c:pt>
                <c:pt idx="2806">
                  <c:v>97.375905420482709</c:v>
                </c:pt>
                <c:pt idx="2807">
                  <c:v>97.311177933498655</c:v>
                </c:pt>
                <c:pt idx="2808">
                  <c:v>97.303515560805778</c:v>
                </c:pt>
                <c:pt idx="2809">
                  <c:v>97.2632835986673</c:v>
                </c:pt>
                <c:pt idx="2810">
                  <c:v>97.262028371120522</c:v>
                </c:pt>
                <c:pt idx="2811">
                  <c:v>97.242868817098739</c:v>
                </c:pt>
                <c:pt idx="2812">
                  <c:v>97.241108947463658</c:v>
                </c:pt>
                <c:pt idx="2813">
                  <c:v>97.235735434628651</c:v>
                </c:pt>
                <c:pt idx="2814">
                  <c:v>97.216298565346236</c:v>
                </c:pt>
                <c:pt idx="2815">
                  <c:v>97.201478872083257</c:v>
                </c:pt>
                <c:pt idx="2816">
                  <c:v>97.190447855245267</c:v>
                </c:pt>
                <c:pt idx="2817">
                  <c:v>97.117247361625687</c:v>
                </c:pt>
                <c:pt idx="2818">
                  <c:v>97.087813149569939</c:v>
                </c:pt>
                <c:pt idx="2819">
                  <c:v>97.034603803783838</c:v>
                </c:pt>
                <c:pt idx="2820">
                  <c:v>97.021652899851532</c:v>
                </c:pt>
                <c:pt idx="2821">
                  <c:v>96.992891111639651</c:v>
                </c:pt>
                <c:pt idx="2822">
                  <c:v>96.982242661476192</c:v>
                </c:pt>
                <c:pt idx="2823">
                  <c:v>96.895145071475042</c:v>
                </c:pt>
                <c:pt idx="2824">
                  <c:v>96.894997812641776</c:v>
                </c:pt>
                <c:pt idx="2825">
                  <c:v>96.887456265071123</c:v>
                </c:pt>
                <c:pt idx="2826">
                  <c:v>96.84249014073022</c:v>
                </c:pt>
                <c:pt idx="2827">
                  <c:v>96.822649527640195</c:v>
                </c:pt>
                <c:pt idx="2828">
                  <c:v>96.815453970281453</c:v>
                </c:pt>
                <c:pt idx="2829">
                  <c:v>96.806924219660189</c:v>
                </c:pt>
                <c:pt idx="2830">
                  <c:v>96.80042857812812</c:v>
                </c:pt>
                <c:pt idx="2831">
                  <c:v>96.793486208935462</c:v>
                </c:pt>
                <c:pt idx="2832">
                  <c:v>96.78032234407118</c:v>
                </c:pt>
                <c:pt idx="2833">
                  <c:v>96.770075447944905</c:v>
                </c:pt>
                <c:pt idx="2834">
                  <c:v>96.75901050117514</c:v>
                </c:pt>
                <c:pt idx="2835">
                  <c:v>96.708508628324822</c:v>
                </c:pt>
                <c:pt idx="2836">
                  <c:v>96.680281661369548</c:v>
                </c:pt>
                <c:pt idx="2837">
                  <c:v>96.615505993940005</c:v>
                </c:pt>
                <c:pt idx="2838">
                  <c:v>96.609509698224201</c:v>
                </c:pt>
                <c:pt idx="2839">
                  <c:v>96.607970436212071</c:v>
                </c:pt>
                <c:pt idx="2840">
                  <c:v>96.492558178656608</c:v>
                </c:pt>
                <c:pt idx="2841">
                  <c:v>96.476722942930991</c:v>
                </c:pt>
                <c:pt idx="2842">
                  <c:v>96.417193455024133</c:v>
                </c:pt>
                <c:pt idx="2843">
                  <c:v>96.36562417346309</c:v>
                </c:pt>
                <c:pt idx="2844">
                  <c:v>96.354735661759989</c:v>
                </c:pt>
                <c:pt idx="2845">
                  <c:v>96.332942083272243</c:v>
                </c:pt>
                <c:pt idx="2846">
                  <c:v>96.322175364113676</c:v>
                </c:pt>
                <c:pt idx="2847">
                  <c:v>96.318340060795109</c:v>
                </c:pt>
                <c:pt idx="2848">
                  <c:v>96.247019877110006</c:v>
                </c:pt>
                <c:pt idx="2849">
                  <c:v>96.243833578156085</c:v>
                </c:pt>
                <c:pt idx="2850">
                  <c:v>96.228864511296649</c:v>
                </c:pt>
                <c:pt idx="2851">
                  <c:v>96.217835429917002</c:v>
                </c:pt>
                <c:pt idx="2852">
                  <c:v>96.201591888310759</c:v>
                </c:pt>
                <c:pt idx="2853">
                  <c:v>96.191473660809891</c:v>
                </c:pt>
                <c:pt idx="2854">
                  <c:v>96.183607514531857</c:v>
                </c:pt>
                <c:pt idx="2855">
                  <c:v>96.112571533190987</c:v>
                </c:pt>
                <c:pt idx="2856">
                  <c:v>96.093097323531381</c:v>
                </c:pt>
                <c:pt idx="2857">
                  <c:v>96.082016085021152</c:v>
                </c:pt>
                <c:pt idx="2858">
                  <c:v>96.058900025707956</c:v>
                </c:pt>
                <c:pt idx="2859">
                  <c:v>96.016784434686869</c:v>
                </c:pt>
                <c:pt idx="2860">
                  <c:v>96.008659901807505</c:v>
                </c:pt>
                <c:pt idx="2861">
                  <c:v>95.978308196697654</c:v>
                </c:pt>
                <c:pt idx="2862">
                  <c:v>95.940861864998197</c:v>
                </c:pt>
                <c:pt idx="2863">
                  <c:v>95.937814711016017</c:v>
                </c:pt>
                <c:pt idx="2864">
                  <c:v>95.893226645076766</c:v>
                </c:pt>
                <c:pt idx="2865">
                  <c:v>95.860770617117979</c:v>
                </c:pt>
                <c:pt idx="2866">
                  <c:v>95.794953657047188</c:v>
                </c:pt>
                <c:pt idx="2867">
                  <c:v>95.760890406242154</c:v>
                </c:pt>
                <c:pt idx="2868">
                  <c:v>95.743060172288565</c:v>
                </c:pt>
                <c:pt idx="2869">
                  <c:v>95.674567859159936</c:v>
                </c:pt>
                <c:pt idx="2870">
                  <c:v>95.655197139913213</c:v>
                </c:pt>
                <c:pt idx="2871">
                  <c:v>95.630820246420583</c:v>
                </c:pt>
                <c:pt idx="2872">
                  <c:v>95.61335043083983</c:v>
                </c:pt>
                <c:pt idx="2873">
                  <c:v>95.607903588812761</c:v>
                </c:pt>
                <c:pt idx="2874">
                  <c:v>95.607286626353698</c:v>
                </c:pt>
                <c:pt idx="2875">
                  <c:v>95.592013926630742</c:v>
                </c:pt>
                <c:pt idx="2876">
                  <c:v>95.579509532737845</c:v>
                </c:pt>
                <c:pt idx="2877">
                  <c:v>95.576967416078844</c:v>
                </c:pt>
                <c:pt idx="2878">
                  <c:v>95.517122938687507</c:v>
                </c:pt>
                <c:pt idx="2879">
                  <c:v>95.511122023073966</c:v>
                </c:pt>
                <c:pt idx="2880">
                  <c:v>95.508719282312683</c:v>
                </c:pt>
                <c:pt idx="2881">
                  <c:v>95.502260416329165</c:v>
                </c:pt>
                <c:pt idx="2882">
                  <c:v>95.36932772181153</c:v>
                </c:pt>
                <c:pt idx="2883">
                  <c:v>95.357650127766775</c:v>
                </c:pt>
                <c:pt idx="2884">
                  <c:v>95.327594792245947</c:v>
                </c:pt>
                <c:pt idx="2885">
                  <c:v>95.297848516704022</c:v>
                </c:pt>
                <c:pt idx="2886">
                  <c:v>95.284096551057246</c:v>
                </c:pt>
                <c:pt idx="2887">
                  <c:v>95.265338868045859</c:v>
                </c:pt>
                <c:pt idx="2888">
                  <c:v>95.261072609062765</c:v>
                </c:pt>
                <c:pt idx="2889">
                  <c:v>95.255410762169802</c:v>
                </c:pt>
                <c:pt idx="2890">
                  <c:v>95.251972005169819</c:v>
                </c:pt>
                <c:pt idx="2891">
                  <c:v>95.233807488891799</c:v>
                </c:pt>
                <c:pt idx="2892">
                  <c:v>95.22748160602913</c:v>
                </c:pt>
                <c:pt idx="2893">
                  <c:v>95.16644798583701</c:v>
                </c:pt>
                <c:pt idx="2894">
                  <c:v>95.151665071957453</c:v>
                </c:pt>
                <c:pt idx="2895">
                  <c:v>95.150473600361636</c:v>
                </c:pt>
                <c:pt idx="2896">
                  <c:v>95.140673536135424</c:v>
                </c:pt>
                <c:pt idx="2897">
                  <c:v>95.120975026986159</c:v>
                </c:pt>
                <c:pt idx="2898">
                  <c:v>95.116378937691763</c:v>
                </c:pt>
                <c:pt idx="2899">
                  <c:v>95.104582156943422</c:v>
                </c:pt>
                <c:pt idx="2900">
                  <c:v>95.085891394845135</c:v>
                </c:pt>
                <c:pt idx="2901">
                  <c:v>95.045742552410175</c:v>
                </c:pt>
                <c:pt idx="2902">
                  <c:v>95.037751954357944</c:v>
                </c:pt>
                <c:pt idx="2903">
                  <c:v>95.0000653538482</c:v>
                </c:pt>
                <c:pt idx="2904">
                  <c:v>94.975835288834801</c:v>
                </c:pt>
                <c:pt idx="2905">
                  <c:v>94.971344664435676</c:v>
                </c:pt>
                <c:pt idx="2906">
                  <c:v>94.952913502382515</c:v>
                </c:pt>
                <c:pt idx="2907">
                  <c:v>94.936651433102256</c:v>
                </c:pt>
                <c:pt idx="2908">
                  <c:v>94.893708491670026</c:v>
                </c:pt>
                <c:pt idx="2909">
                  <c:v>94.861182975546086</c:v>
                </c:pt>
                <c:pt idx="2910">
                  <c:v>94.84032679775774</c:v>
                </c:pt>
                <c:pt idx="2911">
                  <c:v>94.83739365507418</c:v>
                </c:pt>
                <c:pt idx="2912">
                  <c:v>94.818360368781399</c:v>
                </c:pt>
                <c:pt idx="2913">
                  <c:v>94.811324227499185</c:v>
                </c:pt>
                <c:pt idx="2914">
                  <c:v>94.780710934289019</c:v>
                </c:pt>
                <c:pt idx="2915">
                  <c:v>94.768758726232321</c:v>
                </c:pt>
                <c:pt idx="2916">
                  <c:v>94.75420093919017</c:v>
                </c:pt>
                <c:pt idx="2917">
                  <c:v>94.753638141543775</c:v>
                </c:pt>
                <c:pt idx="2918">
                  <c:v>94.74811606190444</c:v>
                </c:pt>
                <c:pt idx="2919">
                  <c:v>94.593078663155211</c:v>
                </c:pt>
                <c:pt idx="2920">
                  <c:v>94.564481946000441</c:v>
                </c:pt>
                <c:pt idx="2921">
                  <c:v>94.535757986665459</c:v>
                </c:pt>
                <c:pt idx="2922">
                  <c:v>94.530409367196938</c:v>
                </c:pt>
                <c:pt idx="2923">
                  <c:v>94.514695947893571</c:v>
                </c:pt>
                <c:pt idx="2924">
                  <c:v>94.494930034830389</c:v>
                </c:pt>
                <c:pt idx="2925">
                  <c:v>94.493267423308708</c:v>
                </c:pt>
                <c:pt idx="2926">
                  <c:v>94.493089249131003</c:v>
                </c:pt>
                <c:pt idx="2927">
                  <c:v>94.492479585377282</c:v>
                </c:pt>
                <c:pt idx="2928">
                  <c:v>94.479098258036814</c:v>
                </c:pt>
                <c:pt idx="2929">
                  <c:v>94.46219870377189</c:v>
                </c:pt>
                <c:pt idx="2930">
                  <c:v>94.461572762423287</c:v>
                </c:pt>
                <c:pt idx="2931">
                  <c:v>94.453887518587734</c:v>
                </c:pt>
                <c:pt idx="2932">
                  <c:v>94.44416074157067</c:v>
                </c:pt>
                <c:pt idx="2933">
                  <c:v>94.390242267218866</c:v>
                </c:pt>
                <c:pt idx="2934">
                  <c:v>94.301499868756125</c:v>
                </c:pt>
                <c:pt idx="2935">
                  <c:v>94.274248015016795</c:v>
                </c:pt>
                <c:pt idx="2936">
                  <c:v>94.243042283395823</c:v>
                </c:pt>
                <c:pt idx="2937">
                  <c:v>94.213898696648016</c:v>
                </c:pt>
                <c:pt idx="2938">
                  <c:v>94.169347114903161</c:v>
                </c:pt>
                <c:pt idx="2939">
                  <c:v>94.140027144821374</c:v>
                </c:pt>
                <c:pt idx="2940">
                  <c:v>94.137939563529642</c:v>
                </c:pt>
                <c:pt idx="2941">
                  <c:v>94.131818260027444</c:v>
                </c:pt>
                <c:pt idx="2942">
                  <c:v>94.08378906864408</c:v>
                </c:pt>
                <c:pt idx="2943">
                  <c:v>94.081486406179081</c:v>
                </c:pt>
                <c:pt idx="2944">
                  <c:v>94.037013099250828</c:v>
                </c:pt>
                <c:pt idx="2945">
                  <c:v>93.998931316273371</c:v>
                </c:pt>
                <c:pt idx="2946">
                  <c:v>93.978510683631043</c:v>
                </c:pt>
                <c:pt idx="2947">
                  <c:v>93.963141784895996</c:v>
                </c:pt>
                <c:pt idx="2948">
                  <c:v>93.943601613258181</c:v>
                </c:pt>
                <c:pt idx="2949">
                  <c:v>93.942549412819517</c:v>
                </c:pt>
                <c:pt idx="2950">
                  <c:v>93.928611168651912</c:v>
                </c:pt>
                <c:pt idx="2951">
                  <c:v>93.904895455293442</c:v>
                </c:pt>
                <c:pt idx="2952">
                  <c:v>93.893843899601563</c:v>
                </c:pt>
                <c:pt idx="2953">
                  <c:v>93.840180646972044</c:v>
                </c:pt>
                <c:pt idx="2954">
                  <c:v>93.800500236115241</c:v>
                </c:pt>
                <c:pt idx="2955">
                  <c:v>93.793418876163614</c:v>
                </c:pt>
                <c:pt idx="2956">
                  <c:v>93.760897241490028</c:v>
                </c:pt>
                <c:pt idx="2957">
                  <c:v>93.752319979902794</c:v>
                </c:pt>
                <c:pt idx="2958">
                  <c:v>93.733371062014882</c:v>
                </c:pt>
                <c:pt idx="2959">
                  <c:v>93.687084134417248</c:v>
                </c:pt>
                <c:pt idx="2960">
                  <c:v>93.665651710386953</c:v>
                </c:pt>
                <c:pt idx="2961">
                  <c:v>93.641325706478696</c:v>
                </c:pt>
                <c:pt idx="2962">
                  <c:v>93.62326824117153</c:v>
                </c:pt>
                <c:pt idx="2963">
                  <c:v>93.60961115083731</c:v>
                </c:pt>
                <c:pt idx="2964">
                  <c:v>93.605598460794397</c:v>
                </c:pt>
                <c:pt idx="2965">
                  <c:v>93.576610555608468</c:v>
                </c:pt>
                <c:pt idx="2966">
                  <c:v>93.572291141667421</c:v>
                </c:pt>
                <c:pt idx="2967">
                  <c:v>93.569040533120386</c:v>
                </c:pt>
                <c:pt idx="2968">
                  <c:v>93.557369169892496</c:v>
                </c:pt>
                <c:pt idx="2969">
                  <c:v>93.539445809343746</c:v>
                </c:pt>
                <c:pt idx="2970">
                  <c:v>93.527161599818925</c:v>
                </c:pt>
                <c:pt idx="2971">
                  <c:v>93.521595924977404</c:v>
                </c:pt>
                <c:pt idx="2972">
                  <c:v>93.457346766390813</c:v>
                </c:pt>
                <c:pt idx="2973">
                  <c:v>93.425317628395945</c:v>
                </c:pt>
                <c:pt idx="2974">
                  <c:v>93.403843206888041</c:v>
                </c:pt>
                <c:pt idx="2975">
                  <c:v>93.339823431094132</c:v>
                </c:pt>
                <c:pt idx="2976">
                  <c:v>93.325018831237827</c:v>
                </c:pt>
                <c:pt idx="2977">
                  <c:v>93.324413319079838</c:v>
                </c:pt>
                <c:pt idx="2978">
                  <c:v>93.098818797749232</c:v>
                </c:pt>
                <c:pt idx="2979">
                  <c:v>93.013461280579719</c:v>
                </c:pt>
                <c:pt idx="2980">
                  <c:v>93.011173370376568</c:v>
                </c:pt>
                <c:pt idx="2981">
                  <c:v>92.999410579929631</c:v>
                </c:pt>
                <c:pt idx="2982">
                  <c:v>92.893030168778353</c:v>
                </c:pt>
                <c:pt idx="2983">
                  <c:v>92.890191544212882</c:v>
                </c:pt>
                <c:pt idx="2984">
                  <c:v>92.87501588073323</c:v>
                </c:pt>
                <c:pt idx="2985">
                  <c:v>92.866433414698307</c:v>
                </c:pt>
                <c:pt idx="2986">
                  <c:v>92.815130439572428</c:v>
                </c:pt>
                <c:pt idx="2987">
                  <c:v>92.800333640273422</c:v>
                </c:pt>
                <c:pt idx="2988">
                  <c:v>92.798578647681367</c:v>
                </c:pt>
                <c:pt idx="2989">
                  <c:v>92.790717265535946</c:v>
                </c:pt>
                <c:pt idx="2990">
                  <c:v>92.788823209130129</c:v>
                </c:pt>
                <c:pt idx="2991">
                  <c:v>92.697603724061523</c:v>
                </c:pt>
                <c:pt idx="2992">
                  <c:v>92.694549856857691</c:v>
                </c:pt>
                <c:pt idx="2993">
                  <c:v>92.619339320510818</c:v>
                </c:pt>
                <c:pt idx="2994">
                  <c:v>92.570664924887197</c:v>
                </c:pt>
                <c:pt idx="2995">
                  <c:v>92.552270672297837</c:v>
                </c:pt>
                <c:pt idx="2996">
                  <c:v>92.552026580800842</c:v>
                </c:pt>
                <c:pt idx="2997">
                  <c:v>92.505023314379386</c:v>
                </c:pt>
                <c:pt idx="2998">
                  <c:v>92.499392035796319</c:v>
                </c:pt>
                <c:pt idx="2999">
                  <c:v>92.475082956469038</c:v>
                </c:pt>
                <c:pt idx="3000">
                  <c:v>92.472312832311047</c:v>
                </c:pt>
                <c:pt idx="3001">
                  <c:v>92.471330624626702</c:v>
                </c:pt>
                <c:pt idx="3002">
                  <c:v>92.438698413876054</c:v>
                </c:pt>
                <c:pt idx="3003">
                  <c:v>92.436850641476227</c:v>
                </c:pt>
                <c:pt idx="3004">
                  <c:v>92.405134292096903</c:v>
                </c:pt>
                <c:pt idx="3005">
                  <c:v>92.335150429122436</c:v>
                </c:pt>
                <c:pt idx="3006">
                  <c:v>92.279493509662331</c:v>
                </c:pt>
                <c:pt idx="3007">
                  <c:v>92.253936852788627</c:v>
                </c:pt>
                <c:pt idx="3008">
                  <c:v>92.213636858624142</c:v>
                </c:pt>
                <c:pt idx="3009">
                  <c:v>92.201220992703597</c:v>
                </c:pt>
                <c:pt idx="3010">
                  <c:v>92.198071352599982</c:v>
                </c:pt>
                <c:pt idx="3011">
                  <c:v>92.074393489886532</c:v>
                </c:pt>
                <c:pt idx="3012">
                  <c:v>92.061629141113897</c:v>
                </c:pt>
                <c:pt idx="3013">
                  <c:v>92.05377043800172</c:v>
                </c:pt>
                <c:pt idx="3014">
                  <c:v>92.04343291099579</c:v>
                </c:pt>
                <c:pt idx="3015">
                  <c:v>92.014248776321423</c:v>
                </c:pt>
                <c:pt idx="3016">
                  <c:v>92.012893261940278</c:v>
                </c:pt>
                <c:pt idx="3017">
                  <c:v>91.999752574376018</c:v>
                </c:pt>
                <c:pt idx="3018">
                  <c:v>91.888432717286236</c:v>
                </c:pt>
                <c:pt idx="3019">
                  <c:v>91.874253982612615</c:v>
                </c:pt>
                <c:pt idx="3020">
                  <c:v>91.870607422783323</c:v>
                </c:pt>
                <c:pt idx="3021">
                  <c:v>91.869516856150753</c:v>
                </c:pt>
                <c:pt idx="3022">
                  <c:v>91.866354328736875</c:v>
                </c:pt>
                <c:pt idx="3023">
                  <c:v>91.861804809602148</c:v>
                </c:pt>
                <c:pt idx="3024">
                  <c:v>91.842580226327129</c:v>
                </c:pt>
                <c:pt idx="3025">
                  <c:v>91.827920525720259</c:v>
                </c:pt>
                <c:pt idx="3026">
                  <c:v>91.824440615388681</c:v>
                </c:pt>
                <c:pt idx="3027">
                  <c:v>91.807110563085629</c:v>
                </c:pt>
                <c:pt idx="3028">
                  <c:v>91.799999774422986</c:v>
                </c:pt>
                <c:pt idx="3029">
                  <c:v>91.714154311506249</c:v>
                </c:pt>
                <c:pt idx="3030">
                  <c:v>91.708183267424985</c:v>
                </c:pt>
                <c:pt idx="3031">
                  <c:v>91.662478784916672</c:v>
                </c:pt>
                <c:pt idx="3032">
                  <c:v>91.636001431636345</c:v>
                </c:pt>
                <c:pt idx="3033">
                  <c:v>91.610688680121228</c:v>
                </c:pt>
                <c:pt idx="3034">
                  <c:v>91.598721098161661</c:v>
                </c:pt>
                <c:pt idx="3035">
                  <c:v>91.589280551678982</c:v>
                </c:pt>
                <c:pt idx="3036">
                  <c:v>91.577585122944512</c:v>
                </c:pt>
                <c:pt idx="3037">
                  <c:v>91.554725766292052</c:v>
                </c:pt>
                <c:pt idx="3038">
                  <c:v>91.545929768943594</c:v>
                </c:pt>
                <c:pt idx="3039">
                  <c:v>91.52905460993091</c:v>
                </c:pt>
                <c:pt idx="3040">
                  <c:v>91.523103633859819</c:v>
                </c:pt>
                <c:pt idx="3041">
                  <c:v>91.490892702526793</c:v>
                </c:pt>
                <c:pt idx="3042">
                  <c:v>91.392886631605577</c:v>
                </c:pt>
                <c:pt idx="3043">
                  <c:v>91.376433621872366</c:v>
                </c:pt>
                <c:pt idx="3044">
                  <c:v>91.358733343119937</c:v>
                </c:pt>
                <c:pt idx="3045">
                  <c:v>91.352121889562724</c:v>
                </c:pt>
                <c:pt idx="3046">
                  <c:v>91.310990869748025</c:v>
                </c:pt>
                <c:pt idx="3047">
                  <c:v>91.242532021526429</c:v>
                </c:pt>
                <c:pt idx="3048">
                  <c:v>91.234083693009069</c:v>
                </c:pt>
                <c:pt idx="3049">
                  <c:v>91.233370017206383</c:v>
                </c:pt>
                <c:pt idx="3050">
                  <c:v>91.208925585462822</c:v>
                </c:pt>
                <c:pt idx="3051">
                  <c:v>91.200023250431741</c:v>
                </c:pt>
                <c:pt idx="3052">
                  <c:v>91.193456747767314</c:v>
                </c:pt>
                <c:pt idx="3053">
                  <c:v>91.155199197246745</c:v>
                </c:pt>
                <c:pt idx="3054">
                  <c:v>91.152389736288754</c:v>
                </c:pt>
                <c:pt idx="3055">
                  <c:v>91.12095977519779</c:v>
                </c:pt>
                <c:pt idx="3056">
                  <c:v>91.11812122379169</c:v>
                </c:pt>
                <c:pt idx="3057">
                  <c:v>91.111065809192056</c:v>
                </c:pt>
                <c:pt idx="3058">
                  <c:v>91.105514272699295</c:v>
                </c:pt>
                <c:pt idx="3059">
                  <c:v>91.095113804268323</c:v>
                </c:pt>
                <c:pt idx="3060">
                  <c:v>91.088645464210842</c:v>
                </c:pt>
                <c:pt idx="3061">
                  <c:v>91.05793873435077</c:v>
                </c:pt>
                <c:pt idx="3062">
                  <c:v>90.989096585068893</c:v>
                </c:pt>
                <c:pt idx="3063">
                  <c:v>90.985557489996637</c:v>
                </c:pt>
                <c:pt idx="3064">
                  <c:v>90.979549632305662</c:v>
                </c:pt>
                <c:pt idx="3065">
                  <c:v>90.960176540908179</c:v>
                </c:pt>
                <c:pt idx="3066">
                  <c:v>90.955893717349284</c:v>
                </c:pt>
                <c:pt idx="3067">
                  <c:v>90.927605444304945</c:v>
                </c:pt>
                <c:pt idx="3068">
                  <c:v>90.915313688323451</c:v>
                </c:pt>
                <c:pt idx="3069">
                  <c:v>90.865476389075582</c:v>
                </c:pt>
                <c:pt idx="3070">
                  <c:v>90.855555390996841</c:v>
                </c:pt>
                <c:pt idx="3071">
                  <c:v>90.849305038378276</c:v>
                </c:pt>
                <c:pt idx="3072">
                  <c:v>90.798024595056944</c:v>
                </c:pt>
                <c:pt idx="3073">
                  <c:v>90.753645911182261</c:v>
                </c:pt>
                <c:pt idx="3074">
                  <c:v>90.749042775534988</c:v>
                </c:pt>
                <c:pt idx="3075">
                  <c:v>90.73798045355052</c:v>
                </c:pt>
                <c:pt idx="3076">
                  <c:v>90.737339809318598</c:v>
                </c:pt>
                <c:pt idx="3077">
                  <c:v>90.685122612065712</c:v>
                </c:pt>
                <c:pt idx="3078">
                  <c:v>90.677321740889042</c:v>
                </c:pt>
                <c:pt idx="3079">
                  <c:v>90.674691856116297</c:v>
                </c:pt>
                <c:pt idx="3080">
                  <c:v>90.481894152482184</c:v>
                </c:pt>
                <c:pt idx="3081">
                  <c:v>90.423671089449243</c:v>
                </c:pt>
                <c:pt idx="3082">
                  <c:v>90.3941321718208</c:v>
                </c:pt>
                <c:pt idx="3083">
                  <c:v>90.355056382200289</c:v>
                </c:pt>
                <c:pt idx="3084">
                  <c:v>90.323968580241257</c:v>
                </c:pt>
                <c:pt idx="3085">
                  <c:v>90.281073450354981</c:v>
                </c:pt>
                <c:pt idx="3086">
                  <c:v>90.274959808702363</c:v>
                </c:pt>
                <c:pt idx="3087">
                  <c:v>90.239796825137503</c:v>
                </c:pt>
                <c:pt idx="3088">
                  <c:v>90.219020582675057</c:v>
                </c:pt>
                <c:pt idx="3089">
                  <c:v>90.192847134895175</c:v>
                </c:pt>
                <c:pt idx="3090">
                  <c:v>90.166742827075538</c:v>
                </c:pt>
                <c:pt idx="3091">
                  <c:v>90.126354953928129</c:v>
                </c:pt>
                <c:pt idx="3092">
                  <c:v>90.08522304839542</c:v>
                </c:pt>
                <c:pt idx="3093">
                  <c:v>90.076895565010034</c:v>
                </c:pt>
                <c:pt idx="3094">
                  <c:v>90.076514284383919</c:v>
                </c:pt>
                <c:pt idx="3095">
                  <c:v>90.019003769165963</c:v>
                </c:pt>
                <c:pt idx="3096">
                  <c:v>89.976199631342553</c:v>
                </c:pt>
                <c:pt idx="3097">
                  <c:v>89.874894044790508</c:v>
                </c:pt>
                <c:pt idx="3098">
                  <c:v>89.873983478659412</c:v>
                </c:pt>
                <c:pt idx="3099">
                  <c:v>89.804867080620838</c:v>
                </c:pt>
                <c:pt idx="3100">
                  <c:v>89.719741438348137</c:v>
                </c:pt>
                <c:pt idx="3101">
                  <c:v>89.670627923021001</c:v>
                </c:pt>
                <c:pt idx="3102">
                  <c:v>89.622975857306187</c:v>
                </c:pt>
                <c:pt idx="3103">
                  <c:v>89.615784197530687</c:v>
                </c:pt>
                <c:pt idx="3104">
                  <c:v>89.609670731127338</c:v>
                </c:pt>
                <c:pt idx="3105">
                  <c:v>89.515831551613942</c:v>
                </c:pt>
                <c:pt idx="3106">
                  <c:v>89.489889711579025</c:v>
                </c:pt>
                <c:pt idx="3107">
                  <c:v>89.465361255026536</c:v>
                </c:pt>
                <c:pt idx="3108">
                  <c:v>89.455614288615919</c:v>
                </c:pt>
                <c:pt idx="3109">
                  <c:v>89.452330625564187</c:v>
                </c:pt>
                <c:pt idx="3110">
                  <c:v>89.414027699211232</c:v>
                </c:pt>
                <c:pt idx="3111">
                  <c:v>89.377117186294555</c:v>
                </c:pt>
                <c:pt idx="3112">
                  <c:v>89.33458774791643</c:v>
                </c:pt>
                <c:pt idx="3113">
                  <c:v>89.30003122424624</c:v>
                </c:pt>
                <c:pt idx="3114">
                  <c:v>89.291493408765248</c:v>
                </c:pt>
                <c:pt idx="3115">
                  <c:v>89.24514651902598</c:v>
                </c:pt>
                <c:pt idx="3116">
                  <c:v>89.238192914764738</c:v>
                </c:pt>
                <c:pt idx="3117">
                  <c:v>89.235849777410863</c:v>
                </c:pt>
                <c:pt idx="3118">
                  <c:v>89.227346301575921</c:v>
                </c:pt>
                <c:pt idx="3119">
                  <c:v>89.150702166946658</c:v>
                </c:pt>
                <c:pt idx="3120">
                  <c:v>89.122656777383909</c:v>
                </c:pt>
                <c:pt idx="3121">
                  <c:v>89.114560497160184</c:v>
                </c:pt>
                <c:pt idx="3122">
                  <c:v>89.040674204291165</c:v>
                </c:pt>
                <c:pt idx="3123">
                  <c:v>89.038901558054746</c:v>
                </c:pt>
                <c:pt idx="3124">
                  <c:v>89.009227850255925</c:v>
                </c:pt>
                <c:pt idx="3125">
                  <c:v>88.997996857658109</c:v>
                </c:pt>
                <c:pt idx="3126">
                  <c:v>88.989882526492934</c:v>
                </c:pt>
                <c:pt idx="3127">
                  <c:v>88.965568137593877</c:v>
                </c:pt>
                <c:pt idx="3128">
                  <c:v>88.964742377483603</c:v>
                </c:pt>
                <c:pt idx="3129">
                  <c:v>88.900394509611985</c:v>
                </c:pt>
                <c:pt idx="3130">
                  <c:v>88.849223821940086</c:v>
                </c:pt>
                <c:pt idx="3131">
                  <c:v>88.838143187967006</c:v>
                </c:pt>
                <c:pt idx="3132">
                  <c:v>88.835428684929127</c:v>
                </c:pt>
                <c:pt idx="3133">
                  <c:v>88.829285147957549</c:v>
                </c:pt>
                <c:pt idx="3134">
                  <c:v>88.813041186750866</c:v>
                </c:pt>
                <c:pt idx="3135">
                  <c:v>88.809741026932329</c:v>
                </c:pt>
                <c:pt idx="3136">
                  <c:v>88.737736029683361</c:v>
                </c:pt>
                <c:pt idx="3137">
                  <c:v>88.608343345864157</c:v>
                </c:pt>
                <c:pt idx="3138">
                  <c:v>88.597195690567091</c:v>
                </c:pt>
                <c:pt idx="3139">
                  <c:v>88.567230261313753</c:v>
                </c:pt>
                <c:pt idx="3140">
                  <c:v>88.545017092275074</c:v>
                </c:pt>
                <c:pt idx="3141">
                  <c:v>88.51978829845072</c:v>
                </c:pt>
                <c:pt idx="3142">
                  <c:v>88.482169643356912</c:v>
                </c:pt>
                <c:pt idx="3143">
                  <c:v>88.478011366559173</c:v>
                </c:pt>
                <c:pt idx="3144">
                  <c:v>88.443204652820185</c:v>
                </c:pt>
                <c:pt idx="3145">
                  <c:v>88.440553186270805</c:v>
                </c:pt>
                <c:pt idx="3146">
                  <c:v>88.423970847534505</c:v>
                </c:pt>
                <c:pt idx="3147">
                  <c:v>88.399830105154948</c:v>
                </c:pt>
                <c:pt idx="3148">
                  <c:v>88.395627275617116</c:v>
                </c:pt>
                <c:pt idx="3149">
                  <c:v>88.376013134681912</c:v>
                </c:pt>
                <c:pt idx="3150">
                  <c:v>88.367337564746975</c:v>
                </c:pt>
                <c:pt idx="3151">
                  <c:v>88.334895942994891</c:v>
                </c:pt>
                <c:pt idx="3152">
                  <c:v>88.332271269542261</c:v>
                </c:pt>
                <c:pt idx="3153">
                  <c:v>88.31409715141379</c:v>
                </c:pt>
                <c:pt idx="3154">
                  <c:v>88.289245375760402</c:v>
                </c:pt>
                <c:pt idx="3155">
                  <c:v>88.259978076767382</c:v>
                </c:pt>
                <c:pt idx="3156">
                  <c:v>88.239989348416699</c:v>
                </c:pt>
                <c:pt idx="3157">
                  <c:v>88.196206403887061</c:v>
                </c:pt>
                <c:pt idx="3158">
                  <c:v>88.143004319517644</c:v>
                </c:pt>
                <c:pt idx="3159">
                  <c:v>88.139525292416536</c:v>
                </c:pt>
                <c:pt idx="3160">
                  <c:v>88.13174466213583</c:v>
                </c:pt>
                <c:pt idx="3161">
                  <c:v>88.102759364412222</c:v>
                </c:pt>
                <c:pt idx="3162">
                  <c:v>88.089364374736263</c:v>
                </c:pt>
                <c:pt idx="3163">
                  <c:v>88.051248170924907</c:v>
                </c:pt>
                <c:pt idx="3164">
                  <c:v>88.03283123671973</c:v>
                </c:pt>
                <c:pt idx="3165">
                  <c:v>88.024952003470133</c:v>
                </c:pt>
                <c:pt idx="3166">
                  <c:v>88.004966461099883</c:v>
                </c:pt>
                <c:pt idx="3167">
                  <c:v>87.988708122699578</c:v>
                </c:pt>
                <c:pt idx="3168">
                  <c:v>87.965508313076384</c:v>
                </c:pt>
                <c:pt idx="3169">
                  <c:v>87.96082294901673</c:v>
                </c:pt>
                <c:pt idx="3170">
                  <c:v>87.947812293917622</c:v>
                </c:pt>
                <c:pt idx="3171">
                  <c:v>87.943308586154885</c:v>
                </c:pt>
                <c:pt idx="3172">
                  <c:v>87.919287306957855</c:v>
                </c:pt>
                <c:pt idx="3173">
                  <c:v>87.89008962681234</c:v>
                </c:pt>
                <c:pt idx="3174">
                  <c:v>87.885188651432912</c:v>
                </c:pt>
                <c:pt idx="3175">
                  <c:v>87.879503424746076</c:v>
                </c:pt>
                <c:pt idx="3176">
                  <c:v>87.878130816292241</c:v>
                </c:pt>
                <c:pt idx="3177">
                  <c:v>87.84727035791758</c:v>
                </c:pt>
                <c:pt idx="3178">
                  <c:v>87.837908044912908</c:v>
                </c:pt>
                <c:pt idx="3179">
                  <c:v>87.823039637846193</c:v>
                </c:pt>
                <c:pt idx="3180">
                  <c:v>87.820575940551066</c:v>
                </c:pt>
                <c:pt idx="3181">
                  <c:v>87.816368879083655</c:v>
                </c:pt>
                <c:pt idx="3182">
                  <c:v>87.813998920074908</c:v>
                </c:pt>
                <c:pt idx="3183">
                  <c:v>87.80966109113362</c:v>
                </c:pt>
                <c:pt idx="3184">
                  <c:v>87.785844162578144</c:v>
                </c:pt>
                <c:pt idx="3185">
                  <c:v>87.776630240505085</c:v>
                </c:pt>
                <c:pt idx="3186">
                  <c:v>87.713189862703729</c:v>
                </c:pt>
                <c:pt idx="3187">
                  <c:v>87.686079393751825</c:v>
                </c:pt>
                <c:pt idx="3188">
                  <c:v>87.67661441101157</c:v>
                </c:pt>
                <c:pt idx="3189">
                  <c:v>87.659625294125576</c:v>
                </c:pt>
                <c:pt idx="3190">
                  <c:v>87.548159974292318</c:v>
                </c:pt>
                <c:pt idx="3191">
                  <c:v>87.535833523930108</c:v>
                </c:pt>
                <c:pt idx="3192">
                  <c:v>87.527550034333146</c:v>
                </c:pt>
                <c:pt idx="3193">
                  <c:v>87.506484084102411</c:v>
                </c:pt>
                <c:pt idx="3194">
                  <c:v>87.503234316320928</c:v>
                </c:pt>
                <c:pt idx="3195">
                  <c:v>87.441542256554413</c:v>
                </c:pt>
                <c:pt idx="3196">
                  <c:v>87.417935410787777</c:v>
                </c:pt>
                <c:pt idx="3197">
                  <c:v>87.411917858266079</c:v>
                </c:pt>
                <c:pt idx="3198">
                  <c:v>87.402402592129306</c:v>
                </c:pt>
                <c:pt idx="3199">
                  <c:v>87.380765706454383</c:v>
                </c:pt>
                <c:pt idx="3200">
                  <c:v>87.359085982043823</c:v>
                </c:pt>
                <c:pt idx="3201">
                  <c:v>87.353883784832092</c:v>
                </c:pt>
                <c:pt idx="3202">
                  <c:v>87.352755924179817</c:v>
                </c:pt>
                <c:pt idx="3203">
                  <c:v>87.352170137272211</c:v>
                </c:pt>
                <c:pt idx="3204">
                  <c:v>87.293320110126828</c:v>
                </c:pt>
                <c:pt idx="3205">
                  <c:v>87.265316256537247</c:v>
                </c:pt>
                <c:pt idx="3206">
                  <c:v>87.256869360426265</c:v>
                </c:pt>
                <c:pt idx="3207">
                  <c:v>87.249272765007788</c:v>
                </c:pt>
                <c:pt idx="3208">
                  <c:v>87.212360468829019</c:v>
                </c:pt>
                <c:pt idx="3209">
                  <c:v>87.188264673077271</c:v>
                </c:pt>
                <c:pt idx="3210">
                  <c:v>87.181229679603277</c:v>
                </c:pt>
                <c:pt idx="3211">
                  <c:v>87.174912429624101</c:v>
                </c:pt>
                <c:pt idx="3212">
                  <c:v>87.140874180575565</c:v>
                </c:pt>
                <c:pt idx="3213">
                  <c:v>87.138074391981277</c:v>
                </c:pt>
                <c:pt idx="3214">
                  <c:v>87.090412847882263</c:v>
                </c:pt>
                <c:pt idx="3215">
                  <c:v>87.076049624995733</c:v>
                </c:pt>
                <c:pt idx="3216">
                  <c:v>87.047188763803334</c:v>
                </c:pt>
                <c:pt idx="3217">
                  <c:v>86.989246619347085</c:v>
                </c:pt>
                <c:pt idx="3218">
                  <c:v>86.951146337118928</c:v>
                </c:pt>
                <c:pt idx="3219">
                  <c:v>86.924661461418737</c:v>
                </c:pt>
                <c:pt idx="3220">
                  <c:v>86.892719027981812</c:v>
                </c:pt>
                <c:pt idx="3221">
                  <c:v>86.843436175726112</c:v>
                </c:pt>
                <c:pt idx="3222">
                  <c:v>86.824064955239564</c:v>
                </c:pt>
                <c:pt idx="3223">
                  <c:v>86.804963900807891</c:v>
                </c:pt>
                <c:pt idx="3224">
                  <c:v>86.763696398593098</c:v>
                </c:pt>
                <c:pt idx="3225">
                  <c:v>86.761868873299036</c:v>
                </c:pt>
                <c:pt idx="3226">
                  <c:v>86.757305159168041</c:v>
                </c:pt>
                <c:pt idx="3227">
                  <c:v>86.729905563269199</c:v>
                </c:pt>
                <c:pt idx="3228">
                  <c:v>86.656923776589053</c:v>
                </c:pt>
                <c:pt idx="3229">
                  <c:v>86.584355797193666</c:v>
                </c:pt>
                <c:pt idx="3230">
                  <c:v>86.576848615206558</c:v>
                </c:pt>
                <c:pt idx="3231">
                  <c:v>86.57502747038258</c:v>
                </c:pt>
                <c:pt idx="3232">
                  <c:v>86.543687055899369</c:v>
                </c:pt>
                <c:pt idx="3233">
                  <c:v>86.541284330513818</c:v>
                </c:pt>
                <c:pt idx="3234">
                  <c:v>86.520525929539744</c:v>
                </c:pt>
                <c:pt idx="3235">
                  <c:v>86.507782171268616</c:v>
                </c:pt>
                <c:pt idx="3236">
                  <c:v>86.486043435760138</c:v>
                </c:pt>
                <c:pt idx="3237">
                  <c:v>86.4801035925381</c:v>
                </c:pt>
                <c:pt idx="3238">
                  <c:v>86.438861567141515</c:v>
                </c:pt>
                <c:pt idx="3239">
                  <c:v>86.432650676769995</c:v>
                </c:pt>
                <c:pt idx="3240">
                  <c:v>86.418575460872148</c:v>
                </c:pt>
                <c:pt idx="3241">
                  <c:v>86.412017810007299</c:v>
                </c:pt>
                <c:pt idx="3242">
                  <c:v>86.411311622901692</c:v>
                </c:pt>
                <c:pt idx="3243">
                  <c:v>86.393996854505062</c:v>
                </c:pt>
                <c:pt idx="3244">
                  <c:v>86.366880604445811</c:v>
                </c:pt>
                <c:pt idx="3245">
                  <c:v>86.365259687930589</c:v>
                </c:pt>
                <c:pt idx="3246">
                  <c:v>86.362898238133496</c:v>
                </c:pt>
                <c:pt idx="3247">
                  <c:v>86.357580500382468</c:v>
                </c:pt>
                <c:pt idx="3248">
                  <c:v>86.34210234561391</c:v>
                </c:pt>
                <c:pt idx="3249">
                  <c:v>86.33829448153665</c:v>
                </c:pt>
                <c:pt idx="3250">
                  <c:v>86.299312553364445</c:v>
                </c:pt>
                <c:pt idx="3251">
                  <c:v>86.290157777804922</c:v>
                </c:pt>
                <c:pt idx="3252">
                  <c:v>86.261584026003177</c:v>
                </c:pt>
                <c:pt idx="3253">
                  <c:v>86.137605687458205</c:v>
                </c:pt>
                <c:pt idx="3254">
                  <c:v>86.125784505647118</c:v>
                </c:pt>
                <c:pt idx="3255">
                  <c:v>86.113473027755532</c:v>
                </c:pt>
                <c:pt idx="3256">
                  <c:v>86.095012161097983</c:v>
                </c:pt>
                <c:pt idx="3257">
                  <c:v>86.062933499981625</c:v>
                </c:pt>
                <c:pt idx="3258">
                  <c:v>86.054703893948982</c:v>
                </c:pt>
                <c:pt idx="3259">
                  <c:v>85.980478458777128</c:v>
                </c:pt>
                <c:pt idx="3260">
                  <c:v>85.929221599165984</c:v>
                </c:pt>
                <c:pt idx="3261">
                  <c:v>85.927875494186907</c:v>
                </c:pt>
                <c:pt idx="3262">
                  <c:v>85.856749291308475</c:v>
                </c:pt>
                <c:pt idx="3263">
                  <c:v>85.853146123982413</c:v>
                </c:pt>
                <c:pt idx="3264">
                  <c:v>85.849637423741271</c:v>
                </c:pt>
                <c:pt idx="3265">
                  <c:v>85.842187615746724</c:v>
                </c:pt>
                <c:pt idx="3266">
                  <c:v>85.79529371930812</c:v>
                </c:pt>
                <c:pt idx="3267">
                  <c:v>85.787469919537301</c:v>
                </c:pt>
                <c:pt idx="3268">
                  <c:v>85.781359128262608</c:v>
                </c:pt>
                <c:pt idx="3269">
                  <c:v>85.780290378693138</c:v>
                </c:pt>
                <c:pt idx="3270">
                  <c:v>85.744288153185721</c:v>
                </c:pt>
                <c:pt idx="3271">
                  <c:v>85.74237089469824</c:v>
                </c:pt>
                <c:pt idx="3272">
                  <c:v>85.554874388049981</c:v>
                </c:pt>
                <c:pt idx="3273">
                  <c:v>85.550222634127763</c:v>
                </c:pt>
                <c:pt idx="3274">
                  <c:v>85.457325187967882</c:v>
                </c:pt>
                <c:pt idx="3275">
                  <c:v>85.412635410292452</c:v>
                </c:pt>
                <c:pt idx="3276">
                  <c:v>85.394334875989259</c:v>
                </c:pt>
                <c:pt idx="3277">
                  <c:v>85.37572046011698</c:v>
                </c:pt>
                <c:pt idx="3278">
                  <c:v>85.343212837351373</c:v>
                </c:pt>
                <c:pt idx="3279">
                  <c:v>85.257704640553357</c:v>
                </c:pt>
                <c:pt idx="3280">
                  <c:v>85.227260910918432</c:v>
                </c:pt>
                <c:pt idx="3281">
                  <c:v>85.225183923291553</c:v>
                </c:pt>
                <c:pt idx="3282">
                  <c:v>85.212026608232023</c:v>
                </c:pt>
                <c:pt idx="3283">
                  <c:v>85.20497660430506</c:v>
                </c:pt>
                <c:pt idx="3284">
                  <c:v>85.163710266232755</c:v>
                </c:pt>
                <c:pt idx="3285">
                  <c:v>85.161858722259524</c:v>
                </c:pt>
                <c:pt idx="3286">
                  <c:v>85.095707412793743</c:v>
                </c:pt>
                <c:pt idx="3287">
                  <c:v>85.064457924468243</c:v>
                </c:pt>
                <c:pt idx="3288">
                  <c:v>85.056494499637282</c:v>
                </c:pt>
                <c:pt idx="3289">
                  <c:v>85.03668982016778</c:v>
                </c:pt>
                <c:pt idx="3290">
                  <c:v>85.020598868417025</c:v>
                </c:pt>
                <c:pt idx="3291">
                  <c:v>85.009499040118314</c:v>
                </c:pt>
                <c:pt idx="3292">
                  <c:v>84.966709131823634</c:v>
                </c:pt>
                <c:pt idx="3293">
                  <c:v>84.907925503250709</c:v>
                </c:pt>
                <c:pt idx="3294">
                  <c:v>84.903519188339018</c:v>
                </c:pt>
                <c:pt idx="3295">
                  <c:v>84.797636367138381</c:v>
                </c:pt>
                <c:pt idx="3296">
                  <c:v>84.706993457704854</c:v>
                </c:pt>
                <c:pt idx="3297">
                  <c:v>84.702218892156509</c:v>
                </c:pt>
                <c:pt idx="3298">
                  <c:v>84.566961360066301</c:v>
                </c:pt>
                <c:pt idx="3299">
                  <c:v>84.561737983792156</c:v>
                </c:pt>
                <c:pt idx="3300">
                  <c:v>84.544412396744534</c:v>
                </c:pt>
                <c:pt idx="3301">
                  <c:v>84.540364522360917</c:v>
                </c:pt>
                <c:pt idx="3302">
                  <c:v>84.53656829660963</c:v>
                </c:pt>
                <c:pt idx="3303">
                  <c:v>84.530745094550596</c:v>
                </c:pt>
                <c:pt idx="3304">
                  <c:v>84.511373821277346</c:v>
                </c:pt>
                <c:pt idx="3305">
                  <c:v>84.490006866722993</c:v>
                </c:pt>
                <c:pt idx="3306">
                  <c:v>84.479773419561283</c:v>
                </c:pt>
                <c:pt idx="3307">
                  <c:v>84.398110183158792</c:v>
                </c:pt>
                <c:pt idx="3308">
                  <c:v>84.32666509459726</c:v>
                </c:pt>
                <c:pt idx="3309">
                  <c:v>84.302665625376676</c:v>
                </c:pt>
                <c:pt idx="3310">
                  <c:v>84.288165417238787</c:v>
                </c:pt>
                <c:pt idx="3311">
                  <c:v>84.266372378682306</c:v>
                </c:pt>
                <c:pt idx="3312">
                  <c:v>84.256068933841888</c:v>
                </c:pt>
                <c:pt idx="3313">
                  <c:v>84.250156405380309</c:v>
                </c:pt>
                <c:pt idx="3314">
                  <c:v>84.23086338214425</c:v>
                </c:pt>
                <c:pt idx="3315">
                  <c:v>84.170651899692089</c:v>
                </c:pt>
                <c:pt idx="3316">
                  <c:v>84.166800948911586</c:v>
                </c:pt>
                <c:pt idx="3317">
                  <c:v>84.157387932073235</c:v>
                </c:pt>
                <c:pt idx="3318">
                  <c:v>84.146397569935132</c:v>
                </c:pt>
                <c:pt idx="3319">
                  <c:v>84.125486491675943</c:v>
                </c:pt>
                <c:pt idx="3320">
                  <c:v>84.103630826537028</c:v>
                </c:pt>
                <c:pt idx="3321">
                  <c:v>84.058732046074965</c:v>
                </c:pt>
                <c:pt idx="3322">
                  <c:v>83.987671059454044</c:v>
                </c:pt>
                <c:pt idx="3323">
                  <c:v>83.93658256034648</c:v>
                </c:pt>
                <c:pt idx="3324">
                  <c:v>83.917854005883711</c:v>
                </c:pt>
                <c:pt idx="3325">
                  <c:v>83.916083306626987</c:v>
                </c:pt>
                <c:pt idx="3326">
                  <c:v>83.895261859414234</c:v>
                </c:pt>
                <c:pt idx="3327">
                  <c:v>83.885721005330424</c:v>
                </c:pt>
                <c:pt idx="3328">
                  <c:v>83.871515484689837</c:v>
                </c:pt>
                <c:pt idx="3329">
                  <c:v>83.82934012943565</c:v>
                </c:pt>
                <c:pt idx="3330">
                  <c:v>83.82225922354678</c:v>
                </c:pt>
                <c:pt idx="3331">
                  <c:v>83.798906689386598</c:v>
                </c:pt>
                <c:pt idx="3332">
                  <c:v>83.797167398814025</c:v>
                </c:pt>
                <c:pt idx="3333">
                  <c:v>83.796285531746122</c:v>
                </c:pt>
                <c:pt idx="3334">
                  <c:v>83.794974886345727</c:v>
                </c:pt>
                <c:pt idx="3335">
                  <c:v>83.76126498777694</c:v>
                </c:pt>
                <c:pt idx="3336">
                  <c:v>83.73372606815019</c:v>
                </c:pt>
                <c:pt idx="3337">
                  <c:v>83.714047344232739</c:v>
                </c:pt>
                <c:pt idx="3338">
                  <c:v>83.679681907514365</c:v>
                </c:pt>
                <c:pt idx="3339">
                  <c:v>83.667648720370934</c:v>
                </c:pt>
                <c:pt idx="3340">
                  <c:v>83.655826469726662</c:v>
                </c:pt>
                <c:pt idx="3341">
                  <c:v>83.517983709473995</c:v>
                </c:pt>
                <c:pt idx="3342">
                  <c:v>83.507577866187304</c:v>
                </c:pt>
                <c:pt idx="3343">
                  <c:v>83.427404268578215</c:v>
                </c:pt>
                <c:pt idx="3344">
                  <c:v>83.417928588838379</c:v>
                </c:pt>
                <c:pt idx="3345">
                  <c:v>83.323389061462805</c:v>
                </c:pt>
                <c:pt idx="3346">
                  <c:v>83.316186914167773</c:v>
                </c:pt>
                <c:pt idx="3347">
                  <c:v>83.311964059490407</c:v>
                </c:pt>
                <c:pt idx="3348">
                  <c:v>83.292841509737897</c:v>
                </c:pt>
                <c:pt idx="3349">
                  <c:v>83.291844805619277</c:v>
                </c:pt>
                <c:pt idx="3350">
                  <c:v>83.28200050882603</c:v>
                </c:pt>
                <c:pt idx="3351">
                  <c:v>83.273021884035828</c:v>
                </c:pt>
                <c:pt idx="3352">
                  <c:v>83.260833458160306</c:v>
                </c:pt>
                <c:pt idx="3353">
                  <c:v>83.246360137386077</c:v>
                </c:pt>
                <c:pt idx="3354">
                  <c:v>83.24585218896361</c:v>
                </c:pt>
                <c:pt idx="3355">
                  <c:v>83.216191790031829</c:v>
                </c:pt>
                <c:pt idx="3356">
                  <c:v>83.172662732647908</c:v>
                </c:pt>
                <c:pt idx="3357">
                  <c:v>83.165065969966435</c:v>
                </c:pt>
                <c:pt idx="3358">
                  <c:v>83.137909878601391</c:v>
                </c:pt>
                <c:pt idx="3359">
                  <c:v>83.134879906573417</c:v>
                </c:pt>
                <c:pt idx="3360">
                  <c:v>83.116133896810751</c:v>
                </c:pt>
                <c:pt idx="3361">
                  <c:v>83.114237765007189</c:v>
                </c:pt>
                <c:pt idx="3362">
                  <c:v>83.076129528062168</c:v>
                </c:pt>
                <c:pt idx="3363">
                  <c:v>83.061728791712198</c:v>
                </c:pt>
                <c:pt idx="3364">
                  <c:v>83.038721972401987</c:v>
                </c:pt>
                <c:pt idx="3365">
                  <c:v>83.029371749068758</c:v>
                </c:pt>
                <c:pt idx="3366">
                  <c:v>83.024619364290857</c:v>
                </c:pt>
                <c:pt idx="3367">
                  <c:v>83.017281729590607</c:v>
                </c:pt>
                <c:pt idx="3368">
                  <c:v>83.016676246849329</c:v>
                </c:pt>
                <c:pt idx="3369">
                  <c:v>83.015617141522796</c:v>
                </c:pt>
                <c:pt idx="3370">
                  <c:v>82.983087086733235</c:v>
                </c:pt>
                <c:pt idx="3371">
                  <c:v>82.931161151400673</c:v>
                </c:pt>
                <c:pt idx="3372">
                  <c:v>82.892100542727505</c:v>
                </c:pt>
                <c:pt idx="3373">
                  <c:v>82.875459584063407</c:v>
                </c:pt>
                <c:pt idx="3374">
                  <c:v>82.844756873149748</c:v>
                </c:pt>
                <c:pt idx="3375">
                  <c:v>82.834855692505315</c:v>
                </c:pt>
                <c:pt idx="3376">
                  <c:v>82.832663908885138</c:v>
                </c:pt>
                <c:pt idx="3377">
                  <c:v>82.829178717446311</c:v>
                </c:pt>
                <c:pt idx="3378">
                  <c:v>82.808313073377192</c:v>
                </c:pt>
                <c:pt idx="3379">
                  <c:v>82.79070679067317</c:v>
                </c:pt>
                <c:pt idx="3380">
                  <c:v>82.711722942394573</c:v>
                </c:pt>
                <c:pt idx="3381">
                  <c:v>82.706104628717853</c:v>
                </c:pt>
                <c:pt idx="3382">
                  <c:v>82.677347263794715</c:v>
                </c:pt>
                <c:pt idx="3383">
                  <c:v>82.665086380351724</c:v>
                </c:pt>
                <c:pt idx="3384">
                  <c:v>82.641551485363792</c:v>
                </c:pt>
                <c:pt idx="3385">
                  <c:v>82.627464424493226</c:v>
                </c:pt>
                <c:pt idx="3386">
                  <c:v>82.626866268283607</c:v>
                </c:pt>
                <c:pt idx="3387">
                  <c:v>82.563300458616524</c:v>
                </c:pt>
                <c:pt idx="3388">
                  <c:v>82.561415284155004</c:v>
                </c:pt>
                <c:pt idx="3389">
                  <c:v>82.533658798192889</c:v>
                </c:pt>
                <c:pt idx="3390">
                  <c:v>82.53125219684901</c:v>
                </c:pt>
                <c:pt idx="3391">
                  <c:v>82.516377650302147</c:v>
                </c:pt>
                <c:pt idx="3392">
                  <c:v>82.505900969363793</c:v>
                </c:pt>
                <c:pt idx="3393">
                  <c:v>82.456125242009449</c:v>
                </c:pt>
                <c:pt idx="3394">
                  <c:v>82.439521661989218</c:v>
                </c:pt>
                <c:pt idx="3395">
                  <c:v>82.401732676410774</c:v>
                </c:pt>
                <c:pt idx="3396">
                  <c:v>82.399477079374776</c:v>
                </c:pt>
                <c:pt idx="3397">
                  <c:v>82.383855861146188</c:v>
                </c:pt>
                <c:pt idx="3398">
                  <c:v>82.366936108951322</c:v>
                </c:pt>
                <c:pt idx="3399">
                  <c:v>82.36591723016906</c:v>
                </c:pt>
                <c:pt idx="3400">
                  <c:v>82.35608108965134</c:v>
                </c:pt>
                <c:pt idx="3401">
                  <c:v>82.332667188013886</c:v>
                </c:pt>
                <c:pt idx="3402">
                  <c:v>82.328567165444994</c:v>
                </c:pt>
                <c:pt idx="3403">
                  <c:v>82.311849792164807</c:v>
                </c:pt>
                <c:pt idx="3404">
                  <c:v>82.294844616865362</c:v>
                </c:pt>
                <c:pt idx="3405">
                  <c:v>82.294294607167302</c:v>
                </c:pt>
                <c:pt idx="3406">
                  <c:v>82.268810064117034</c:v>
                </c:pt>
                <c:pt idx="3407">
                  <c:v>82.26871993995664</c:v>
                </c:pt>
                <c:pt idx="3408">
                  <c:v>82.225855823305523</c:v>
                </c:pt>
                <c:pt idx="3409">
                  <c:v>82.19634495315843</c:v>
                </c:pt>
                <c:pt idx="3410">
                  <c:v>82.19345182696361</c:v>
                </c:pt>
                <c:pt idx="3411">
                  <c:v>82.178880212365399</c:v>
                </c:pt>
                <c:pt idx="3412">
                  <c:v>82.171579391758925</c:v>
                </c:pt>
                <c:pt idx="3413">
                  <c:v>82.168169615244764</c:v>
                </c:pt>
                <c:pt idx="3414">
                  <c:v>82.130525233097643</c:v>
                </c:pt>
                <c:pt idx="3415">
                  <c:v>82.120021739069315</c:v>
                </c:pt>
                <c:pt idx="3416">
                  <c:v>82.100803269523468</c:v>
                </c:pt>
                <c:pt idx="3417">
                  <c:v>82.096352874012837</c:v>
                </c:pt>
                <c:pt idx="3418">
                  <c:v>82.095145103698187</c:v>
                </c:pt>
                <c:pt idx="3419">
                  <c:v>82.079310165048383</c:v>
                </c:pt>
                <c:pt idx="3420">
                  <c:v>82.067067441716944</c:v>
                </c:pt>
                <c:pt idx="3421">
                  <c:v>82.057791553010034</c:v>
                </c:pt>
                <c:pt idx="3422">
                  <c:v>82.050046112909484</c:v>
                </c:pt>
                <c:pt idx="3423">
                  <c:v>82.024026639342765</c:v>
                </c:pt>
                <c:pt idx="3424">
                  <c:v>82.002986092282555</c:v>
                </c:pt>
                <c:pt idx="3425">
                  <c:v>81.935095433811185</c:v>
                </c:pt>
                <c:pt idx="3426">
                  <c:v>81.86168269706657</c:v>
                </c:pt>
                <c:pt idx="3427">
                  <c:v>81.853079835269554</c:v>
                </c:pt>
                <c:pt idx="3428">
                  <c:v>81.800533129931893</c:v>
                </c:pt>
                <c:pt idx="3429">
                  <c:v>81.787063377981283</c:v>
                </c:pt>
                <c:pt idx="3430">
                  <c:v>81.77922570002913</c:v>
                </c:pt>
                <c:pt idx="3431">
                  <c:v>81.774002799629756</c:v>
                </c:pt>
                <c:pt idx="3432">
                  <c:v>81.748783818697532</c:v>
                </c:pt>
                <c:pt idx="3433">
                  <c:v>81.744096196264309</c:v>
                </c:pt>
                <c:pt idx="3434">
                  <c:v>81.699076196576655</c:v>
                </c:pt>
                <c:pt idx="3435">
                  <c:v>81.679170346991327</c:v>
                </c:pt>
                <c:pt idx="3436">
                  <c:v>81.639753881509137</c:v>
                </c:pt>
                <c:pt idx="3437">
                  <c:v>81.622085163937115</c:v>
                </c:pt>
                <c:pt idx="3438">
                  <c:v>81.608512001509737</c:v>
                </c:pt>
                <c:pt idx="3439">
                  <c:v>81.485971213361708</c:v>
                </c:pt>
                <c:pt idx="3440">
                  <c:v>81.47264304391841</c:v>
                </c:pt>
                <c:pt idx="3441">
                  <c:v>81.379949633018157</c:v>
                </c:pt>
                <c:pt idx="3442">
                  <c:v>81.316667587963877</c:v>
                </c:pt>
                <c:pt idx="3443">
                  <c:v>81.284930310715325</c:v>
                </c:pt>
                <c:pt idx="3444">
                  <c:v>81.261610095075227</c:v>
                </c:pt>
                <c:pt idx="3445">
                  <c:v>81.248659574464355</c:v>
                </c:pt>
                <c:pt idx="3446">
                  <c:v>81.237086096490714</c:v>
                </c:pt>
                <c:pt idx="3447">
                  <c:v>81.232923172161478</c:v>
                </c:pt>
                <c:pt idx="3448">
                  <c:v>81.19772278101351</c:v>
                </c:pt>
                <c:pt idx="3449">
                  <c:v>81.195348030010493</c:v>
                </c:pt>
                <c:pt idx="3450">
                  <c:v>81.160139480535335</c:v>
                </c:pt>
                <c:pt idx="3451">
                  <c:v>81.157173945630632</c:v>
                </c:pt>
                <c:pt idx="3452">
                  <c:v>81.147813895156759</c:v>
                </c:pt>
                <c:pt idx="3453">
                  <c:v>81.125600084577187</c:v>
                </c:pt>
                <c:pt idx="3454">
                  <c:v>81.118177732830716</c:v>
                </c:pt>
                <c:pt idx="3455">
                  <c:v>81.054225777858321</c:v>
                </c:pt>
                <c:pt idx="3456">
                  <c:v>81.044297283094522</c:v>
                </c:pt>
                <c:pt idx="3457">
                  <c:v>81.036747302861883</c:v>
                </c:pt>
                <c:pt idx="3458">
                  <c:v>81.005656114624699</c:v>
                </c:pt>
                <c:pt idx="3459">
                  <c:v>80.992063968686992</c:v>
                </c:pt>
                <c:pt idx="3460">
                  <c:v>80.976413786124937</c:v>
                </c:pt>
                <c:pt idx="3461">
                  <c:v>80.955854184737291</c:v>
                </c:pt>
                <c:pt idx="3462">
                  <c:v>80.952397621478283</c:v>
                </c:pt>
                <c:pt idx="3463">
                  <c:v>80.944781889703464</c:v>
                </c:pt>
                <c:pt idx="3464">
                  <c:v>80.922010804132753</c:v>
                </c:pt>
                <c:pt idx="3465">
                  <c:v>80.888944543796313</c:v>
                </c:pt>
                <c:pt idx="3466">
                  <c:v>80.832817462389897</c:v>
                </c:pt>
                <c:pt idx="3467">
                  <c:v>80.760567011411908</c:v>
                </c:pt>
                <c:pt idx="3468">
                  <c:v>80.750776467686165</c:v>
                </c:pt>
                <c:pt idx="3469">
                  <c:v>80.739569127901419</c:v>
                </c:pt>
                <c:pt idx="3470">
                  <c:v>80.738670318588817</c:v>
                </c:pt>
                <c:pt idx="3471">
                  <c:v>80.714177970122691</c:v>
                </c:pt>
                <c:pt idx="3472">
                  <c:v>80.692396227563947</c:v>
                </c:pt>
                <c:pt idx="3473">
                  <c:v>80.590285763905683</c:v>
                </c:pt>
                <c:pt idx="3474">
                  <c:v>80.586303002412876</c:v>
                </c:pt>
                <c:pt idx="3475">
                  <c:v>80.586072554948402</c:v>
                </c:pt>
                <c:pt idx="3476">
                  <c:v>80.573889925616598</c:v>
                </c:pt>
                <c:pt idx="3477">
                  <c:v>80.547249494657805</c:v>
                </c:pt>
                <c:pt idx="3478">
                  <c:v>80.528726241706124</c:v>
                </c:pt>
                <c:pt idx="3479">
                  <c:v>80.525056042053095</c:v>
                </c:pt>
                <c:pt idx="3480">
                  <c:v>80.513509055556071</c:v>
                </c:pt>
                <c:pt idx="3481">
                  <c:v>80.504013282911046</c:v>
                </c:pt>
                <c:pt idx="3482">
                  <c:v>80.477608925536671</c:v>
                </c:pt>
                <c:pt idx="3483">
                  <c:v>80.449504650506256</c:v>
                </c:pt>
                <c:pt idx="3484">
                  <c:v>80.44697108852084</c:v>
                </c:pt>
                <c:pt idx="3485">
                  <c:v>80.434451546937836</c:v>
                </c:pt>
                <c:pt idx="3486">
                  <c:v>80.417876651914256</c:v>
                </c:pt>
                <c:pt idx="3487">
                  <c:v>80.399054965021193</c:v>
                </c:pt>
                <c:pt idx="3488">
                  <c:v>80.393670893202867</c:v>
                </c:pt>
                <c:pt idx="3489">
                  <c:v>80.384396000782431</c:v>
                </c:pt>
                <c:pt idx="3490">
                  <c:v>80.338977768513971</c:v>
                </c:pt>
                <c:pt idx="3491">
                  <c:v>80.27771147473338</c:v>
                </c:pt>
                <c:pt idx="3492">
                  <c:v>80.261897788749152</c:v>
                </c:pt>
                <c:pt idx="3493">
                  <c:v>80.256181840662023</c:v>
                </c:pt>
                <c:pt idx="3494">
                  <c:v>80.225366936970104</c:v>
                </c:pt>
                <c:pt idx="3495">
                  <c:v>80.207518469219735</c:v>
                </c:pt>
                <c:pt idx="3496">
                  <c:v>80.095914575429006</c:v>
                </c:pt>
                <c:pt idx="3497">
                  <c:v>80.089904878565065</c:v>
                </c:pt>
                <c:pt idx="3498">
                  <c:v>80.030088068133693</c:v>
                </c:pt>
                <c:pt idx="3499">
                  <c:v>80.027450811327256</c:v>
                </c:pt>
                <c:pt idx="3500">
                  <c:v>79.984852962154434</c:v>
                </c:pt>
                <c:pt idx="3501">
                  <c:v>79.919067923022396</c:v>
                </c:pt>
                <c:pt idx="3502">
                  <c:v>79.892936172021862</c:v>
                </c:pt>
                <c:pt idx="3503">
                  <c:v>79.880480271065906</c:v>
                </c:pt>
                <c:pt idx="3504">
                  <c:v>79.832614659191762</c:v>
                </c:pt>
                <c:pt idx="3505">
                  <c:v>79.731000595071592</c:v>
                </c:pt>
                <c:pt idx="3506">
                  <c:v>79.726670075434072</c:v>
                </c:pt>
                <c:pt idx="3507">
                  <c:v>79.687154877408389</c:v>
                </c:pt>
                <c:pt idx="3508">
                  <c:v>79.649336009443303</c:v>
                </c:pt>
                <c:pt idx="3509">
                  <c:v>79.618609394278309</c:v>
                </c:pt>
                <c:pt idx="3510">
                  <c:v>79.607683003640233</c:v>
                </c:pt>
                <c:pt idx="3511">
                  <c:v>79.602140501191741</c:v>
                </c:pt>
                <c:pt idx="3512">
                  <c:v>79.59894311710319</c:v>
                </c:pt>
                <c:pt idx="3513">
                  <c:v>79.582726696490909</c:v>
                </c:pt>
                <c:pt idx="3514">
                  <c:v>79.473063288297766</c:v>
                </c:pt>
                <c:pt idx="3515">
                  <c:v>79.471713834569158</c:v>
                </c:pt>
                <c:pt idx="3516">
                  <c:v>79.443252395979641</c:v>
                </c:pt>
                <c:pt idx="3517">
                  <c:v>79.421970935226256</c:v>
                </c:pt>
                <c:pt idx="3518">
                  <c:v>79.407128677546098</c:v>
                </c:pt>
                <c:pt idx="3519">
                  <c:v>79.404695269151674</c:v>
                </c:pt>
                <c:pt idx="3520">
                  <c:v>79.402459142151329</c:v>
                </c:pt>
                <c:pt idx="3521">
                  <c:v>79.397047747999139</c:v>
                </c:pt>
                <c:pt idx="3522">
                  <c:v>79.393880284572163</c:v>
                </c:pt>
                <c:pt idx="3523">
                  <c:v>79.362322679287175</c:v>
                </c:pt>
                <c:pt idx="3524">
                  <c:v>79.359650853718506</c:v>
                </c:pt>
                <c:pt idx="3525">
                  <c:v>79.348898890170716</c:v>
                </c:pt>
                <c:pt idx="3526">
                  <c:v>79.315434865081045</c:v>
                </c:pt>
                <c:pt idx="3527">
                  <c:v>79.306275545105706</c:v>
                </c:pt>
                <c:pt idx="3528">
                  <c:v>79.300117278839537</c:v>
                </c:pt>
                <c:pt idx="3529">
                  <c:v>79.271610839416908</c:v>
                </c:pt>
                <c:pt idx="3530">
                  <c:v>79.242960593285275</c:v>
                </c:pt>
                <c:pt idx="3531">
                  <c:v>79.208431498976637</c:v>
                </c:pt>
                <c:pt idx="3532">
                  <c:v>79.206445452825761</c:v>
                </c:pt>
                <c:pt idx="3533">
                  <c:v>79.16925560459525</c:v>
                </c:pt>
                <c:pt idx="3534">
                  <c:v>79.164567529521051</c:v>
                </c:pt>
                <c:pt idx="3535">
                  <c:v>79.141635477167043</c:v>
                </c:pt>
                <c:pt idx="3536">
                  <c:v>79.127672034065895</c:v>
                </c:pt>
                <c:pt idx="3537">
                  <c:v>79.124487117464042</c:v>
                </c:pt>
                <c:pt idx="3538">
                  <c:v>79.12316218559053</c:v>
                </c:pt>
                <c:pt idx="3539">
                  <c:v>79.028630994633232</c:v>
                </c:pt>
                <c:pt idx="3540">
                  <c:v>78.978164643577216</c:v>
                </c:pt>
                <c:pt idx="3541">
                  <c:v>78.870031001383097</c:v>
                </c:pt>
                <c:pt idx="3542">
                  <c:v>78.855115577042852</c:v>
                </c:pt>
                <c:pt idx="3543">
                  <c:v>78.821472218692847</c:v>
                </c:pt>
                <c:pt idx="3544">
                  <c:v>78.793180779229743</c:v>
                </c:pt>
                <c:pt idx="3545">
                  <c:v>78.748486709654955</c:v>
                </c:pt>
                <c:pt idx="3546">
                  <c:v>78.697108664339922</c:v>
                </c:pt>
                <c:pt idx="3547">
                  <c:v>78.687491244688403</c:v>
                </c:pt>
                <c:pt idx="3548">
                  <c:v>78.68324963476536</c:v>
                </c:pt>
                <c:pt idx="3549">
                  <c:v>78.64975093330338</c:v>
                </c:pt>
                <c:pt idx="3550">
                  <c:v>78.634012017163172</c:v>
                </c:pt>
                <c:pt idx="3551">
                  <c:v>78.626482199705094</c:v>
                </c:pt>
                <c:pt idx="3552">
                  <c:v>78.571271958578151</c:v>
                </c:pt>
                <c:pt idx="3553">
                  <c:v>78.56933398413112</c:v>
                </c:pt>
                <c:pt idx="3554">
                  <c:v>78.525351143173921</c:v>
                </c:pt>
                <c:pt idx="3555">
                  <c:v>78.487996618079436</c:v>
                </c:pt>
                <c:pt idx="3556">
                  <c:v>78.464440110088404</c:v>
                </c:pt>
                <c:pt idx="3557">
                  <c:v>78.446843469878615</c:v>
                </c:pt>
                <c:pt idx="3558">
                  <c:v>78.44129088203637</c:v>
                </c:pt>
                <c:pt idx="3559">
                  <c:v>78.435077998770822</c:v>
                </c:pt>
                <c:pt idx="3560">
                  <c:v>78.425410291931172</c:v>
                </c:pt>
                <c:pt idx="3561">
                  <c:v>78.406450133085187</c:v>
                </c:pt>
                <c:pt idx="3562">
                  <c:v>78.40024465521968</c:v>
                </c:pt>
                <c:pt idx="3563">
                  <c:v>78.345737071277824</c:v>
                </c:pt>
                <c:pt idx="3564">
                  <c:v>78.342801048898281</c:v>
                </c:pt>
                <c:pt idx="3565">
                  <c:v>78.338480101363359</c:v>
                </c:pt>
                <c:pt idx="3566">
                  <c:v>78.317532034316201</c:v>
                </c:pt>
                <c:pt idx="3567">
                  <c:v>78.312103948770201</c:v>
                </c:pt>
                <c:pt idx="3568">
                  <c:v>78.311026817013683</c:v>
                </c:pt>
                <c:pt idx="3569">
                  <c:v>78.24366072258286</c:v>
                </c:pt>
                <c:pt idx="3570">
                  <c:v>78.21133558038747</c:v>
                </c:pt>
                <c:pt idx="3571">
                  <c:v>78.184034926395753</c:v>
                </c:pt>
                <c:pt idx="3572">
                  <c:v>78.161514784331203</c:v>
                </c:pt>
                <c:pt idx="3573">
                  <c:v>78.155916553561212</c:v>
                </c:pt>
                <c:pt idx="3574">
                  <c:v>78.143564420147044</c:v>
                </c:pt>
                <c:pt idx="3575">
                  <c:v>78.12362409949435</c:v>
                </c:pt>
                <c:pt idx="3576">
                  <c:v>78.104206138781606</c:v>
                </c:pt>
                <c:pt idx="3577">
                  <c:v>78.058524250904156</c:v>
                </c:pt>
                <c:pt idx="3578">
                  <c:v>78.054595392876308</c:v>
                </c:pt>
                <c:pt idx="3579">
                  <c:v>78.025098562354756</c:v>
                </c:pt>
                <c:pt idx="3580">
                  <c:v>78.017866818907549</c:v>
                </c:pt>
                <c:pt idx="3581">
                  <c:v>77.968863855731257</c:v>
                </c:pt>
                <c:pt idx="3582">
                  <c:v>77.928095347729908</c:v>
                </c:pt>
                <c:pt idx="3583">
                  <c:v>77.899925503221198</c:v>
                </c:pt>
                <c:pt idx="3584">
                  <c:v>77.846750808798205</c:v>
                </c:pt>
                <c:pt idx="3585">
                  <c:v>77.741915759751009</c:v>
                </c:pt>
                <c:pt idx="3586">
                  <c:v>77.727898251013016</c:v>
                </c:pt>
                <c:pt idx="3587">
                  <c:v>77.721705821829715</c:v>
                </c:pt>
                <c:pt idx="3588">
                  <c:v>77.710565202167246</c:v>
                </c:pt>
                <c:pt idx="3589">
                  <c:v>77.659091113724841</c:v>
                </c:pt>
                <c:pt idx="3590">
                  <c:v>77.609192461943792</c:v>
                </c:pt>
                <c:pt idx="3591">
                  <c:v>77.604596798547391</c:v>
                </c:pt>
                <c:pt idx="3592">
                  <c:v>77.553493344806071</c:v>
                </c:pt>
                <c:pt idx="3593">
                  <c:v>77.545149586821012</c:v>
                </c:pt>
                <c:pt idx="3594">
                  <c:v>77.536060995993509</c:v>
                </c:pt>
                <c:pt idx="3595">
                  <c:v>77.52012421720049</c:v>
                </c:pt>
                <c:pt idx="3596">
                  <c:v>77.499592438447834</c:v>
                </c:pt>
                <c:pt idx="3597">
                  <c:v>77.467481059637905</c:v>
                </c:pt>
                <c:pt idx="3598">
                  <c:v>77.451904259610586</c:v>
                </c:pt>
                <c:pt idx="3599">
                  <c:v>77.414349997754513</c:v>
                </c:pt>
                <c:pt idx="3600">
                  <c:v>77.409340869553461</c:v>
                </c:pt>
                <c:pt idx="3601">
                  <c:v>77.408201396303284</c:v>
                </c:pt>
                <c:pt idx="3602">
                  <c:v>77.406699385823586</c:v>
                </c:pt>
                <c:pt idx="3603">
                  <c:v>77.39260981605139</c:v>
                </c:pt>
                <c:pt idx="3604">
                  <c:v>77.375525916913361</c:v>
                </c:pt>
                <c:pt idx="3605">
                  <c:v>77.349963058516323</c:v>
                </c:pt>
                <c:pt idx="3606">
                  <c:v>77.311253527077184</c:v>
                </c:pt>
                <c:pt idx="3607">
                  <c:v>77.293966511860063</c:v>
                </c:pt>
                <c:pt idx="3608">
                  <c:v>77.283410047200945</c:v>
                </c:pt>
                <c:pt idx="3609">
                  <c:v>77.268618698333185</c:v>
                </c:pt>
                <c:pt idx="3610">
                  <c:v>77.211283509342294</c:v>
                </c:pt>
                <c:pt idx="3611">
                  <c:v>77.20731571523261</c:v>
                </c:pt>
                <c:pt idx="3612">
                  <c:v>77.207074211156808</c:v>
                </c:pt>
                <c:pt idx="3613">
                  <c:v>77.176361171980616</c:v>
                </c:pt>
                <c:pt idx="3614">
                  <c:v>77.176020878645005</c:v>
                </c:pt>
                <c:pt idx="3615">
                  <c:v>77.163749054830461</c:v>
                </c:pt>
                <c:pt idx="3616">
                  <c:v>77.148711261231028</c:v>
                </c:pt>
                <c:pt idx="3617">
                  <c:v>77.146339837491354</c:v>
                </c:pt>
                <c:pt idx="3618">
                  <c:v>77.141797212426056</c:v>
                </c:pt>
                <c:pt idx="3619">
                  <c:v>77.105062360752498</c:v>
                </c:pt>
                <c:pt idx="3620">
                  <c:v>77.101153335207357</c:v>
                </c:pt>
                <c:pt idx="3621">
                  <c:v>77.100819328925439</c:v>
                </c:pt>
                <c:pt idx="3622">
                  <c:v>77.09566247767215</c:v>
                </c:pt>
                <c:pt idx="3623">
                  <c:v>77.080557664766289</c:v>
                </c:pt>
                <c:pt idx="3624">
                  <c:v>77.061425362410517</c:v>
                </c:pt>
                <c:pt idx="3625">
                  <c:v>77.05486010939299</c:v>
                </c:pt>
                <c:pt idx="3626">
                  <c:v>77.051445309453825</c:v>
                </c:pt>
                <c:pt idx="3627">
                  <c:v>77.003391630739941</c:v>
                </c:pt>
                <c:pt idx="3628">
                  <c:v>76.99704654373393</c:v>
                </c:pt>
                <c:pt idx="3629">
                  <c:v>76.984473196428112</c:v>
                </c:pt>
                <c:pt idx="3630">
                  <c:v>76.984011166320883</c:v>
                </c:pt>
                <c:pt idx="3631">
                  <c:v>76.955036989387054</c:v>
                </c:pt>
                <c:pt idx="3632">
                  <c:v>76.95263299590475</c:v>
                </c:pt>
                <c:pt idx="3633">
                  <c:v>76.940224792932668</c:v>
                </c:pt>
                <c:pt idx="3634">
                  <c:v>76.933467840178466</c:v>
                </c:pt>
                <c:pt idx="3635">
                  <c:v>76.931753026678152</c:v>
                </c:pt>
                <c:pt idx="3636">
                  <c:v>76.905694740162403</c:v>
                </c:pt>
                <c:pt idx="3637">
                  <c:v>76.888427960258625</c:v>
                </c:pt>
                <c:pt idx="3638">
                  <c:v>76.883479144452167</c:v>
                </c:pt>
                <c:pt idx="3639">
                  <c:v>76.81884291617159</c:v>
                </c:pt>
                <c:pt idx="3640">
                  <c:v>76.817892255131198</c:v>
                </c:pt>
                <c:pt idx="3641">
                  <c:v>76.803727198577818</c:v>
                </c:pt>
                <c:pt idx="3642">
                  <c:v>76.801902119014244</c:v>
                </c:pt>
                <c:pt idx="3643">
                  <c:v>76.776371223597266</c:v>
                </c:pt>
                <c:pt idx="3644">
                  <c:v>76.754848985023955</c:v>
                </c:pt>
                <c:pt idx="3645">
                  <c:v>76.739290052403291</c:v>
                </c:pt>
                <c:pt idx="3646">
                  <c:v>76.730938060234479</c:v>
                </c:pt>
                <c:pt idx="3647">
                  <c:v>76.719294006981315</c:v>
                </c:pt>
                <c:pt idx="3648">
                  <c:v>76.678994467242788</c:v>
                </c:pt>
                <c:pt idx="3649">
                  <c:v>76.662120925195453</c:v>
                </c:pt>
                <c:pt idx="3650">
                  <c:v>76.639931051016603</c:v>
                </c:pt>
                <c:pt idx="3651">
                  <c:v>76.611655375035909</c:v>
                </c:pt>
                <c:pt idx="3652">
                  <c:v>76.60747892777124</c:v>
                </c:pt>
                <c:pt idx="3653">
                  <c:v>76.598885244925697</c:v>
                </c:pt>
                <c:pt idx="3654">
                  <c:v>76.584316805861135</c:v>
                </c:pt>
                <c:pt idx="3655">
                  <c:v>76.56283969299524</c:v>
                </c:pt>
                <c:pt idx="3656">
                  <c:v>76.551420911256514</c:v>
                </c:pt>
                <c:pt idx="3657">
                  <c:v>76.522654834590256</c:v>
                </c:pt>
                <c:pt idx="3658">
                  <c:v>76.506177921556215</c:v>
                </c:pt>
                <c:pt idx="3659">
                  <c:v>76.504233298152869</c:v>
                </c:pt>
                <c:pt idx="3660">
                  <c:v>76.447502279898686</c:v>
                </c:pt>
                <c:pt idx="3661">
                  <c:v>76.429587478708001</c:v>
                </c:pt>
                <c:pt idx="3662">
                  <c:v>76.382477124438978</c:v>
                </c:pt>
                <c:pt idx="3663">
                  <c:v>76.381501879304196</c:v>
                </c:pt>
                <c:pt idx="3664">
                  <c:v>76.332505056255002</c:v>
                </c:pt>
                <c:pt idx="3665">
                  <c:v>76.330434063339368</c:v>
                </c:pt>
                <c:pt idx="3666">
                  <c:v>76.260081106182582</c:v>
                </c:pt>
                <c:pt idx="3667">
                  <c:v>76.225675735787974</c:v>
                </c:pt>
                <c:pt idx="3668">
                  <c:v>76.209835199469438</c:v>
                </c:pt>
                <c:pt idx="3669">
                  <c:v>76.205550954722909</c:v>
                </c:pt>
                <c:pt idx="3670">
                  <c:v>76.194789742545026</c:v>
                </c:pt>
                <c:pt idx="3671">
                  <c:v>76.191501439372061</c:v>
                </c:pt>
                <c:pt idx="3672">
                  <c:v>76.147609583661648</c:v>
                </c:pt>
                <c:pt idx="3673">
                  <c:v>76.076922826546294</c:v>
                </c:pt>
                <c:pt idx="3674">
                  <c:v>76.071519513345777</c:v>
                </c:pt>
                <c:pt idx="3675">
                  <c:v>76.064345664475482</c:v>
                </c:pt>
                <c:pt idx="3676">
                  <c:v>76.064161897323629</c:v>
                </c:pt>
                <c:pt idx="3677">
                  <c:v>76.058741571485939</c:v>
                </c:pt>
                <c:pt idx="3678">
                  <c:v>76.014716096887696</c:v>
                </c:pt>
                <c:pt idx="3679">
                  <c:v>76.014401785456982</c:v>
                </c:pt>
                <c:pt idx="3680">
                  <c:v>76.013200707645296</c:v>
                </c:pt>
                <c:pt idx="3681">
                  <c:v>75.950020384702853</c:v>
                </c:pt>
                <c:pt idx="3682">
                  <c:v>75.947347621026424</c:v>
                </c:pt>
                <c:pt idx="3683">
                  <c:v>75.930989898214889</c:v>
                </c:pt>
                <c:pt idx="3684">
                  <c:v>75.907883566830918</c:v>
                </c:pt>
                <c:pt idx="3685">
                  <c:v>75.895048711253366</c:v>
                </c:pt>
                <c:pt idx="3686">
                  <c:v>75.892006620244189</c:v>
                </c:pt>
                <c:pt idx="3687">
                  <c:v>75.837577677843342</c:v>
                </c:pt>
                <c:pt idx="3688">
                  <c:v>75.828106170997117</c:v>
                </c:pt>
                <c:pt idx="3689">
                  <c:v>75.826096063137257</c:v>
                </c:pt>
                <c:pt idx="3690">
                  <c:v>75.814733989221324</c:v>
                </c:pt>
                <c:pt idx="3691">
                  <c:v>75.803846120221095</c:v>
                </c:pt>
                <c:pt idx="3692">
                  <c:v>75.797645772310645</c:v>
                </c:pt>
                <c:pt idx="3693">
                  <c:v>75.767081861095136</c:v>
                </c:pt>
                <c:pt idx="3694">
                  <c:v>75.748877722081673</c:v>
                </c:pt>
                <c:pt idx="3695">
                  <c:v>75.716550978707531</c:v>
                </c:pt>
                <c:pt idx="3696">
                  <c:v>75.679321106373891</c:v>
                </c:pt>
                <c:pt idx="3697">
                  <c:v>75.622680514986072</c:v>
                </c:pt>
                <c:pt idx="3698">
                  <c:v>75.613832994209773</c:v>
                </c:pt>
                <c:pt idx="3699">
                  <c:v>75.568229283719248</c:v>
                </c:pt>
                <c:pt idx="3700">
                  <c:v>75.5506748964428</c:v>
                </c:pt>
                <c:pt idx="3701">
                  <c:v>75.513826229242426</c:v>
                </c:pt>
                <c:pt idx="3702">
                  <c:v>75.501205629685657</c:v>
                </c:pt>
                <c:pt idx="3703">
                  <c:v>75.472020097474839</c:v>
                </c:pt>
                <c:pt idx="3704">
                  <c:v>75.420182411258395</c:v>
                </c:pt>
                <c:pt idx="3705">
                  <c:v>75.409459034680225</c:v>
                </c:pt>
                <c:pt idx="3706">
                  <c:v>75.399412220539034</c:v>
                </c:pt>
                <c:pt idx="3707">
                  <c:v>75.359694672229125</c:v>
                </c:pt>
                <c:pt idx="3708">
                  <c:v>75.301364007499387</c:v>
                </c:pt>
                <c:pt idx="3709">
                  <c:v>75.279841665512151</c:v>
                </c:pt>
                <c:pt idx="3710">
                  <c:v>75.254445776141154</c:v>
                </c:pt>
                <c:pt idx="3711">
                  <c:v>75.2455531144346</c:v>
                </c:pt>
                <c:pt idx="3712">
                  <c:v>75.243593942615547</c:v>
                </c:pt>
                <c:pt idx="3713">
                  <c:v>75.222301309032275</c:v>
                </c:pt>
                <c:pt idx="3714">
                  <c:v>75.221069500009236</c:v>
                </c:pt>
                <c:pt idx="3715">
                  <c:v>75.210737784707106</c:v>
                </c:pt>
                <c:pt idx="3716">
                  <c:v>75.203851733397784</c:v>
                </c:pt>
                <c:pt idx="3717">
                  <c:v>75.18830473956092</c:v>
                </c:pt>
                <c:pt idx="3718">
                  <c:v>75.165207609925275</c:v>
                </c:pt>
                <c:pt idx="3719">
                  <c:v>75.13178954307746</c:v>
                </c:pt>
                <c:pt idx="3720">
                  <c:v>75.099547356655194</c:v>
                </c:pt>
                <c:pt idx="3721">
                  <c:v>75.093158723898185</c:v>
                </c:pt>
                <c:pt idx="3722">
                  <c:v>75.084417149028255</c:v>
                </c:pt>
                <c:pt idx="3723">
                  <c:v>75.082552261396145</c:v>
                </c:pt>
                <c:pt idx="3724">
                  <c:v>75.047781875763931</c:v>
                </c:pt>
                <c:pt idx="3725">
                  <c:v>75.043707547300059</c:v>
                </c:pt>
                <c:pt idx="3726">
                  <c:v>75.042676827821538</c:v>
                </c:pt>
                <c:pt idx="3727">
                  <c:v>75.022440768346797</c:v>
                </c:pt>
                <c:pt idx="3728">
                  <c:v>75.013373233448604</c:v>
                </c:pt>
                <c:pt idx="3729">
                  <c:v>74.995206190214589</c:v>
                </c:pt>
                <c:pt idx="3730">
                  <c:v>74.988625966096976</c:v>
                </c:pt>
                <c:pt idx="3731">
                  <c:v>74.984640553136188</c:v>
                </c:pt>
                <c:pt idx="3732">
                  <c:v>74.966583848478066</c:v>
                </c:pt>
                <c:pt idx="3733">
                  <c:v>74.963799824000901</c:v>
                </c:pt>
                <c:pt idx="3734">
                  <c:v>74.953358125558211</c:v>
                </c:pt>
                <c:pt idx="3735">
                  <c:v>74.943757100420854</c:v>
                </c:pt>
                <c:pt idx="3736">
                  <c:v>74.943619185367723</c:v>
                </c:pt>
                <c:pt idx="3737">
                  <c:v>74.909766677111335</c:v>
                </c:pt>
                <c:pt idx="3738">
                  <c:v>74.856437463158429</c:v>
                </c:pt>
                <c:pt idx="3739">
                  <c:v>74.845008201507511</c:v>
                </c:pt>
                <c:pt idx="3740">
                  <c:v>74.819337621527566</c:v>
                </c:pt>
                <c:pt idx="3741">
                  <c:v>74.788419939634466</c:v>
                </c:pt>
                <c:pt idx="3742">
                  <c:v>74.786477715855128</c:v>
                </c:pt>
                <c:pt idx="3743">
                  <c:v>74.776006933035021</c:v>
                </c:pt>
                <c:pt idx="3744">
                  <c:v>74.727495439068321</c:v>
                </c:pt>
                <c:pt idx="3745">
                  <c:v>74.708715634613114</c:v>
                </c:pt>
                <c:pt idx="3746">
                  <c:v>74.631386406499573</c:v>
                </c:pt>
                <c:pt idx="3747">
                  <c:v>74.62827305566843</c:v>
                </c:pt>
                <c:pt idx="3748">
                  <c:v>74.621669533659855</c:v>
                </c:pt>
                <c:pt idx="3749">
                  <c:v>74.595146005903928</c:v>
                </c:pt>
                <c:pt idx="3750">
                  <c:v>74.565753147434435</c:v>
                </c:pt>
                <c:pt idx="3751">
                  <c:v>74.559043110981875</c:v>
                </c:pt>
                <c:pt idx="3752">
                  <c:v>74.522755631496352</c:v>
                </c:pt>
                <c:pt idx="3753">
                  <c:v>74.502776865512757</c:v>
                </c:pt>
                <c:pt idx="3754">
                  <c:v>74.495123276357404</c:v>
                </c:pt>
                <c:pt idx="3755">
                  <c:v>74.470531308681004</c:v>
                </c:pt>
                <c:pt idx="3756">
                  <c:v>74.452354026175627</c:v>
                </c:pt>
                <c:pt idx="3757">
                  <c:v>74.434208826112751</c:v>
                </c:pt>
                <c:pt idx="3758">
                  <c:v>74.429163711323525</c:v>
                </c:pt>
                <c:pt idx="3759">
                  <c:v>74.420218328484566</c:v>
                </c:pt>
                <c:pt idx="3760">
                  <c:v>74.39829281990346</c:v>
                </c:pt>
                <c:pt idx="3761">
                  <c:v>74.384865352001654</c:v>
                </c:pt>
                <c:pt idx="3762">
                  <c:v>74.36241032245988</c:v>
                </c:pt>
                <c:pt idx="3763">
                  <c:v>74.332567993873568</c:v>
                </c:pt>
                <c:pt idx="3764">
                  <c:v>74.283511641693067</c:v>
                </c:pt>
                <c:pt idx="3765">
                  <c:v>74.277030620725398</c:v>
                </c:pt>
                <c:pt idx="3766">
                  <c:v>74.243888354305938</c:v>
                </c:pt>
                <c:pt idx="3767">
                  <c:v>74.18383756442654</c:v>
                </c:pt>
                <c:pt idx="3768">
                  <c:v>74.16935702037479</c:v>
                </c:pt>
                <c:pt idx="3769">
                  <c:v>74.110268361283374</c:v>
                </c:pt>
                <c:pt idx="3770">
                  <c:v>74.097560413710056</c:v>
                </c:pt>
                <c:pt idx="3771">
                  <c:v>74.090676467984579</c:v>
                </c:pt>
                <c:pt idx="3772">
                  <c:v>74.085730117022337</c:v>
                </c:pt>
                <c:pt idx="3773">
                  <c:v>74.060154630226336</c:v>
                </c:pt>
                <c:pt idx="3774">
                  <c:v>74.052494704758473</c:v>
                </c:pt>
                <c:pt idx="3775">
                  <c:v>74.041406466145119</c:v>
                </c:pt>
                <c:pt idx="3776">
                  <c:v>74.037381471292449</c:v>
                </c:pt>
                <c:pt idx="3777">
                  <c:v>74.035342766085904</c:v>
                </c:pt>
                <c:pt idx="3778">
                  <c:v>74.016197376086637</c:v>
                </c:pt>
                <c:pt idx="3779">
                  <c:v>74.003986920537969</c:v>
                </c:pt>
                <c:pt idx="3780">
                  <c:v>73.99943066916795</c:v>
                </c:pt>
                <c:pt idx="3781">
                  <c:v>73.947949054623209</c:v>
                </c:pt>
                <c:pt idx="3782">
                  <c:v>73.947655491071572</c:v>
                </c:pt>
                <c:pt idx="3783">
                  <c:v>73.930586633611867</c:v>
                </c:pt>
                <c:pt idx="3784">
                  <c:v>73.921237115039119</c:v>
                </c:pt>
                <c:pt idx="3785">
                  <c:v>73.918915694976846</c:v>
                </c:pt>
                <c:pt idx="3786">
                  <c:v>73.896851719426664</c:v>
                </c:pt>
                <c:pt idx="3787">
                  <c:v>73.882766944227058</c:v>
                </c:pt>
                <c:pt idx="3788">
                  <c:v>73.843945045046439</c:v>
                </c:pt>
                <c:pt idx="3789">
                  <c:v>73.840376927600275</c:v>
                </c:pt>
                <c:pt idx="3790">
                  <c:v>73.818358049079961</c:v>
                </c:pt>
                <c:pt idx="3791">
                  <c:v>73.801031779268058</c:v>
                </c:pt>
                <c:pt idx="3792">
                  <c:v>73.782243286404977</c:v>
                </c:pt>
                <c:pt idx="3793">
                  <c:v>73.749907379733614</c:v>
                </c:pt>
                <c:pt idx="3794">
                  <c:v>73.719984133574343</c:v>
                </c:pt>
                <c:pt idx="3795">
                  <c:v>73.711067790436317</c:v>
                </c:pt>
                <c:pt idx="3796">
                  <c:v>73.679157365626168</c:v>
                </c:pt>
                <c:pt idx="3797">
                  <c:v>73.657994473724997</c:v>
                </c:pt>
                <c:pt idx="3798">
                  <c:v>73.653990406677082</c:v>
                </c:pt>
                <c:pt idx="3799">
                  <c:v>73.651246596747782</c:v>
                </c:pt>
                <c:pt idx="3800">
                  <c:v>73.607043700023098</c:v>
                </c:pt>
                <c:pt idx="3801">
                  <c:v>73.602249879525232</c:v>
                </c:pt>
                <c:pt idx="3802">
                  <c:v>73.598178614166955</c:v>
                </c:pt>
                <c:pt idx="3803">
                  <c:v>73.593546333958301</c:v>
                </c:pt>
                <c:pt idx="3804">
                  <c:v>73.586141951786118</c:v>
                </c:pt>
                <c:pt idx="3805">
                  <c:v>73.574009678139134</c:v>
                </c:pt>
                <c:pt idx="3806">
                  <c:v>73.571476790641228</c:v>
                </c:pt>
                <c:pt idx="3807">
                  <c:v>73.567510720147524</c:v>
                </c:pt>
                <c:pt idx="3808">
                  <c:v>73.543863872843147</c:v>
                </c:pt>
                <c:pt idx="3809">
                  <c:v>73.542110845201179</c:v>
                </c:pt>
                <c:pt idx="3810">
                  <c:v>73.537649009366362</c:v>
                </c:pt>
                <c:pt idx="3811">
                  <c:v>73.529810108535159</c:v>
                </c:pt>
                <c:pt idx="3812">
                  <c:v>73.524908587807914</c:v>
                </c:pt>
                <c:pt idx="3813">
                  <c:v>73.523885882145692</c:v>
                </c:pt>
                <c:pt idx="3814">
                  <c:v>73.523001462456946</c:v>
                </c:pt>
                <c:pt idx="3815">
                  <c:v>73.509008813135594</c:v>
                </c:pt>
                <c:pt idx="3816">
                  <c:v>73.487843768999184</c:v>
                </c:pt>
                <c:pt idx="3817">
                  <c:v>73.483380060129903</c:v>
                </c:pt>
                <c:pt idx="3818">
                  <c:v>73.423872298832336</c:v>
                </c:pt>
                <c:pt idx="3819">
                  <c:v>73.396020684837154</c:v>
                </c:pt>
                <c:pt idx="3820">
                  <c:v>73.373030526231645</c:v>
                </c:pt>
                <c:pt idx="3821">
                  <c:v>73.350749017197302</c:v>
                </c:pt>
                <c:pt idx="3822">
                  <c:v>73.341227419465554</c:v>
                </c:pt>
                <c:pt idx="3823">
                  <c:v>73.339037633026663</c:v>
                </c:pt>
                <c:pt idx="3824">
                  <c:v>73.324642475912825</c:v>
                </c:pt>
                <c:pt idx="3825">
                  <c:v>73.314396352183991</c:v>
                </c:pt>
                <c:pt idx="3826">
                  <c:v>73.292319011492708</c:v>
                </c:pt>
                <c:pt idx="3827">
                  <c:v>73.291372884001746</c:v>
                </c:pt>
                <c:pt idx="3828">
                  <c:v>73.275211540930925</c:v>
                </c:pt>
                <c:pt idx="3829">
                  <c:v>73.272672696986646</c:v>
                </c:pt>
                <c:pt idx="3830">
                  <c:v>73.233878330930807</c:v>
                </c:pt>
                <c:pt idx="3831">
                  <c:v>73.192245160580811</c:v>
                </c:pt>
                <c:pt idx="3832">
                  <c:v>73.150919159279965</c:v>
                </c:pt>
                <c:pt idx="3833">
                  <c:v>73.134047758448517</c:v>
                </c:pt>
                <c:pt idx="3834">
                  <c:v>73.10272068059038</c:v>
                </c:pt>
                <c:pt idx="3835">
                  <c:v>73.099451073473048</c:v>
                </c:pt>
                <c:pt idx="3836">
                  <c:v>73.094777986446587</c:v>
                </c:pt>
                <c:pt idx="3837">
                  <c:v>73.079675658178829</c:v>
                </c:pt>
                <c:pt idx="3838">
                  <c:v>73.015807777912599</c:v>
                </c:pt>
                <c:pt idx="3839">
                  <c:v>72.991911953094828</c:v>
                </c:pt>
                <c:pt idx="3840">
                  <c:v>72.978371886744739</c:v>
                </c:pt>
                <c:pt idx="3841">
                  <c:v>72.971716547957172</c:v>
                </c:pt>
                <c:pt idx="3842">
                  <c:v>72.958818172925064</c:v>
                </c:pt>
                <c:pt idx="3843">
                  <c:v>72.914450391431942</c:v>
                </c:pt>
                <c:pt idx="3844">
                  <c:v>72.887840754372661</c:v>
                </c:pt>
                <c:pt idx="3845">
                  <c:v>72.87795904358768</c:v>
                </c:pt>
                <c:pt idx="3846">
                  <c:v>72.847269912225983</c:v>
                </c:pt>
                <c:pt idx="3847">
                  <c:v>72.837251016266606</c:v>
                </c:pt>
                <c:pt idx="3848">
                  <c:v>72.762543995927999</c:v>
                </c:pt>
                <c:pt idx="3849">
                  <c:v>72.752596196322003</c:v>
                </c:pt>
                <c:pt idx="3850">
                  <c:v>72.752396848529756</c:v>
                </c:pt>
                <c:pt idx="3851">
                  <c:v>72.718468956562319</c:v>
                </c:pt>
                <c:pt idx="3852">
                  <c:v>72.69979530733761</c:v>
                </c:pt>
                <c:pt idx="3853">
                  <c:v>72.668200825694427</c:v>
                </c:pt>
                <c:pt idx="3854">
                  <c:v>72.657994475945102</c:v>
                </c:pt>
                <c:pt idx="3855">
                  <c:v>72.651721562054973</c:v>
                </c:pt>
                <c:pt idx="3856">
                  <c:v>72.635190515507986</c:v>
                </c:pt>
                <c:pt idx="3857">
                  <c:v>72.554322091570427</c:v>
                </c:pt>
                <c:pt idx="3858">
                  <c:v>72.548988606913227</c:v>
                </c:pt>
                <c:pt idx="3859">
                  <c:v>72.519701358637974</c:v>
                </c:pt>
                <c:pt idx="3860">
                  <c:v>72.501939325701542</c:v>
                </c:pt>
                <c:pt idx="3861">
                  <c:v>72.47478158443144</c:v>
                </c:pt>
                <c:pt idx="3862">
                  <c:v>72.462038241217087</c:v>
                </c:pt>
                <c:pt idx="3863">
                  <c:v>72.429828362305642</c:v>
                </c:pt>
                <c:pt idx="3864">
                  <c:v>72.422465496457349</c:v>
                </c:pt>
                <c:pt idx="3865">
                  <c:v>72.404539391488143</c:v>
                </c:pt>
                <c:pt idx="3866">
                  <c:v>72.401532572262226</c:v>
                </c:pt>
                <c:pt idx="3867">
                  <c:v>72.377361280306943</c:v>
                </c:pt>
                <c:pt idx="3868">
                  <c:v>72.345800200505593</c:v>
                </c:pt>
                <c:pt idx="3869">
                  <c:v>72.329563711835661</c:v>
                </c:pt>
                <c:pt idx="3870">
                  <c:v>72.281271537108481</c:v>
                </c:pt>
                <c:pt idx="3871">
                  <c:v>72.24954997508587</c:v>
                </c:pt>
                <c:pt idx="3872">
                  <c:v>72.226715685350001</c:v>
                </c:pt>
                <c:pt idx="3873">
                  <c:v>72.217638656250855</c:v>
                </c:pt>
                <c:pt idx="3874">
                  <c:v>72.198185936209455</c:v>
                </c:pt>
                <c:pt idx="3875">
                  <c:v>72.162609425270517</c:v>
                </c:pt>
                <c:pt idx="3876">
                  <c:v>72.10405470619304</c:v>
                </c:pt>
                <c:pt idx="3877">
                  <c:v>72.100935578292294</c:v>
                </c:pt>
                <c:pt idx="3878">
                  <c:v>72.095991354239132</c:v>
                </c:pt>
                <c:pt idx="3879">
                  <c:v>72.090960817544641</c:v>
                </c:pt>
                <c:pt idx="3880">
                  <c:v>72.082427742013621</c:v>
                </c:pt>
                <c:pt idx="3881">
                  <c:v>72.047385795300343</c:v>
                </c:pt>
                <c:pt idx="3882">
                  <c:v>72.007768955359552</c:v>
                </c:pt>
                <c:pt idx="3883">
                  <c:v>71.99533260967354</c:v>
                </c:pt>
                <c:pt idx="3884">
                  <c:v>71.977664289098939</c:v>
                </c:pt>
                <c:pt idx="3885">
                  <c:v>71.968128723457099</c:v>
                </c:pt>
                <c:pt idx="3886">
                  <c:v>71.957417717314797</c:v>
                </c:pt>
                <c:pt idx="3887">
                  <c:v>71.950016328097348</c:v>
                </c:pt>
                <c:pt idx="3888">
                  <c:v>71.94391029647791</c:v>
                </c:pt>
                <c:pt idx="3889">
                  <c:v>71.899937235084948</c:v>
                </c:pt>
                <c:pt idx="3890">
                  <c:v>71.876920207290723</c:v>
                </c:pt>
                <c:pt idx="3891">
                  <c:v>71.873393224594352</c:v>
                </c:pt>
                <c:pt idx="3892">
                  <c:v>71.869496033394299</c:v>
                </c:pt>
                <c:pt idx="3893">
                  <c:v>71.840480192418738</c:v>
                </c:pt>
                <c:pt idx="3894">
                  <c:v>71.837088804422336</c:v>
                </c:pt>
                <c:pt idx="3895">
                  <c:v>71.831571099968713</c:v>
                </c:pt>
                <c:pt idx="3896">
                  <c:v>71.821260428702445</c:v>
                </c:pt>
                <c:pt idx="3897">
                  <c:v>71.816299661325743</c:v>
                </c:pt>
                <c:pt idx="3898">
                  <c:v>71.795881237966768</c:v>
                </c:pt>
                <c:pt idx="3899">
                  <c:v>71.769874578900797</c:v>
                </c:pt>
                <c:pt idx="3900">
                  <c:v>71.765939686875029</c:v>
                </c:pt>
                <c:pt idx="3901">
                  <c:v>71.759272859850924</c:v>
                </c:pt>
                <c:pt idx="3902">
                  <c:v>71.735704496254087</c:v>
                </c:pt>
                <c:pt idx="3903">
                  <c:v>71.724298368669665</c:v>
                </c:pt>
                <c:pt idx="3904">
                  <c:v>71.71929714689837</c:v>
                </c:pt>
                <c:pt idx="3905">
                  <c:v>71.698743027288401</c:v>
                </c:pt>
                <c:pt idx="3906">
                  <c:v>71.693751232933707</c:v>
                </c:pt>
                <c:pt idx="3907">
                  <c:v>71.685126221276292</c:v>
                </c:pt>
                <c:pt idx="3908">
                  <c:v>71.660164424338774</c:v>
                </c:pt>
                <c:pt idx="3909">
                  <c:v>71.641376482772159</c:v>
                </c:pt>
                <c:pt idx="3910">
                  <c:v>71.636023131377186</c:v>
                </c:pt>
                <c:pt idx="3911">
                  <c:v>71.593718893278449</c:v>
                </c:pt>
                <c:pt idx="3912">
                  <c:v>71.57743491698659</c:v>
                </c:pt>
                <c:pt idx="3913">
                  <c:v>71.557874800862663</c:v>
                </c:pt>
                <c:pt idx="3914">
                  <c:v>71.554091990510472</c:v>
                </c:pt>
                <c:pt idx="3915">
                  <c:v>71.53413258707792</c:v>
                </c:pt>
                <c:pt idx="3916">
                  <c:v>71.525390184541592</c:v>
                </c:pt>
                <c:pt idx="3917">
                  <c:v>71.524692091392211</c:v>
                </c:pt>
                <c:pt idx="3918">
                  <c:v>71.521265409680808</c:v>
                </c:pt>
                <c:pt idx="3919">
                  <c:v>71.510874366710524</c:v>
                </c:pt>
                <c:pt idx="3920">
                  <c:v>71.509355771336374</c:v>
                </c:pt>
                <c:pt idx="3921">
                  <c:v>71.462302008605434</c:v>
                </c:pt>
                <c:pt idx="3922">
                  <c:v>71.435877176843121</c:v>
                </c:pt>
                <c:pt idx="3923">
                  <c:v>71.428618901897394</c:v>
                </c:pt>
                <c:pt idx="3924">
                  <c:v>71.423360894493342</c:v>
                </c:pt>
                <c:pt idx="3925">
                  <c:v>71.414515118457999</c:v>
                </c:pt>
                <c:pt idx="3926">
                  <c:v>71.405296367767932</c:v>
                </c:pt>
                <c:pt idx="3927">
                  <c:v>71.395634184080706</c:v>
                </c:pt>
                <c:pt idx="3928">
                  <c:v>71.38527500946681</c:v>
                </c:pt>
                <c:pt idx="3929">
                  <c:v>71.372741341937072</c:v>
                </c:pt>
                <c:pt idx="3930">
                  <c:v>71.33327576920118</c:v>
                </c:pt>
                <c:pt idx="3931">
                  <c:v>71.312609706696733</c:v>
                </c:pt>
                <c:pt idx="3932">
                  <c:v>71.312162406872204</c:v>
                </c:pt>
                <c:pt idx="3933">
                  <c:v>71.265259494647154</c:v>
                </c:pt>
                <c:pt idx="3934">
                  <c:v>71.258145738291162</c:v>
                </c:pt>
                <c:pt idx="3935">
                  <c:v>71.232216568277295</c:v>
                </c:pt>
                <c:pt idx="3936">
                  <c:v>71.221079998975867</c:v>
                </c:pt>
                <c:pt idx="3937">
                  <c:v>71.183025954567697</c:v>
                </c:pt>
                <c:pt idx="3938">
                  <c:v>71.181856333510922</c:v>
                </c:pt>
                <c:pt idx="3939">
                  <c:v>71.1705597369305</c:v>
                </c:pt>
                <c:pt idx="3940">
                  <c:v>71.145428283935445</c:v>
                </c:pt>
                <c:pt idx="3941">
                  <c:v>71.134561592446971</c:v>
                </c:pt>
                <c:pt idx="3942">
                  <c:v>71.09001833497139</c:v>
                </c:pt>
                <c:pt idx="3943">
                  <c:v>71.084136049529945</c:v>
                </c:pt>
                <c:pt idx="3944">
                  <c:v>71.07909532536712</c:v>
                </c:pt>
                <c:pt idx="3945">
                  <c:v>71.077383397852202</c:v>
                </c:pt>
                <c:pt idx="3946">
                  <c:v>71.071146407579391</c:v>
                </c:pt>
                <c:pt idx="3947">
                  <c:v>71.067641345397163</c:v>
                </c:pt>
                <c:pt idx="3948">
                  <c:v>71.067439557989914</c:v>
                </c:pt>
                <c:pt idx="3949">
                  <c:v>71.06235536649649</c:v>
                </c:pt>
                <c:pt idx="3950">
                  <c:v>71.051494385046865</c:v>
                </c:pt>
                <c:pt idx="3951">
                  <c:v>71.037576979923671</c:v>
                </c:pt>
                <c:pt idx="3952">
                  <c:v>71.00163695997604</c:v>
                </c:pt>
                <c:pt idx="3953">
                  <c:v>71.000668951339591</c:v>
                </c:pt>
                <c:pt idx="3954">
                  <c:v>70.997512067907721</c:v>
                </c:pt>
                <c:pt idx="3955">
                  <c:v>70.949362170042647</c:v>
                </c:pt>
                <c:pt idx="3956">
                  <c:v>70.923066249600524</c:v>
                </c:pt>
                <c:pt idx="3957">
                  <c:v>70.907416606136735</c:v>
                </c:pt>
                <c:pt idx="3958">
                  <c:v>70.90350860660908</c:v>
                </c:pt>
                <c:pt idx="3959">
                  <c:v>70.893991850083793</c:v>
                </c:pt>
                <c:pt idx="3960">
                  <c:v>70.893954777076956</c:v>
                </c:pt>
                <c:pt idx="3961">
                  <c:v>70.875805995179718</c:v>
                </c:pt>
                <c:pt idx="3962">
                  <c:v>70.859166454650563</c:v>
                </c:pt>
                <c:pt idx="3963">
                  <c:v>70.813763245208079</c:v>
                </c:pt>
                <c:pt idx="3964">
                  <c:v>70.800737268443513</c:v>
                </c:pt>
                <c:pt idx="3965">
                  <c:v>70.797057003557455</c:v>
                </c:pt>
                <c:pt idx="3966">
                  <c:v>70.793797900961351</c:v>
                </c:pt>
                <c:pt idx="3967">
                  <c:v>70.744806825282822</c:v>
                </c:pt>
                <c:pt idx="3968">
                  <c:v>70.731682104773896</c:v>
                </c:pt>
                <c:pt idx="3969">
                  <c:v>70.726826568026837</c:v>
                </c:pt>
                <c:pt idx="3970">
                  <c:v>70.720603394074558</c:v>
                </c:pt>
                <c:pt idx="3971">
                  <c:v>70.716163632033087</c:v>
                </c:pt>
                <c:pt idx="3972">
                  <c:v>70.656666159408331</c:v>
                </c:pt>
                <c:pt idx="3973">
                  <c:v>70.638976596676798</c:v>
                </c:pt>
                <c:pt idx="3974">
                  <c:v>70.622545635025929</c:v>
                </c:pt>
                <c:pt idx="3975">
                  <c:v>70.599021162722352</c:v>
                </c:pt>
                <c:pt idx="3976">
                  <c:v>70.580338144200169</c:v>
                </c:pt>
                <c:pt idx="3977">
                  <c:v>70.570088625164146</c:v>
                </c:pt>
                <c:pt idx="3978">
                  <c:v>70.523133449558699</c:v>
                </c:pt>
                <c:pt idx="3979">
                  <c:v>70.480159278519068</c:v>
                </c:pt>
                <c:pt idx="3980">
                  <c:v>70.423821027122528</c:v>
                </c:pt>
                <c:pt idx="3981">
                  <c:v>70.421927519635091</c:v>
                </c:pt>
                <c:pt idx="3982">
                  <c:v>70.415045820184957</c:v>
                </c:pt>
                <c:pt idx="3983">
                  <c:v>70.41379532868244</c:v>
                </c:pt>
                <c:pt idx="3984">
                  <c:v>70.395472355623809</c:v>
                </c:pt>
                <c:pt idx="3985">
                  <c:v>70.391392094936378</c:v>
                </c:pt>
                <c:pt idx="3986">
                  <c:v>70.384826392446129</c:v>
                </c:pt>
                <c:pt idx="3987">
                  <c:v>70.358842942239789</c:v>
                </c:pt>
                <c:pt idx="3988">
                  <c:v>70.351826454025229</c:v>
                </c:pt>
                <c:pt idx="3989">
                  <c:v>70.326467941737036</c:v>
                </c:pt>
                <c:pt idx="3990">
                  <c:v>70.321584627974843</c:v>
                </c:pt>
                <c:pt idx="3991">
                  <c:v>70.314333939709812</c:v>
                </c:pt>
                <c:pt idx="3992">
                  <c:v>70.311952008548062</c:v>
                </c:pt>
                <c:pt idx="3993">
                  <c:v>70.239369039252793</c:v>
                </c:pt>
                <c:pt idx="3994">
                  <c:v>70.194610644972983</c:v>
                </c:pt>
                <c:pt idx="3995">
                  <c:v>70.174870193668326</c:v>
                </c:pt>
                <c:pt idx="3996">
                  <c:v>70.153151544133735</c:v>
                </c:pt>
                <c:pt idx="3997">
                  <c:v>70.144425133001462</c:v>
                </c:pt>
                <c:pt idx="3998">
                  <c:v>70.119332660279269</c:v>
                </c:pt>
                <c:pt idx="3999">
                  <c:v>70.087130225779589</c:v>
                </c:pt>
                <c:pt idx="4000">
                  <c:v>70.081585460978005</c:v>
                </c:pt>
                <c:pt idx="4001">
                  <c:v>70.067010167886508</c:v>
                </c:pt>
                <c:pt idx="4002">
                  <c:v>70.064828418051533</c:v>
                </c:pt>
                <c:pt idx="4003">
                  <c:v>70.038979470124346</c:v>
                </c:pt>
                <c:pt idx="4004">
                  <c:v>70.01902986801025</c:v>
                </c:pt>
                <c:pt idx="4005">
                  <c:v>70.002706459301052</c:v>
                </c:pt>
                <c:pt idx="4006">
                  <c:v>69.980087837466243</c:v>
                </c:pt>
                <c:pt idx="4007">
                  <c:v>69.978040080146215</c:v>
                </c:pt>
                <c:pt idx="4008">
                  <c:v>69.971569510878467</c:v>
                </c:pt>
                <c:pt idx="4009">
                  <c:v>69.967142702025001</c:v>
                </c:pt>
                <c:pt idx="4010">
                  <c:v>69.95298142538509</c:v>
                </c:pt>
                <c:pt idx="4011">
                  <c:v>69.951413266584368</c:v>
                </c:pt>
                <c:pt idx="4012">
                  <c:v>69.950204333230246</c:v>
                </c:pt>
                <c:pt idx="4013">
                  <c:v>69.878117381248359</c:v>
                </c:pt>
                <c:pt idx="4014">
                  <c:v>69.83255946930457</c:v>
                </c:pt>
                <c:pt idx="4015">
                  <c:v>69.779634099642479</c:v>
                </c:pt>
                <c:pt idx="4016">
                  <c:v>69.748307933553633</c:v>
                </c:pt>
                <c:pt idx="4017">
                  <c:v>69.73798992888247</c:v>
                </c:pt>
                <c:pt idx="4018">
                  <c:v>69.719129549439373</c:v>
                </c:pt>
                <c:pt idx="4019">
                  <c:v>69.699059856178366</c:v>
                </c:pt>
                <c:pt idx="4020">
                  <c:v>69.681690483851682</c:v>
                </c:pt>
                <c:pt idx="4021">
                  <c:v>69.657480881315379</c:v>
                </c:pt>
                <c:pt idx="4022">
                  <c:v>69.655945263349736</c:v>
                </c:pt>
                <c:pt idx="4023">
                  <c:v>69.646353302344394</c:v>
                </c:pt>
                <c:pt idx="4024">
                  <c:v>69.615522715068963</c:v>
                </c:pt>
                <c:pt idx="4025">
                  <c:v>69.591230478051955</c:v>
                </c:pt>
                <c:pt idx="4026">
                  <c:v>69.588087381672992</c:v>
                </c:pt>
                <c:pt idx="4027">
                  <c:v>69.577556903282584</c:v>
                </c:pt>
                <c:pt idx="4028">
                  <c:v>69.512820985763511</c:v>
                </c:pt>
                <c:pt idx="4029">
                  <c:v>69.508885471316688</c:v>
                </c:pt>
                <c:pt idx="4030">
                  <c:v>69.493822879392155</c:v>
                </c:pt>
                <c:pt idx="4031">
                  <c:v>69.487255232091528</c:v>
                </c:pt>
                <c:pt idx="4032">
                  <c:v>69.482405480305218</c:v>
                </c:pt>
                <c:pt idx="4033">
                  <c:v>69.47954766200975</c:v>
                </c:pt>
                <c:pt idx="4034">
                  <c:v>69.460331948808644</c:v>
                </c:pt>
                <c:pt idx="4035">
                  <c:v>69.443202928692529</c:v>
                </c:pt>
                <c:pt idx="4036">
                  <c:v>69.437325807184337</c:v>
                </c:pt>
                <c:pt idx="4037">
                  <c:v>69.429610958279071</c:v>
                </c:pt>
                <c:pt idx="4038">
                  <c:v>69.425281539850687</c:v>
                </c:pt>
                <c:pt idx="4039">
                  <c:v>69.42005461471922</c:v>
                </c:pt>
                <c:pt idx="4040">
                  <c:v>69.404242015927537</c:v>
                </c:pt>
                <c:pt idx="4041">
                  <c:v>69.370394437188168</c:v>
                </c:pt>
                <c:pt idx="4042">
                  <c:v>69.358934414065729</c:v>
                </c:pt>
                <c:pt idx="4043">
                  <c:v>69.321209158379375</c:v>
                </c:pt>
                <c:pt idx="4044">
                  <c:v>69.319959264260206</c:v>
                </c:pt>
                <c:pt idx="4045">
                  <c:v>69.300776451901342</c:v>
                </c:pt>
                <c:pt idx="4046">
                  <c:v>69.298949929972068</c:v>
                </c:pt>
                <c:pt idx="4047">
                  <c:v>69.296325166243861</c:v>
                </c:pt>
                <c:pt idx="4048">
                  <c:v>69.251197287667452</c:v>
                </c:pt>
                <c:pt idx="4049">
                  <c:v>69.235162018730364</c:v>
                </c:pt>
                <c:pt idx="4050">
                  <c:v>69.21285595349498</c:v>
                </c:pt>
                <c:pt idx="4051">
                  <c:v>69.167417446427336</c:v>
                </c:pt>
                <c:pt idx="4052">
                  <c:v>69.161452875889012</c:v>
                </c:pt>
                <c:pt idx="4053">
                  <c:v>69.121976642620822</c:v>
                </c:pt>
                <c:pt idx="4054">
                  <c:v>69.112863582410327</c:v>
                </c:pt>
                <c:pt idx="4055">
                  <c:v>69.043338352124763</c:v>
                </c:pt>
                <c:pt idx="4056">
                  <c:v>69.038587137389712</c:v>
                </c:pt>
                <c:pt idx="4057">
                  <c:v>69.025669520359287</c:v>
                </c:pt>
                <c:pt idx="4058">
                  <c:v>68.947605316047898</c:v>
                </c:pt>
                <c:pt idx="4059">
                  <c:v>68.941080146937821</c:v>
                </c:pt>
                <c:pt idx="4060">
                  <c:v>68.927924179076911</c:v>
                </c:pt>
                <c:pt idx="4061">
                  <c:v>68.914596387243918</c:v>
                </c:pt>
                <c:pt idx="4062">
                  <c:v>68.899290847177568</c:v>
                </c:pt>
                <c:pt idx="4063">
                  <c:v>68.875265603163356</c:v>
                </c:pt>
                <c:pt idx="4064">
                  <c:v>68.870824836577626</c:v>
                </c:pt>
                <c:pt idx="4065">
                  <c:v>68.859306315325526</c:v>
                </c:pt>
                <c:pt idx="4066">
                  <c:v>68.848052692627363</c:v>
                </c:pt>
                <c:pt idx="4067">
                  <c:v>68.843473572270725</c:v>
                </c:pt>
                <c:pt idx="4068">
                  <c:v>68.822149334131694</c:v>
                </c:pt>
                <c:pt idx="4069">
                  <c:v>68.795393631649091</c:v>
                </c:pt>
                <c:pt idx="4070">
                  <c:v>68.73542900038359</c:v>
                </c:pt>
                <c:pt idx="4071">
                  <c:v>68.721414564997161</c:v>
                </c:pt>
                <c:pt idx="4072">
                  <c:v>68.699691648625034</c:v>
                </c:pt>
                <c:pt idx="4073">
                  <c:v>68.695924413783786</c:v>
                </c:pt>
                <c:pt idx="4074">
                  <c:v>68.694350875430743</c:v>
                </c:pt>
                <c:pt idx="4075">
                  <c:v>68.648034957137895</c:v>
                </c:pt>
                <c:pt idx="4076">
                  <c:v>68.631888006098109</c:v>
                </c:pt>
                <c:pt idx="4077">
                  <c:v>68.626404586214719</c:v>
                </c:pt>
                <c:pt idx="4078">
                  <c:v>68.616845435368859</c:v>
                </c:pt>
                <c:pt idx="4079">
                  <c:v>68.604427472667652</c:v>
                </c:pt>
                <c:pt idx="4080">
                  <c:v>68.603746857404531</c:v>
                </c:pt>
                <c:pt idx="4081">
                  <c:v>68.590965805799215</c:v>
                </c:pt>
                <c:pt idx="4082">
                  <c:v>68.589984573522486</c:v>
                </c:pt>
                <c:pt idx="4083">
                  <c:v>68.564364773692759</c:v>
                </c:pt>
                <c:pt idx="4084">
                  <c:v>68.555078518102803</c:v>
                </c:pt>
                <c:pt idx="4085">
                  <c:v>68.550457469381755</c:v>
                </c:pt>
                <c:pt idx="4086">
                  <c:v>68.533728967808443</c:v>
                </c:pt>
                <c:pt idx="4087">
                  <c:v>68.455888752245741</c:v>
                </c:pt>
                <c:pt idx="4088">
                  <c:v>68.38406655386936</c:v>
                </c:pt>
                <c:pt idx="4089">
                  <c:v>68.341269508504411</c:v>
                </c:pt>
                <c:pt idx="4090">
                  <c:v>68.31918307976062</c:v>
                </c:pt>
                <c:pt idx="4091">
                  <c:v>68.304699699538759</c:v>
                </c:pt>
                <c:pt idx="4092">
                  <c:v>68.290379900866043</c:v>
                </c:pt>
                <c:pt idx="4093">
                  <c:v>68.238603606431852</c:v>
                </c:pt>
                <c:pt idx="4094">
                  <c:v>68.238185294794505</c:v>
                </c:pt>
                <c:pt idx="4095">
                  <c:v>68.209755165149488</c:v>
                </c:pt>
                <c:pt idx="4096">
                  <c:v>68.117769287307411</c:v>
                </c:pt>
                <c:pt idx="4097">
                  <c:v>68.106981695629074</c:v>
                </c:pt>
                <c:pt idx="4098">
                  <c:v>68.024051255168018</c:v>
                </c:pt>
                <c:pt idx="4099">
                  <c:v>68.017348633877404</c:v>
                </c:pt>
                <c:pt idx="4100">
                  <c:v>68.013537348645201</c:v>
                </c:pt>
                <c:pt idx="4101">
                  <c:v>67.991404766587905</c:v>
                </c:pt>
                <c:pt idx="4102">
                  <c:v>67.983633399924599</c:v>
                </c:pt>
                <c:pt idx="4103">
                  <c:v>67.925020815127027</c:v>
                </c:pt>
                <c:pt idx="4104">
                  <c:v>67.904855026244988</c:v>
                </c:pt>
                <c:pt idx="4105">
                  <c:v>67.89745117912932</c:v>
                </c:pt>
                <c:pt idx="4106">
                  <c:v>67.875449857494317</c:v>
                </c:pt>
                <c:pt idx="4107">
                  <c:v>67.855197400209931</c:v>
                </c:pt>
                <c:pt idx="4108">
                  <c:v>67.854438350757917</c:v>
                </c:pt>
                <c:pt idx="4109">
                  <c:v>67.852874632492487</c:v>
                </c:pt>
                <c:pt idx="4110">
                  <c:v>67.787917334874905</c:v>
                </c:pt>
                <c:pt idx="4111">
                  <c:v>67.781541089503875</c:v>
                </c:pt>
                <c:pt idx="4112">
                  <c:v>67.771480903644161</c:v>
                </c:pt>
                <c:pt idx="4113">
                  <c:v>67.745956112964151</c:v>
                </c:pt>
                <c:pt idx="4114">
                  <c:v>67.745497967036442</c:v>
                </c:pt>
                <c:pt idx="4115">
                  <c:v>67.742104944435269</c:v>
                </c:pt>
                <c:pt idx="4116">
                  <c:v>67.713132951457681</c:v>
                </c:pt>
                <c:pt idx="4117">
                  <c:v>67.711619425177901</c:v>
                </c:pt>
                <c:pt idx="4118">
                  <c:v>67.705893578399468</c:v>
                </c:pt>
                <c:pt idx="4119">
                  <c:v>67.704655606353043</c:v>
                </c:pt>
                <c:pt idx="4120">
                  <c:v>67.684313534371583</c:v>
                </c:pt>
                <c:pt idx="4121">
                  <c:v>67.642469610239303</c:v>
                </c:pt>
                <c:pt idx="4122">
                  <c:v>67.637639374761051</c:v>
                </c:pt>
                <c:pt idx="4123">
                  <c:v>67.631165722969939</c:v>
                </c:pt>
                <c:pt idx="4124">
                  <c:v>67.624537949154302</c:v>
                </c:pt>
                <c:pt idx="4125">
                  <c:v>67.622278214713674</c:v>
                </c:pt>
                <c:pt idx="4126">
                  <c:v>67.581761596354866</c:v>
                </c:pt>
                <c:pt idx="4127">
                  <c:v>67.580019052349726</c:v>
                </c:pt>
                <c:pt idx="4128">
                  <c:v>67.553206849418501</c:v>
                </c:pt>
                <c:pt idx="4129">
                  <c:v>67.521218156866468</c:v>
                </c:pt>
                <c:pt idx="4130">
                  <c:v>67.513672055703609</c:v>
                </c:pt>
                <c:pt idx="4131">
                  <c:v>67.503192340114865</c:v>
                </c:pt>
                <c:pt idx="4132">
                  <c:v>67.498934935261531</c:v>
                </c:pt>
                <c:pt idx="4133">
                  <c:v>67.496948205802113</c:v>
                </c:pt>
                <c:pt idx="4134">
                  <c:v>67.493724230270089</c:v>
                </c:pt>
                <c:pt idx="4135">
                  <c:v>67.480848394755085</c:v>
                </c:pt>
                <c:pt idx="4136">
                  <c:v>67.480281113211532</c:v>
                </c:pt>
                <c:pt idx="4137">
                  <c:v>67.448040002607314</c:v>
                </c:pt>
                <c:pt idx="4138">
                  <c:v>67.434453525283189</c:v>
                </c:pt>
                <c:pt idx="4139">
                  <c:v>67.42546804573783</c:v>
                </c:pt>
                <c:pt idx="4140">
                  <c:v>67.368637419866033</c:v>
                </c:pt>
                <c:pt idx="4141">
                  <c:v>67.359888134767672</c:v>
                </c:pt>
                <c:pt idx="4142">
                  <c:v>67.342697258354008</c:v>
                </c:pt>
                <c:pt idx="4143">
                  <c:v>67.331179042146005</c:v>
                </c:pt>
                <c:pt idx="4144">
                  <c:v>67.309453783094384</c:v>
                </c:pt>
                <c:pt idx="4145">
                  <c:v>67.297911187901562</c:v>
                </c:pt>
                <c:pt idx="4146">
                  <c:v>67.252508340014742</c:v>
                </c:pt>
                <c:pt idx="4147">
                  <c:v>67.252011615810332</c:v>
                </c:pt>
                <c:pt idx="4148">
                  <c:v>67.236302064461455</c:v>
                </c:pt>
                <c:pt idx="4149">
                  <c:v>67.234116199096576</c:v>
                </c:pt>
                <c:pt idx="4150">
                  <c:v>67.229355803775761</c:v>
                </c:pt>
                <c:pt idx="4151">
                  <c:v>67.224713244274241</c:v>
                </c:pt>
                <c:pt idx="4152">
                  <c:v>67.222416404507669</c:v>
                </c:pt>
                <c:pt idx="4153">
                  <c:v>67.219463772821086</c:v>
                </c:pt>
                <c:pt idx="4154">
                  <c:v>67.219434893645428</c:v>
                </c:pt>
                <c:pt idx="4155">
                  <c:v>67.215384279305553</c:v>
                </c:pt>
                <c:pt idx="4156">
                  <c:v>67.20981373207195</c:v>
                </c:pt>
                <c:pt idx="4157">
                  <c:v>67.2039655925239</c:v>
                </c:pt>
                <c:pt idx="4158">
                  <c:v>67.147799663556043</c:v>
                </c:pt>
                <c:pt idx="4159">
                  <c:v>67.145460337858637</c:v>
                </c:pt>
                <c:pt idx="4160">
                  <c:v>67.113481413123736</c:v>
                </c:pt>
                <c:pt idx="4161">
                  <c:v>67.060034273888547</c:v>
                </c:pt>
                <c:pt idx="4162">
                  <c:v>67.042508351606344</c:v>
                </c:pt>
                <c:pt idx="4163">
                  <c:v>67.035817254143325</c:v>
                </c:pt>
                <c:pt idx="4164">
                  <c:v>67.002540482898127</c:v>
                </c:pt>
                <c:pt idx="4165">
                  <c:v>66.937125050672591</c:v>
                </c:pt>
                <c:pt idx="4166">
                  <c:v>66.92270492928192</c:v>
                </c:pt>
                <c:pt idx="4167">
                  <c:v>66.895684298411041</c:v>
                </c:pt>
                <c:pt idx="4168">
                  <c:v>66.842819317561379</c:v>
                </c:pt>
                <c:pt idx="4169">
                  <c:v>66.776252802844368</c:v>
                </c:pt>
                <c:pt idx="4170">
                  <c:v>66.770609052840328</c:v>
                </c:pt>
                <c:pt idx="4171">
                  <c:v>66.761443449141012</c:v>
                </c:pt>
                <c:pt idx="4172">
                  <c:v>66.702153110869148</c:v>
                </c:pt>
                <c:pt idx="4173">
                  <c:v>66.701280712774818</c:v>
                </c:pt>
                <c:pt idx="4174">
                  <c:v>66.684705548093675</c:v>
                </c:pt>
                <c:pt idx="4175">
                  <c:v>66.662308790064046</c:v>
                </c:pt>
                <c:pt idx="4176">
                  <c:v>66.655015782209432</c:v>
                </c:pt>
                <c:pt idx="4177">
                  <c:v>66.635625571408767</c:v>
                </c:pt>
                <c:pt idx="4178">
                  <c:v>66.610093611798547</c:v>
                </c:pt>
                <c:pt idx="4179">
                  <c:v>66.609045753734833</c:v>
                </c:pt>
                <c:pt idx="4180">
                  <c:v>66.58851801938998</c:v>
                </c:pt>
                <c:pt idx="4181">
                  <c:v>66.582059378733121</c:v>
                </c:pt>
                <c:pt idx="4182">
                  <c:v>66.572376660081318</c:v>
                </c:pt>
                <c:pt idx="4183">
                  <c:v>66.537819038070765</c:v>
                </c:pt>
                <c:pt idx="4184">
                  <c:v>66.520884329550128</c:v>
                </c:pt>
                <c:pt idx="4185">
                  <c:v>66.49650449660507</c:v>
                </c:pt>
                <c:pt idx="4186">
                  <c:v>66.476957681728422</c:v>
                </c:pt>
                <c:pt idx="4187">
                  <c:v>66.438548224210933</c:v>
                </c:pt>
                <c:pt idx="4188">
                  <c:v>66.415244819423691</c:v>
                </c:pt>
                <c:pt idx="4189">
                  <c:v>66.387343981138542</c:v>
                </c:pt>
                <c:pt idx="4190">
                  <c:v>66.369419645415533</c:v>
                </c:pt>
                <c:pt idx="4191">
                  <c:v>66.358369343949349</c:v>
                </c:pt>
                <c:pt idx="4192">
                  <c:v>66.350402842326218</c:v>
                </c:pt>
                <c:pt idx="4193">
                  <c:v>66.338936521125873</c:v>
                </c:pt>
                <c:pt idx="4194">
                  <c:v>66.332117690883535</c:v>
                </c:pt>
                <c:pt idx="4195">
                  <c:v>66.320335351653696</c:v>
                </c:pt>
                <c:pt idx="4196">
                  <c:v>66.31963646677508</c:v>
                </c:pt>
                <c:pt idx="4197">
                  <c:v>66.317179668445874</c:v>
                </c:pt>
                <c:pt idx="4198">
                  <c:v>66.306924859498679</c:v>
                </c:pt>
                <c:pt idx="4199">
                  <c:v>66.303596278443905</c:v>
                </c:pt>
                <c:pt idx="4200">
                  <c:v>66.291954107611801</c:v>
                </c:pt>
                <c:pt idx="4201">
                  <c:v>66.267216402238077</c:v>
                </c:pt>
                <c:pt idx="4202">
                  <c:v>66.192786503523365</c:v>
                </c:pt>
                <c:pt idx="4203">
                  <c:v>66.185224031090058</c:v>
                </c:pt>
                <c:pt idx="4204">
                  <c:v>66.179713432091745</c:v>
                </c:pt>
                <c:pt idx="4205">
                  <c:v>66.17698158754304</c:v>
                </c:pt>
                <c:pt idx="4206">
                  <c:v>66.160860240796552</c:v>
                </c:pt>
                <c:pt idx="4207">
                  <c:v>66.136810304585637</c:v>
                </c:pt>
                <c:pt idx="4208">
                  <c:v>66.112020864999096</c:v>
                </c:pt>
                <c:pt idx="4209">
                  <c:v>66.089418211549784</c:v>
                </c:pt>
                <c:pt idx="4210">
                  <c:v>66.086062837894943</c:v>
                </c:pt>
                <c:pt idx="4211">
                  <c:v>66.078895511389078</c:v>
                </c:pt>
                <c:pt idx="4212">
                  <c:v>66.074952378732306</c:v>
                </c:pt>
                <c:pt idx="4213">
                  <c:v>66.074636420367483</c:v>
                </c:pt>
                <c:pt idx="4214">
                  <c:v>66.041644659926959</c:v>
                </c:pt>
                <c:pt idx="4215">
                  <c:v>65.991798439341409</c:v>
                </c:pt>
                <c:pt idx="4216">
                  <c:v>65.974993243618471</c:v>
                </c:pt>
                <c:pt idx="4217">
                  <c:v>65.964985247118236</c:v>
                </c:pt>
                <c:pt idx="4218">
                  <c:v>65.964682222736471</c:v>
                </c:pt>
                <c:pt idx="4219">
                  <c:v>65.961401562091396</c:v>
                </c:pt>
                <c:pt idx="4220">
                  <c:v>65.894809716443149</c:v>
                </c:pt>
                <c:pt idx="4221">
                  <c:v>65.862036568694364</c:v>
                </c:pt>
                <c:pt idx="4222">
                  <c:v>65.858126434226193</c:v>
                </c:pt>
                <c:pt idx="4223">
                  <c:v>65.821639072714078</c:v>
                </c:pt>
                <c:pt idx="4224">
                  <c:v>65.80039636282055</c:v>
                </c:pt>
                <c:pt idx="4225">
                  <c:v>65.709157613272637</c:v>
                </c:pt>
                <c:pt idx="4226">
                  <c:v>65.695469653619369</c:v>
                </c:pt>
                <c:pt idx="4227">
                  <c:v>65.686743966387368</c:v>
                </c:pt>
                <c:pt idx="4228">
                  <c:v>65.65073310934028</c:v>
                </c:pt>
                <c:pt idx="4229">
                  <c:v>65.638553827323648</c:v>
                </c:pt>
                <c:pt idx="4230">
                  <c:v>65.633001165916241</c:v>
                </c:pt>
                <c:pt idx="4231">
                  <c:v>65.6127123618284</c:v>
                </c:pt>
                <c:pt idx="4232">
                  <c:v>65.592670554723071</c:v>
                </c:pt>
                <c:pt idx="4233">
                  <c:v>65.490376329733252</c:v>
                </c:pt>
                <c:pt idx="4234">
                  <c:v>65.454061073041245</c:v>
                </c:pt>
                <c:pt idx="4235">
                  <c:v>65.431334521879464</c:v>
                </c:pt>
                <c:pt idx="4236">
                  <c:v>65.415991750587224</c:v>
                </c:pt>
                <c:pt idx="4237">
                  <c:v>65.370632363590602</c:v>
                </c:pt>
                <c:pt idx="4238">
                  <c:v>65.357354936092719</c:v>
                </c:pt>
                <c:pt idx="4239">
                  <c:v>65.348768460184004</c:v>
                </c:pt>
                <c:pt idx="4240">
                  <c:v>65.326328844397992</c:v>
                </c:pt>
                <c:pt idx="4241">
                  <c:v>65.321932237142192</c:v>
                </c:pt>
                <c:pt idx="4242">
                  <c:v>65.320252688651792</c:v>
                </c:pt>
                <c:pt idx="4243">
                  <c:v>65.314600304506826</c:v>
                </c:pt>
                <c:pt idx="4244">
                  <c:v>65.312196532274186</c:v>
                </c:pt>
                <c:pt idx="4245">
                  <c:v>65.293524596352526</c:v>
                </c:pt>
                <c:pt idx="4246">
                  <c:v>65.284475385782486</c:v>
                </c:pt>
                <c:pt idx="4247">
                  <c:v>65.272203310176351</c:v>
                </c:pt>
                <c:pt idx="4248">
                  <c:v>65.221660881518176</c:v>
                </c:pt>
                <c:pt idx="4249">
                  <c:v>65.212352598070382</c:v>
                </c:pt>
                <c:pt idx="4250">
                  <c:v>65.196047610962822</c:v>
                </c:pt>
                <c:pt idx="4251">
                  <c:v>65.180891516934537</c:v>
                </c:pt>
                <c:pt idx="4252">
                  <c:v>65.162327865241281</c:v>
                </c:pt>
                <c:pt idx="4253">
                  <c:v>65.154681989114906</c:v>
                </c:pt>
                <c:pt idx="4254">
                  <c:v>65.112480959550325</c:v>
                </c:pt>
                <c:pt idx="4255">
                  <c:v>65.105819205293258</c:v>
                </c:pt>
                <c:pt idx="4256">
                  <c:v>65.10316707221422</c:v>
                </c:pt>
                <c:pt idx="4257">
                  <c:v>65.09235775356278</c:v>
                </c:pt>
                <c:pt idx="4258">
                  <c:v>65.076208968100076</c:v>
                </c:pt>
                <c:pt idx="4259">
                  <c:v>65.074247205359072</c:v>
                </c:pt>
                <c:pt idx="4260">
                  <c:v>64.971731224887748</c:v>
                </c:pt>
                <c:pt idx="4261">
                  <c:v>64.951478538348951</c:v>
                </c:pt>
                <c:pt idx="4262">
                  <c:v>64.951087634875009</c:v>
                </c:pt>
                <c:pt idx="4263">
                  <c:v>64.946944056232795</c:v>
                </c:pt>
                <c:pt idx="4264">
                  <c:v>64.940071364819502</c:v>
                </c:pt>
                <c:pt idx="4265">
                  <c:v>64.938674498065225</c:v>
                </c:pt>
                <c:pt idx="4266">
                  <c:v>64.891160379214526</c:v>
                </c:pt>
                <c:pt idx="4267">
                  <c:v>64.887297993966627</c:v>
                </c:pt>
                <c:pt idx="4268">
                  <c:v>64.88631900613089</c:v>
                </c:pt>
                <c:pt idx="4269">
                  <c:v>64.8849140218489</c:v>
                </c:pt>
                <c:pt idx="4270">
                  <c:v>64.88348343824984</c:v>
                </c:pt>
                <c:pt idx="4271">
                  <c:v>64.86092923142256</c:v>
                </c:pt>
                <c:pt idx="4272">
                  <c:v>64.822796724569628</c:v>
                </c:pt>
                <c:pt idx="4273">
                  <c:v>64.817374016937151</c:v>
                </c:pt>
                <c:pt idx="4274">
                  <c:v>64.79573537551363</c:v>
                </c:pt>
                <c:pt idx="4275">
                  <c:v>64.777804394504031</c:v>
                </c:pt>
                <c:pt idx="4276">
                  <c:v>64.775439637193543</c:v>
                </c:pt>
                <c:pt idx="4277">
                  <c:v>64.760577037045877</c:v>
                </c:pt>
                <c:pt idx="4278">
                  <c:v>64.727164780887534</c:v>
                </c:pt>
                <c:pt idx="4279">
                  <c:v>64.72639496260679</c:v>
                </c:pt>
                <c:pt idx="4280">
                  <c:v>64.702746808586028</c:v>
                </c:pt>
                <c:pt idx="4281">
                  <c:v>64.698545807525036</c:v>
                </c:pt>
                <c:pt idx="4282">
                  <c:v>64.613629237056273</c:v>
                </c:pt>
                <c:pt idx="4283">
                  <c:v>64.572137463977114</c:v>
                </c:pt>
                <c:pt idx="4284">
                  <c:v>64.557772582061219</c:v>
                </c:pt>
                <c:pt idx="4285">
                  <c:v>64.549779829225159</c:v>
                </c:pt>
                <c:pt idx="4286">
                  <c:v>64.541644712974559</c:v>
                </c:pt>
                <c:pt idx="4287">
                  <c:v>64.536090025058101</c:v>
                </c:pt>
                <c:pt idx="4288">
                  <c:v>64.535543297280881</c:v>
                </c:pt>
                <c:pt idx="4289">
                  <c:v>64.531082836177717</c:v>
                </c:pt>
                <c:pt idx="4290">
                  <c:v>64.48371605516455</c:v>
                </c:pt>
                <c:pt idx="4291">
                  <c:v>64.47726392447278</c:v>
                </c:pt>
                <c:pt idx="4292">
                  <c:v>64.462308205973343</c:v>
                </c:pt>
                <c:pt idx="4293">
                  <c:v>64.432047962523129</c:v>
                </c:pt>
                <c:pt idx="4294">
                  <c:v>64.430216643611161</c:v>
                </c:pt>
                <c:pt idx="4295">
                  <c:v>64.409418516516837</c:v>
                </c:pt>
                <c:pt idx="4296">
                  <c:v>64.405977775916128</c:v>
                </c:pt>
                <c:pt idx="4297">
                  <c:v>64.390922477044199</c:v>
                </c:pt>
                <c:pt idx="4298">
                  <c:v>64.358894203557284</c:v>
                </c:pt>
                <c:pt idx="4299">
                  <c:v>64.327360842948593</c:v>
                </c:pt>
                <c:pt idx="4300">
                  <c:v>64.231867027141277</c:v>
                </c:pt>
                <c:pt idx="4301">
                  <c:v>64.215981602489975</c:v>
                </c:pt>
                <c:pt idx="4302">
                  <c:v>64.179284082343656</c:v>
                </c:pt>
                <c:pt idx="4303">
                  <c:v>64.169361792854673</c:v>
                </c:pt>
                <c:pt idx="4304">
                  <c:v>64.155262919723924</c:v>
                </c:pt>
                <c:pt idx="4305">
                  <c:v>64.150912896326446</c:v>
                </c:pt>
                <c:pt idx="4306">
                  <c:v>64.134166980149558</c:v>
                </c:pt>
                <c:pt idx="4307">
                  <c:v>64.129733566121956</c:v>
                </c:pt>
                <c:pt idx="4308">
                  <c:v>64.09093082012086</c:v>
                </c:pt>
                <c:pt idx="4309">
                  <c:v>64.08751625977068</c:v>
                </c:pt>
                <c:pt idx="4310">
                  <c:v>64.076889420417999</c:v>
                </c:pt>
                <c:pt idx="4311">
                  <c:v>64.051162829331716</c:v>
                </c:pt>
                <c:pt idx="4312">
                  <c:v>63.992036428427433</c:v>
                </c:pt>
                <c:pt idx="4313">
                  <c:v>63.979803077125275</c:v>
                </c:pt>
                <c:pt idx="4314">
                  <c:v>63.9719966545928</c:v>
                </c:pt>
                <c:pt idx="4315">
                  <c:v>63.970106040138965</c:v>
                </c:pt>
                <c:pt idx="4316">
                  <c:v>63.950148356585757</c:v>
                </c:pt>
                <c:pt idx="4317">
                  <c:v>63.949423614663182</c:v>
                </c:pt>
                <c:pt idx="4318">
                  <c:v>63.943847115861359</c:v>
                </c:pt>
                <c:pt idx="4319">
                  <c:v>63.929809773215219</c:v>
                </c:pt>
                <c:pt idx="4320">
                  <c:v>63.848546365997414</c:v>
                </c:pt>
                <c:pt idx="4321">
                  <c:v>63.78763940608043</c:v>
                </c:pt>
                <c:pt idx="4322">
                  <c:v>63.7872434807907</c:v>
                </c:pt>
                <c:pt idx="4323">
                  <c:v>63.779710904686823</c:v>
                </c:pt>
                <c:pt idx="4324">
                  <c:v>63.708734061617136</c:v>
                </c:pt>
                <c:pt idx="4325">
                  <c:v>63.689640930807641</c:v>
                </c:pt>
                <c:pt idx="4326">
                  <c:v>63.688584795021754</c:v>
                </c:pt>
                <c:pt idx="4327">
                  <c:v>63.656609527395268</c:v>
                </c:pt>
                <c:pt idx="4328">
                  <c:v>63.641613859497191</c:v>
                </c:pt>
                <c:pt idx="4329">
                  <c:v>63.62831301023617</c:v>
                </c:pt>
                <c:pt idx="4330">
                  <c:v>63.62763181438099</c:v>
                </c:pt>
                <c:pt idx="4331">
                  <c:v>63.618688138658165</c:v>
                </c:pt>
                <c:pt idx="4332">
                  <c:v>63.595432096751658</c:v>
                </c:pt>
                <c:pt idx="4333">
                  <c:v>63.544542884454756</c:v>
                </c:pt>
                <c:pt idx="4334">
                  <c:v>63.531152142194905</c:v>
                </c:pt>
                <c:pt idx="4335">
                  <c:v>63.529517324574812</c:v>
                </c:pt>
                <c:pt idx="4336">
                  <c:v>63.520076096912703</c:v>
                </c:pt>
                <c:pt idx="4337">
                  <c:v>63.51852982455636</c:v>
                </c:pt>
                <c:pt idx="4338">
                  <c:v>63.453209901035734</c:v>
                </c:pt>
                <c:pt idx="4339">
                  <c:v>63.427218358008332</c:v>
                </c:pt>
                <c:pt idx="4340">
                  <c:v>63.424066620714569</c:v>
                </c:pt>
                <c:pt idx="4341">
                  <c:v>63.422096929764685</c:v>
                </c:pt>
                <c:pt idx="4342">
                  <c:v>63.41062864253508</c:v>
                </c:pt>
                <c:pt idx="4343">
                  <c:v>63.362819624158419</c:v>
                </c:pt>
                <c:pt idx="4344">
                  <c:v>63.294653377227242</c:v>
                </c:pt>
                <c:pt idx="4345">
                  <c:v>63.288388875003363</c:v>
                </c:pt>
                <c:pt idx="4346">
                  <c:v>63.273296989806063</c:v>
                </c:pt>
                <c:pt idx="4347">
                  <c:v>63.245087678691611</c:v>
                </c:pt>
                <c:pt idx="4348">
                  <c:v>63.19440169416233</c:v>
                </c:pt>
                <c:pt idx="4349">
                  <c:v>63.178231795290039</c:v>
                </c:pt>
                <c:pt idx="4350">
                  <c:v>63.161649697554189</c:v>
                </c:pt>
                <c:pt idx="4351">
                  <c:v>63.140886024319364</c:v>
                </c:pt>
                <c:pt idx="4352">
                  <c:v>63.081689304854706</c:v>
                </c:pt>
                <c:pt idx="4353">
                  <c:v>63.057415878156888</c:v>
                </c:pt>
                <c:pt idx="4354">
                  <c:v>63.03315794774322</c:v>
                </c:pt>
                <c:pt idx="4355">
                  <c:v>63.001314072536665</c:v>
                </c:pt>
                <c:pt idx="4356">
                  <c:v>62.983318372970928</c:v>
                </c:pt>
                <c:pt idx="4357">
                  <c:v>62.979085273847744</c:v>
                </c:pt>
                <c:pt idx="4358">
                  <c:v>62.957458330155944</c:v>
                </c:pt>
                <c:pt idx="4359">
                  <c:v>62.954090940294563</c:v>
                </c:pt>
                <c:pt idx="4360">
                  <c:v>62.94898300698388</c:v>
                </c:pt>
                <c:pt idx="4361">
                  <c:v>62.946409858131389</c:v>
                </c:pt>
                <c:pt idx="4362">
                  <c:v>62.899958583262652</c:v>
                </c:pt>
                <c:pt idx="4363">
                  <c:v>62.890767551681591</c:v>
                </c:pt>
                <c:pt idx="4364">
                  <c:v>62.887568356049698</c:v>
                </c:pt>
                <c:pt idx="4365">
                  <c:v>62.832593791042072</c:v>
                </c:pt>
                <c:pt idx="4366">
                  <c:v>62.824200334665925</c:v>
                </c:pt>
                <c:pt idx="4367">
                  <c:v>62.824037868493001</c:v>
                </c:pt>
                <c:pt idx="4368">
                  <c:v>62.802901486829931</c:v>
                </c:pt>
                <c:pt idx="4369">
                  <c:v>62.796721656358237</c:v>
                </c:pt>
                <c:pt idx="4370">
                  <c:v>62.79460379493613</c:v>
                </c:pt>
                <c:pt idx="4371">
                  <c:v>62.780510142957944</c:v>
                </c:pt>
                <c:pt idx="4372">
                  <c:v>62.728192596757239</c:v>
                </c:pt>
                <c:pt idx="4373">
                  <c:v>62.727388995188008</c:v>
                </c:pt>
                <c:pt idx="4374">
                  <c:v>62.686144534272593</c:v>
                </c:pt>
                <c:pt idx="4375">
                  <c:v>62.678786430349973</c:v>
                </c:pt>
                <c:pt idx="4376">
                  <c:v>62.637334076100046</c:v>
                </c:pt>
                <c:pt idx="4377">
                  <c:v>62.628579377779083</c:v>
                </c:pt>
                <c:pt idx="4378">
                  <c:v>62.627365969205599</c:v>
                </c:pt>
                <c:pt idx="4379">
                  <c:v>62.615394776420054</c:v>
                </c:pt>
                <c:pt idx="4380">
                  <c:v>62.606655211684433</c:v>
                </c:pt>
                <c:pt idx="4381">
                  <c:v>62.589590339414478</c:v>
                </c:pt>
                <c:pt idx="4382">
                  <c:v>62.556697890880507</c:v>
                </c:pt>
                <c:pt idx="4383">
                  <c:v>62.549828746426108</c:v>
                </c:pt>
                <c:pt idx="4384">
                  <c:v>62.548843511712185</c:v>
                </c:pt>
                <c:pt idx="4385">
                  <c:v>62.527617032590399</c:v>
                </c:pt>
                <c:pt idx="4386">
                  <c:v>62.524318562139911</c:v>
                </c:pt>
                <c:pt idx="4387">
                  <c:v>62.455999524164497</c:v>
                </c:pt>
                <c:pt idx="4388">
                  <c:v>62.43362424440798</c:v>
                </c:pt>
                <c:pt idx="4389">
                  <c:v>62.401097435343175</c:v>
                </c:pt>
                <c:pt idx="4390">
                  <c:v>62.397385541500718</c:v>
                </c:pt>
                <c:pt idx="4391">
                  <c:v>62.386373867492665</c:v>
                </c:pt>
                <c:pt idx="4392">
                  <c:v>62.382293440008716</c:v>
                </c:pt>
                <c:pt idx="4393">
                  <c:v>62.378008535997687</c:v>
                </c:pt>
                <c:pt idx="4394">
                  <c:v>62.3767415982473</c:v>
                </c:pt>
                <c:pt idx="4395">
                  <c:v>62.375693503506767</c:v>
                </c:pt>
                <c:pt idx="4396">
                  <c:v>62.368695710399422</c:v>
                </c:pt>
                <c:pt idx="4397">
                  <c:v>62.361970014653998</c:v>
                </c:pt>
                <c:pt idx="4398">
                  <c:v>62.361786762034079</c:v>
                </c:pt>
                <c:pt idx="4399">
                  <c:v>62.300220071996613</c:v>
                </c:pt>
                <c:pt idx="4400">
                  <c:v>62.282648475006766</c:v>
                </c:pt>
                <c:pt idx="4401">
                  <c:v>62.277559740811661</c:v>
                </c:pt>
                <c:pt idx="4402">
                  <c:v>62.273010932319949</c:v>
                </c:pt>
                <c:pt idx="4403">
                  <c:v>62.250389244150796</c:v>
                </c:pt>
                <c:pt idx="4404">
                  <c:v>62.249369230528131</c:v>
                </c:pt>
                <c:pt idx="4405">
                  <c:v>62.244167886157975</c:v>
                </c:pt>
                <c:pt idx="4406">
                  <c:v>62.205812102339017</c:v>
                </c:pt>
                <c:pt idx="4407">
                  <c:v>62.203860124029397</c:v>
                </c:pt>
                <c:pt idx="4408">
                  <c:v>62.196370974975146</c:v>
                </c:pt>
                <c:pt idx="4409">
                  <c:v>62.196284536070344</c:v>
                </c:pt>
                <c:pt idx="4410">
                  <c:v>62.187646503135355</c:v>
                </c:pt>
                <c:pt idx="4411">
                  <c:v>62.153170252403044</c:v>
                </c:pt>
                <c:pt idx="4412">
                  <c:v>62.141072748726046</c:v>
                </c:pt>
                <c:pt idx="4413">
                  <c:v>62.139084859097906</c:v>
                </c:pt>
                <c:pt idx="4414">
                  <c:v>62.130803979183739</c:v>
                </c:pt>
                <c:pt idx="4415">
                  <c:v>62.08735022223064</c:v>
                </c:pt>
                <c:pt idx="4416">
                  <c:v>62.060001199472381</c:v>
                </c:pt>
                <c:pt idx="4417">
                  <c:v>62.054480504116874</c:v>
                </c:pt>
                <c:pt idx="4418">
                  <c:v>62.050690518728871</c:v>
                </c:pt>
                <c:pt idx="4419">
                  <c:v>62.03965798515533</c:v>
                </c:pt>
                <c:pt idx="4420">
                  <c:v>62.028840062611565</c:v>
                </c:pt>
                <c:pt idx="4421">
                  <c:v>62.009591803743227</c:v>
                </c:pt>
                <c:pt idx="4422">
                  <c:v>61.919314578879202</c:v>
                </c:pt>
                <c:pt idx="4423">
                  <c:v>61.903727497619741</c:v>
                </c:pt>
                <c:pt idx="4424">
                  <c:v>61.902321916521309</c:v>
                </c:pt>
                <c:pt idx="4425">
                  <c:v>61.84569785448253</c:v>
                </c:pt>
                <c:pt idx="4426">
                  <c:v>61.837928390645104</c:v>
                </c:pt>
                <c:pt idx="4427">
                  <c:v>61.79837070971741</c:v>
                </c:pt>
                <c:pt idx="4428">
                  <c:v>61.789547878775473</c:v>
                </c:pt>
                <c:pt idx="4429">
                  <c:v>61.784081593798213</c:v>
                </c:pt>
                <c:pt idx="4430">
                  <c:v>61.781071962497101</c:v>
                </c:pt>
                <c:pt idx="4431">
                  <c:v>61.773565612061788</c:v>
                </c:pt>
                <c:pt idx="4432">
                  <c:v>61.761853651321765</c:v>
                </c:pt>
                <c:pt idx="4433">
                  <c:v>61.743214340388874</c:v>
                </c:pt>
                <c:pt idx="4434">
                  <c:v>61.730845232414545</c:v>
                </c:pt>
                <c:pt idx="4435">
                  <c:v>61.724191994094383</c:v>
                </c:pt>
                <c:pt idx="4436">
                  <c:v>61.720754975172362</c:v>
                </c:pt>
                <c:pt idx="4437">
                  <c:v>61.719294593794352</c:v>
                </c:pt>
                <c:pt idx="4438">
                  <c:v>61.710785631626742</c:v>
                </c:pt>
                <c:pt idx="4439">
                  <c:v>61.704247406418133</c:v>
                </c:pt>
                <c:pt idx="4440">
                  <c:v>61.658653246753289</c:v>
                </c:pt>
                <c:pt idx="4441">
                  <c:v>61.608977219768811</c:v>
                </c:pt>
                <c:pt idx="4442">
                  <c:v>61.6060552254879</c:v>
                </c:pt>
                <c:pt idx="4443">
                  <c:v>61.533850195095731</c:v>
                </c:pt>
                <c:pt idx="4444">
                  <c:v>61.532420940007512</c:v>
                </c:pt>
                <c:pt idx="4445">
                  <c:v>61.532302259344839</c:v>
                </c:pt>
                <c:pt idx="4446">
                  <c:v>61.526714782165413</c:v>
                </c:pt>
                <c:pt idx="4447">
                  <c:v>61.50926907107133</c:v>
                </c:pt>
                <c:pt idx="4448">
                  <c:v>61.500291313588995</c:v>
                </c:pt>
                <c:pt idx="4449">
                  <c:v>61.461398153854631</c:v>
                </c:pt>
                <c:pt idx="4450">
                  <c:v>61.459681670160151</c:v>
                </c:pt>
                <c:pt idx="4451">
                  <c:v>61.428845068881486</c:v>
                </c:pt>
                <c:pt idx="4452">
                  <c:v>61.425206926475084</c:v>
                </c:pt>
                <c:pt idx="4453">
                  <c:v>61.421385526302174</c:v>
                </c:pt>
                <c:pt idx="4454">
                  <c:v>61.415776462880864</c:v>
                </c:pt>
                <c:pt idx="4455">
                  <c:v>61.379986673979971</c:v>
                </c:pt>
                <c:pt idx="4456">
                  <c:v>61.362144394090393</c:v>
                </c:pt>
                <c:pt idx="4457">
                  <c:v>61.359846912723526</c:v>
                </c:pt>
                <c:pt idx="4458">
                  <c:v>61.325809528662077</c:v>
                </c:pt>
                <c:pt idx="4459">
                  <c:v>61.281053464810057</c:v>
                </c:pt>
                <c:pt idx="4460">
                  <c:v>61.280863907929486</c:v>
                </c:pt>
                <c:pt idx="4461">
                  <c:v>61.27380311107914</c:v>
                </c:pt>
                <c:pt idx="4462">
                  <c:v>61.237932821396278</c:v>
                </c:pt>
                <c:pt idx="4463">
                  <c:v>61.233116734873661</c:v>
                </c:pt>
                <c:pt idx="4464">
                  <c:v>61.223902440688668</c:v>
                </c:pt>
                <c:pt idx="4465">
                  <c:v>61.222992354107184</c:v>
                </c:pt>
                <c:pt idx="4466">
                  <c:v>61.211504939823449</c:v>
                </c:pt>
                <c:pt idx="4467">
                  <c:v>61.158103960472452</c:v>
                </c:pt>
                <c:pt idx="4468">
                  <c:v>61.154943197671273</c:v>
                </c:pt>
                <c:pt idx="4469">
                  <c:v>61.145139393400527</c:v>
                </c:pt>
                <c:pt idx="4470">
                  <c:v>61.123619261521611</c:v>
                </c:pt>
                <c:pt idx="4471">
                  <c:v>61.105714899559885</c:v>
                </c:pt>
                <c:pt idx="4472">
                  <c:v>61.040601295817268</c:v>
                </c:pt>
                <c:pt idx="4473">
                  <c:v>61.032239785132646</c:v>
                </c:pt>
                <c:pt idx="4474">
                  <c:v>61.025194874206612</c:v>
                </c:pt>
                <c:pt idx="4475">
                  <c:v>60.929373584475286</c:v>
                </c:pt>
                <c:pt idx="4476">
                  <c:v>60.923706167129708</c:v>
                </c:pt>
                <c:pt idx="4477">
                  <c:v>60.916099762690479</c:v>
                </c:pt>
                <c:pt idx="4478">
                  <c:v>60.915250773827758</c:v>
                </c:pt>
                <c:pt idx="4479">
                  <c:v>60.914469034764018</c:v>
                </c:pt>
                <c:pt idx="4480">
                  <c:v>60.892296943089455</c:v>
                </c:pt>
                <c:pt idx="4481">
                  <c:v>60.861753162686981</c:v>
                </c:pt>
                <c:pt idx="4482">
                  <c:v>60.840803087729121</c:v>
                </c:pt>
                <c:pt idx="4483">
                  <c:v>60.822571260055483</c:v>
                </c:pt>
                <c:pt idx="4484">
                  <c:v>60.795322562721623</c:v>
                </c:pt>
                <c:pt idx="4485">
                  <c:v>60.783343281678739</c:v>
                </c:pt>
                <c:pt idx="4486">
                  <c:v>60.686242733349118</c:v>
                </c:pt>
                <c:pt idx="4487">
                  <c:v>60.631529346278889</c:v>
                </c:pt>
                <c:pt idx="4488">
                  <c:v>60.620604728083357</c:v>
                </c:pt>
                <c:pt idx="4489">
                  <c:v>60.580563393243779</c:v>
                </c:pt>
                <c:pt idx="4490">
                  <c:v>60.557113583360255</c:v>
                </c:pt>
                <c:pt idx="4491">
                  <c:v>60.53895094540642</c:v>
                </c:pt>
                <c:pt idx="4492">
                  <c:v>60.535592082502099</c:v>
                </c:pt>
                <c:pt idx="4493">
                  <c:v>60.525746306231156</c:v>
                </c:pt>
                <c:pt idx="4494">
                  <c:v>60.452080232472561</c:v>
                </c:pt>
                <c:pt idx="4495">
                  <c:v>60.442494983926821</c:v>
                </c:pt>
                <c:pt idx="4496">
                  <c:v>60.422981525879869</c:v>
                </c:pt>
                <c:pt idx="4497">
                  <c:v>60.391054332414704</c:v>
                </c:pt>
                <c:pt idx="4498">
                  <c:v>60.371982605268272</c:v>
                </c:pt>
                <c:pt idx="4499">
                  <c:v>60.350061414861969</c:v>
                </c:pt>
                <c:pt idx="4500">
                  <c:v>60.344169437207739</c:v>
                </c:pt>
                <c:pt idx="4501">
                  <c:v>60.320465300487491</c:v>
                </c:pt>
                <c:pt idx="4502">
                  <c:v>60.296218389416055</c:v>
                </c:pt>
                <c:pt idx="4503">
                  <c:v>60.291826406570934</c:v>
                </c:pt>
                <c:pt idx="4504">
                  <c:v>60.25885596033018</c:v>
                </c:pt>
                <c:pt idx="4505">
                  <c:v>60.221296399344972</c:v>
                </c:pt>
                <c:pt idx="4506">
                  <c:v>60.204338613551833</c:v>
                </c:pt>
                <c:pt idx="4507">
                  <c:v>60.201080096055435</c:v>
                </c:pt>
                <c:pt idx="4508">
                  <c:v>60.161120282978388</c:v>
                </c:pt>
                <c:pt idx="4509">
                  <c:v>60.139921868825908</c:v>
                </c:pt>
                <c:pt idx="4510">
                  <c:v>60.127886270607533</c:v>
                </c:pt>
                <c:pt idx="4511">
                  <c:v>60.126650234128398</c:v>
                </c:pt>
                <c:pt idx="4512">
                  <c:v>60.116974775975926</c:v>
                </c:pt>
                <c:pt idx="4513">
                  <c:v>60.113710691368816</c:v>
                </c:pt>
                <c:pt idx="4514">
                  <c:v>60.029600531772687</c:v>
                </c:pt>
                <c:pt idx="4515">
                  <c:v>60.029324361591222</c:v>
                </c:pt>
                <c:pt idx="4516">
                  <c:v>60.021815764567123</c:v>
                </c:pt>
                <c:pt idx="4517">
                  <c:v>59.996944001184147</c:v>
                </c:pt>
                <c:pt idx="4518">
                  <c:v>59.988741980085599</c:v>
                </c:pt>
                <c:pt idx="4519">
                  <c:v>59.96989288886985</c:v>
                </c:pt>
                <c:pt idx="4520">
                  <c:v>59.950601148915396</c:v>
                </c:pt>
                <c:pt idx="4521">
                  <c:v>59.946435506066528</c:v>
                </c:pt>
                <c:pt idx="4522">
                  <c:v>59.937973907009834</c:v>
                </c:pt>
                <c:pt idx="4523">
                  <c:v>59.929656118859484</c:v>
                </c:pt>
                <c:pt idx="4524">
                  <c:v>59.912443582255193</c:v>
                </c:pt>
                <c:pt idx="4525">
                  <c:v>59.885841123410167</c:v>
                </c:pt>
                <c:pt idx="4526">
                  <c:v>59.859776313805654</c:v>
                </c:pt>
                <c:pt idx="4527">
                  <c:v>59.8595140178086</c:v>
                </c:pt>
                <c:pt idx="4528">
                  <c:v>59.850175330047875</c:v>
                </c:pt>
                <c:pt idx="4529">
                  <c:v>59.839852590360444</c:v>
                </c:pt>
                <c:pt idx="4530">
                  <c:v>59.837822649283609</c:v>
                </c:pt>
                <c:pt idx="4531">
                  <c:v>59.80858877030861</c:v>
                </c:pt>
                <c:pt idx="4532">
                  <c:v>59.799412089138684</c:v>
                </c:pt>
                <c:pt idx="4533">
                  <c:v>59.795547224526899</c:v>
                </c:pt>
                <c:pt idx="4534">
                  <c:v>59.792839202121108</c:v>
                </c:pt>
                <c:pt idx="4535">
                  <c:v>59.779388817105897</c:v>
                </c:pt>
                <c:pt idx="4536">
                  <c:v>59.756151283178838</c:v>
                </c:pt>
                <c:pt idx="4537">
                  <c:v>59.708916868932093</c:v>
                </c:pt>
                <c:pt idx="4538">
                  <c:v>59.698698371756251</c:v>
                </c:pt>
                <c:pt idx="4539">
                  <c:v>59.691367145810993</c:v>
                </c:pt>
                <c:pt idx="4540">
                  <c:v>59.635598822518801</c:v>
                </c:pt>
                <c:pt idx="4541">
                  <c:v>59.632169645417306</c:v>
                </c:pt>
                <c:pt idx="4542">
                  <c:v>59.614814398192863</c:v>
                </c:pt>
                <c:pt idx="4543">
                  <c:v>59.587173308209287</c:v>
                </c:pt>
                <c:pt idx="4544">
                  <c:v>59.559793897406642</c:v>
                </c:pt>
                <c:pt idx="4545">
                  <c:v>59.556115579444899</c:v>
                </c:pt>
                <c:pt idx="4546">
                  <c:v>59.555946789171507</c:v>
                </c:pt>
                <c:pt idx="4547">
                  <c:v>59.536886607322359</c:v>
                </c:pt>
                <c:pt idx="4548">
                  <c:v>59.513270468641764</c:v>
                </c:pt>
                <c:pt idx="4549">
                  <c:v>59.500847019693673</c:v>
                </c:pt>
                <c:pt idx="4550">
                  <c:v>59.429718127477706</c:v>
                </c:pt>
                <c:pt idx="4551">
                  <c:v>59.410995152226519</c:v>
                </c:pt>
                <c:pt idx="4552">
                  <c:v>59.405985848963368</c:v>
                </c:pt>
                <c:pt idx="4553">
                  <c:v>59.392186605357047</c:v>
                </c:pt>
                <c:pt idx="4554">
                  <c:v>59.35788624361458</c:v>
                </c:pt>
                <c:pt idx="4555">
                  <c:v>59.341126839868629</c:v>
                </c:pt>
                <c:pt idx="4556">
                  <c:v>59.302767767982203</c:v>
                </c:pt>
                <c:pt idx="4557">
                  <c:v>59.291844252153261</c:v>
                </c:pt>
                <c:pt idx="4558">
                  <c:v>59.279151515478354</c:v>
                </c:pt>
                <c:pt idx="4559">
                  <c:v>59.265995298683308</c:v>
                </c:pt>
                <c:pt idx="4560">
                  <c:v>59.2445623459232</c:v>
                </c:pt>
                <c:pt idx="4561">
                  <c:v>59.238803277750961</c:v>
                </c:pt>
                <c:pt idx="4562">
                  <c:v>59.218135073068431</c:v>
                </c:pt>
                <c:pt idx="4563">
                  <c:v>59.198302845321294</c:v>
                </c:pt>
                <c:pt idx="4564">
                  <c:v>59.198171964168921</c:v>
                </c:pt>
                <c:pt idx="4565">
                  <c:v>59.196262270802059</c:v>
                </c:pt>
                <c:pt idx="4566">
                  <c:v>59.140546884434265</c:v>
                </c:pt>
                <c:pt idx="4567">
                  <c:v>59.102745925054457</c:v>
                </c:pt>
                <c:pt idx="4568">
                  <c:v>59.093070521948796</c:v>
                </c:pt>
                <c:pt idx="4569">
                  <c:v>59.091056774986306</c:v>
                </c:pt>
                <c:pt idx="4570">
                  <c:v>59.077404249504227</c:v>
                </c:pt>
                <c:pt idx="4571">
                  <c:v>59.063147509966853</c:v>
                </c:pt>
                <c:pt idx="4572">
                  <c:v>58.982859150225075</c:v>
                </c:pt>
                <c:pt idx="4573">
                  <c:v>58.981131220563896</c:v>
                </c:pt>
                <c:pt idx="4574">
                  <c:v>58.977811827025427</c:v>
                </c:pt>
                <c:pt idx="4575">
                  <c:v>58.930924411778562</c:v>
                </c:pt>
                <c:pt idx="4576">
                  <c:v>58.920556028477577</c:v>
                </c:pt>
                <c:pt idx="4577">
                  <c:v>58.919220413811061</c:v>
                </c:pt>
                <c:pt idx="4578">
                  <c:v>58.917596396783111</c:v>
                </c:pt>
                <c:pt idx="4579">
                  <c:v>58.901235752215698</c:v>
                </c:pt>
                <c:pt idx="4580">
                  <c:v>58.89460809894922</c:v>
                </c:pt>
                <c:pt idx="4581">
                  <c:v>58.868286700207342</c:v>
                </c:pt>
                <c:pt idx="4582">
                  <c:v>58.844782623609824</c:v>
                </c:pt>
                <c:pt idx="4583">
                  <c:v>58.843408665496753</c:v>
                </c:pt>
                <c:pt idx="4584">
                  <c:v>58.813784826395576</c:v>
                </c:pt>
                <c:pt idx="4585">
                  <c:v>58.791294213528367</c:v>
                </c:pt>
                <c:pt idx="4586">
                  <c:v>58.787262830416978</c:v>
                </c:pt>
                <c:pt idx="4587">
                  <c:v>58.76778122400853</c:v>
                </c:pt>
                <c:pt idx="4588">
                  <c:v>58.755883700825507</c:v>
                </c:pt>
                <c:pt idx="4589">
                  <c:v>58.755878748771437</c:v>
                </c:pt>
                <c:pt idx="4590">
                  <c:v>58.729804871670012</c:v>
                </c:pt>
                <c:pt idx="4591">
                  <c:v>58.713517110841607</c:v>
                </c:pt>
                <c:pt idx="4592">
                  <c:v>58.711550239026487</c:v>
                </c:pt>
                <c:pt idx="4593">
                  <c:v>58.707067030771675</c:v>
                </c:pt>
                <c:pt idx="4594">
                  <c:v>58.696027652538952</c:v>
                </c:pt>
                <c:pt idx="4595">
                  <c:v>58.66694284809649</c:v>
                </c:pt>
                <c:pt idx="4596">
                  <c:v>58.660857495356353</c:v>
                </c:pt>
                <c:pt idx="4597">
                  <c:v>58.657613611142963</c:v>
                </c:pt>
                <c:pt idx="4598">
                  <c:v>58.644259665968733</c:v>
                </c:pt>
                <c:pt idx="4599">
                  <c:v>58.643207763295294</c:v>
                </c:pt>
                <c:pt idx="4600">
                  <c:v>58.638317977327461</c:v>
                </c:pt>
                <c:pt idx="4601">
                  <c:v>58.638236719551728</c:v>
                </c:pt>
                <c:pt idx="4602">
                  <c:v>58.626307224235866</c:v>
                </c:pt>
                <c:pt idx="4603">
                  <c:v>58.62247697001758</c:v>
                </c:pt>
                <c:pt idx="4604">
                  <c:v>58.616693793490072</c:v>
                </c:pt>
                <c:pt idx="4605">
                  <c:v>58.610604616826542</c:v>
                </c:pt>
                <c:pt idx="4606">
                  <c:v>58.59982528393509</c:v>
                </c:pt>
                <c:pt idx="4607">
                  <c:v>58.524738502918751</c:v>
                </c:pt>
                <c:pt idx="4608">
                  <c:v>58.50078241167023</c:v>
                </c:pt>
                <c:pt idx="4609">
                  <c:v>58.474110713609775</c:v>
                </c:pt>
                <c:pt idx="4610">
                  <c:v>58.453966744622122</c:v>
                </c:pt>
                <c:pt idx="4611">
                  <c:v>58.436574666038631</c:v>
                </c:pt>
                <c:pt idx="4612">
                  <c:v>58.351460472248377</c:v>
                </c:pt>
                <c:pt idx="4613">
                  <c:v>58.349103362657928</c:v>
                </c:pt>
                <c:pt idx="4614">
                  <c:v>58.335963000058634</c:v>
                </c:pt>
                <c:pt idx="4615">
                  <c:v>58.323942144441055</c:v>
                </c:pt>
                <c:pt idx="4616">
                  <c:v>58.309274325411529</c:v>
                </c:pt>
                <c:pt idx="4617">
                  <c:v>58.305984070440111</c:v>
                </c:pt>
                <c:pt idx="4618">
                  <c:v>58.300161920044125</c:v>
                </c:pt>
                <c:pt idx="4619">
                  <c:v>58.282935417047099</c:v>
                </c:pt>
                <c:pt idx="4620">
                  <c:v>58.244175343367175</c:v>
                </c:pt>
                <c:pt idx="4621">
                  <c:v>58.206014447215438</c:v>
                </c:pt>
                <c:pt idx="4622">
                  <c:v>58.169128887716873</c:v>
                </c:pt>
                <c:pt idx="4623">
                  <c:v>58.168629396300545</c:v>
                </c:pt>
                <c:pt idx="4624">
                  <c:v>58.108522619306534</c:v>
                </c:pt>
                <c:pt idx="4625">
                  <c:v>58.102022959526401</c:v>
                </c:pt>
                <c:pt idx="4626">
                  <c:v>58.096155447420628</c:v>
                </c:pt>
                <c:pt idx="4627">
                  <c:v>58.075994355515761</c:v>
                </c:pt>
                <c:pt idx="4628">
                  <c:v>58.035304654858834</c:v>
                </c:pt>
                <c:pt idx="4629">
                  <c:v>58.012816075744148</c:v>
                </c:pt>
                <c:pt idx="4630">
                  <c:v>58.004287163225889</c:v>
                </c:pt>
                <c:pt idx="4631">
                  <c:v>57.987562731478334</c:v>
                </c:pt>
                <c:pt idx="4632">
                  <c:v>57.967687231818289</c:v>
                </c:pt>
                <c:pt idx="4633">
                  <c:v>57.960180718926125</c:v>
                </c:pt>
                <c:pt idx="4634">
                  <c:v>57.949983066989134</c:v>
                </c:pt>
                <c:pt idx="4635">
                  <c:v>57.933641788806668</c:v>
                </c:pt>
                <c:pt idx="4636">
                  <c:v>57.932271377851684</c:v>
                </c:pt>
                <c:pt idx="4637">
                  <c:v>57.900178642633968</c:v>
                </c:pt>
                <c:pt idx="4638">
                  <c:v>57.89421574947005</c:v>
                </c:pt>
                <c:pt idx="4639">
                  <c:v>57.877064327948055</c:v>
                </c:pt>
                <c:pt idx="4640">
                  <c:v>57.846623115058371</c:v>
                </c:pt>
                <c:pt idx="4641">
                  <c:v>57.843481615797124</c:v>
                </c:pt>
                <c:pt idx="4642">
                  <c:v>57.832666308513815</c:v>
                </c:pt>
                <c:pt idx="4643">
                  <c:v>57.795437861060073</c:v>
                </c:pt>
                <c:pt idx="4644">
                  <c:v>57.789030690972311</c:v>
                </c:pt>
                <c:pt idx="4645">
                  <c:v>57.784998726058809</c:v>
                </c:pt>
                <c:pt idx="4646">
                  <c:v>57.766670437129072</c:v>
                </c:pt>
                <c:pt idx="4647">
                  <c:v>57.754553979745381</c:v>
                </c:pt>
                <c:pt idx="4648">
                  <c:v>57.743557173977386</c:v>
                </c:pt>
                <c:pt idx="4649">
                  <c:v>57.714167079626854</c:v>
                </c:pt>
                <c:pt idx="4650">
                  <c:v>57.712048544247885</c:v>
                </c:pt>
                <c:pt idx="4651">
                  <c:v>57.708542960231121</c:v>
                </c:pt>
                <c:pt idx="4652">
                  <c:v>57.703159445489618</c:v>
                </c:pt>
                <c:pt idx="4653">
                  <c:v>57.698663125564451</c:v>
                </c:pt>
                <c:pt idx="4654">
                  <c:v>57.68740987359319</c:v>
                </c:pt>
                <c:pt idx="4655">
                  <c:v>57.686510862624104</c:v>
                </c:pt>
                <c:pt idx="4656">
                  <c:v>57.674198387901797</c:v>
                </c:pt>
                <c:pt idx="4657">
                  <c:v>57.668816577754626</c:v>
                </c:pt>
                <c:pt idx="4658">
                  <c:v>57.625562525682426</c:v>
                </c:pt>
                <c:pt idx="4659">
                  <c:v>57.609418770203312</c:v>
                </c:pt>
                <c:pt idx="4660">
                  <c:v>57.584148123530397</c:v>
                </c:pt>
                <c:pt idx="4661">
                  <c:v>57.574376461034745</c:v>
                </c:pt>
                <c:pt idx="4662">
                  <c:v>57.562256434136827</c:v>
                </c:pt>
                <c:pt idx="4663">
                  <c:v>57.561004516968026</c:v>
                </c:pt>
                <c:pt idx="4664">
                  <c:v>57.537380424234478</c:v>
                </c:pt>
                <c:pt idx="4665">
                  <c:v>57.535924999710652</c:v>
                </c:pt>
                <c:pt idx="4666">
                  <c:v>57.516460660377092</c:v>
                </c:pt>
                <c:pt idx="4667">
                  <c:v>57.513715755046093</c:v>
                </c:pt>
                <c:pt idx="4668">
                  <c:v>57.506963895128941</c:v>
                </c:pt>
                <c:pt idx="4669">
                  <c:v>57.496753126158538</c:v>
                </c:pt>
                <c:pt idx="4670">
                  <c:v>57.475561244450546</c:v>
                </c:pt>
                <c:pt idx="4671">
                  <c:v>57.457589287906686</c:v>
                </c:pt>
                <c:pt idx="4672">
                  <c:v>57.45035828145496</c:v>
                </c:pt>
                <c:pt idx="4673">
                  <c:v>57.403992030100106</c:v>
                </c:pt>
                <c:pt idx="4674">
                  <c:v>57.399315797505309</c:v>
                </c:pt>
                <c:pt idx="4675">
                  <c:v>57.388868069910039</c:v>
                </c:pt>
                <c:pt idx="4676">
                  <c:v>57.372953260291659</c:v>
                </c:pt>
                <c:pt idx="4677">
                  <c:v>57.335042845625573</c:v>
                </c:pt>
                <c:pt idx="4678">
                  <c:v>57.327971370711573</c:v>
                </c:pt>
                <c:pt idx="4679">
                  <c:v>57.269258003066106</c:v>
                </c:pt>
                <c:pt idx="4680">
                  <c:v>57.254090718179562</c:v>
                </c:pt>
                <c:pt idx="4681">
                  <c:v>57.220522507083146</c:v>
                </c:pt>
                <c:pt idx="4682">
                  <c:v>57.219491750272368</c:v>
                </c:pt>
                <c:pt idx="4683">
                  <c:v>57.20775362500882</c:v>
                </c:pt>
                <c:pt idx="4684">
                  <c:v>57.205382243315029</c:v>
                </c:pt>
                <c:pt idx="4685">
                  <c:v>57.204090269323913</c:v>
                </c:pt>
                <c:pt idx="4686">
                  <c:v>57.162360954107584</c:v>
                </c:pt>
                <c:pt idx="4687">
                  <c:v>57.159648086409653</c:v>
                </c:pt>
                <c:pt idx="4688">
                  <c:v>57.150065823220167</c:v>
                </c:pt>
                <c:pt idx="4689">
                  <c:v>57.108949246662746</c:v>
                </c:pt>
                <c:pt idx="4690">
                  <c:v>57.087288199769304</c:v>
                </c:pt>
                <c:pt idx="4691">
                  <c:v>57.087186251933467</c:v>
                </c:pt>
                <c:pt idx="4692">
                  <c:v>57.066163995317496</c:v>
                </c:pt>
                <c:pt idx="4693">
                  <c:v>57.041615147855055</c:v>
                </c:pt>
                <c:pt idx="4694">
                  <c:v>56.975514554823917</c:v>
                </c:pt>
                <c:pt idx="4695">
                  <c:v>56.958117277463337</c:v>
                </c:pt>
                <c:pt idx="4696">
                  <c:v>56.94575473637201</c:v>
                </c:pt>
                <c:pt idx="4697">
                  <c:v>56.938279179919263</c:v>
                </c:pt>
                <c:pt idx="4698">
                  <c:v>56.897851236615246</c:v>
                </c:pt>
                <c:pt idx="4699">
                  <c:v>56.863385047341161</c:v>
                </c:pt>
                <c:pt idx="4700">
                  <c:v>56.822229864099917</c:v>
                </c:pt>
                <c:pt idx="4701">
                  <c:v>56.815801908237106</c:v>
                </c:pt>
                <c:pt idx="4702">
                  <c:v>56.791414306589239</c:v>
                </c:pt>
                <c:pt idx="4703">
                  <c:v>56.766837281205483</c:v>
                </c:pt>
                <c:pt idx="4704">
                  <c:v>56.764343209284206</c:v>
                </c:pt>
                <c:pt idx="4705">
                  <c:v>56.758169981928397</c:v>
                </c:pt>
                <c:pt idx="4706">
                  <c:v>56.751330440974854</c:v>
                </c:pt>
                <c:pt idx="4707">
                  <c:v>56.748266463491191</c:v>
                </c:pt>
                <c:pt idx="4708">
                  <c:v>56.744274714965606</c:v>
                </c:pt>
                <c:pt idx="4709">
                  <c:v>56.689627162250567</c:v>
                </c:pt>
                <c:pt idx="4710">
                  <c:v>56.688495222833488</c:v>
                </c:pt>
                <c:pt idx="4711">
                  <c:v>56.665892386263771</c:v>
                </c:pt>
                <c:pt idx="4712">
                  <c:v>56.634182725689762</c:v>
                </c:pt>
                <c:pt idx="4713">
                  <c:v>56.573768663377436</c:v>
                </c:pt>
                <c:pt idx="4714">
                  <c:v>56.539382994268337</c:v>
                </c:pt>
                <c:pt idx="4715">
                  <c:v>56.501360701155676</c:v>
                </c:pt>
                <c:pt idx="4716">
                  <c:v>56.500084817067844</c:v>
                </c:pt>
                <c:pt idx="4717">
                  <c:v>56.493978034841994</c:v>
                </c:pt>
                <c:pt idx="4718">
                  <c:v>56.484240319015598</c:v>
                </c:pt>
                <c:pt idx="4719">
                  <c:v>56.45963887877442</c:v>
                </c:pt>
                <c:pt idx="4720">
                  <c:v>56.458702677868629</c:v>
                </c:pt>
                <c:pt idx="4721">
                  <c:v>56.449016247596099</c:v>
                </c:pt>
                <c:pt idx="4722">
                  <c:v>56.427908352129606</c:v>
                </c:pt>
                <c:pt idx="4723">
                  <c:v>56.414099383632532</c:v>
                </c:pt>
                <c:pt idx="4724">
                  <c:v>56.412460522757158</c:v>
                </c:pt>
                <c:pt idx="4725">
                  <c:v>56.397610754370334</c:v>
                </c:pt>
                <c:pt idx="4726">
                  <c:v>56.365604479856636</c:v>
                </c:pt>
                <c:pt idx="4727">
                  <c:v>56.313284858837129</c:v>
                </c:pt>
                <c:pt idx="4728">
                  <c:v>56.290141373808545</c:v>
                </c:pt>
                <c:pt idx="4729">
                  <c:v>56.279661303227172</c:v>
                </c:pt>
                <c:pt idx="4730">
                  <c:v>56.275859189024814</c:v>
                </c:pt>
                <c:pt idx="4731">
                  <c:v>56.273737029521264</c:v>
                </c:pt>
                <c:pt idx="4732">
                  <c:v>56.271662151217569</c:v>
                </c:pt>
                <c:pt idx="4733">
                  <c:v>56.261248314387934</c:v>
                </c:pt>
                <c:pt idx="4734">
                  <c:v>56.23181029061368</c:v>
                </c:pt>
                <c:pt idx="4735">
                  <c:v>56.23081343369396</c:v>
                </c:pt>
                <c:pt idx="4736">
                  <c:v>56.215383931856799</c:v>
                </c:pt>
                <c:pt idx="4737">
                  <c:v>56.19116949349209</c:v>
                </c:pt>
                <c:pt idx="4738">
                  <c:v>56.171005916139706</c:v>
                </c:pt>
                <c:pt idx="4739">
                  <c:v>56.155749035072098</c:v>
                </c:pt>
                <c:pt idx="4740">
                  <c:v>56.155305254143869</c:v>
                </c:pt>
                <c:pt idx="4741">
                  <c:v>56.12695667508536</c:v>
                </c:pt>
                <c:pt idx="4742">
                  <c:v>56.122470697984816</c:v>
                </c:pt>
                <c:pt idx="4743">
                  <c:v>56.105091508357162</c:v>
                </c:pt>
                <c:pt idx="4744">
                  <c:v>56.097406066064401</c:v>
                </c:pt>
                <c:pt idx="4745">
                  <c:v>56.095835674838881</c:v>
                </c:pt>
                <c:pt idx="4746">
                  <c:v>56.090143604274004</c:v>
                </c:pt>
                <c:pt idx="4747">
                  <c:v>56.082494622046639</c:v>
                </c:pt>
                <c:pt idx="4748">
                  <c:v>56.07470704680734</c:v>
                </c:pt>
                <c:pt idx="4749">
                  <c:v>56.073673897873078</c:v>
                </c:pt>
                <c:pt idx="4750">
                  <c:v>56.042804876323096</c:v>
                </c:pt>
                <c:pt idx="4751">
                  <c:v>56.013189157287528</c:v>
                </c:pt>
                <c:pt idx="4752">
                  <c:v>56.010618747534757</c:v>
                </c:pt>
                <c:pt idx="4753">
                  <c:v>56.003050327659324</c:v>
                </c:pt>
                <c:pt idx="4754">
                  <c:v>55.992946286596933</c:v>
                </c:pt>
                <c:pt idx="4755">
                  <c:v>55.9737955794836</c:v>
                </c:pt>
                <c:pt idx="4756">
                  <c:v>55.968380342665888</c:v>
                </c:pt>
                <c:pt idx="4757">
                  <c:v>55.968195245947996</c:v>
                </c:pt>
                <c:pt idx="4758">
                  <c:v>55.927647114367552</c:v>
                </c:pt>
                <c:pt idx="4759">
                  <c:v>55.917893779762004</c:v>
                </c:pt>
                <c:pt idx="4760">
                  <c:v>55.878691802414117</c:v>
                </c:pt>
                <c:pt idx="4761">
                  <c:v>55.866572507610826</c:v>
                </c:pt>
                <c:pt idx="4762">
                  <c:v>55.848457156151824</c:v>
                </c:pt>
                <c:pt idx="4763">
                  <c:v>55.829471268167516</c:v>
                </c:pt>
                <c:pt idx="4764">
                  <c:v>55.781388122114414</c:v>
                </c:pt>
                <c:pt idx="4765">
                  <c:v>55.729866969978339</c:v>
                </c:pt>
                <c:pt idx="4766">
                  <c:v>55.662424362102705</c:v>
                </c:pt>
                <c:pt idx="4767">
                  <c:v>55.609207322562511</c:v>
                </c:pt>
                <c:pt idx="4768">
                  <c:v>55.582041579784558</c:v>
                </c:pt>
                <c:pt idx="4769">
                  <c:v>55.569663915450299</c:v>
                </c:pt>
                <c:pt idx="4770">
                  <c:v>55.564099999735618</c:v>
                </c:pt>
                <c:pt idx="4771">
                  <c:v>55.547569162366237</c:v>
                </c:pt>
                <c:pt idx="4772">
                  <c:v>55.538784800507443</c:v>
                </c:pt>
                <c:pt idx="4773">
                  <c:v>55.517068351195341</c:v>
                </c:pt>
                <c:pt idx="4774">
                  <c:v>55.505062884393489</c:v>
                </c:pt>
                <c:pt idx="4775">
                  <c:v>55.496453417739247</c:v>
                </c:pt>
                <c:pt idx="4776">
                  <c:v>55.472796892633347</c:v>
                </c:pt>
                <c:pt idx="4777">
                  <c:v>55.46149552322612</c:v>
                </c:pt>
                <c:pt idx="4778">
                  <c:v>55.406659254655601</c:v>
                </c:pt>
                <c:pt idx="4779">
                  <c:v>55.403566332628841</c:v>
                </c:pt>
                <c:pt idx="4780">
                  <c:v>55.397612407208463</c:v>
                </c:pt>
                <c:pt idx="4781">
                  <c:v>55.383163761585955</c:v>
                </c:pt>
                <c:pt idx="4782">
                  <c:v>55.361035986124755</c:v>
                </c:pt>
                <c:pt idx="4783">
                  <c:v>55.35470401164558</c:v>
                </c:pt>
                <c:pt idx="4784">
                  <c:v>55.346039062840546</c:v>
                </c:pt>
                <c:pt idx="4785">
                  <c:v>55.338071956883816</c:v>
                </c:pt>
                <c:pt idx="4786">
                  <c:v>55.274632992802587</c:v>
                </c:pt>
                <c:pt idx="4787">
                  <c:v>55.258247699636385</c:v>
                </c:pt>
                <c:pt idx="4788">
                  <c:v>55.237536792621512</c:v>
                </c:pt>
                <c:pt idx="4789">
                  <c:v>55.22706312307173</c:v>
                </c:pt>
                <c:pt idx="4790">
                  <c:v>55.222204221154826</c:v>
                </c:pt>
                <c:pt idx="4791">
                  <c:v>55.129050473279108</c:v>
                </c:pt>
                <c:pt idx="4792">
                  <c:v>55.068020035122181</c:v>
                </c:pt>
                <c:pt idx="4793">
                  <c:v>55.02640414077149</c:v>
                </c:pt>
                <c:pt idx="4794">
                  <c:v>55.022601675337526</c:v>
                </c:pt>
                <c:pt idx="4795">
                  <c:v>55.018698621216842</c:v>
                </c:pt>
                <c:pt idx="4796">
                  <c:v>55.005152855303038</c:v>
                </c:pt>
                <c:pt idx="4797">
                  <c:v>54.982442125948218</c:v>
                </c:pt>
                <c:pt idx="4798">
                  <c:v>54.965875458181344</c:v>
                </c:pt>
                <c:pt idx="4799">
                  <c:v>54.945318425558185</c:v>
                </c:pt>
                <c:pt idx="4800">
                  <c:v>54.941713586221631</c:v>
                </c:pt>
                <c:pt idx="4801">
                  <c:v>54.93661127953694</c:v>
                </c:pt>
                <c:pt idx="4802">
                  <c:v>54.91512898997194</c:v>
                </c:pt>
                <c:pt idx="4803">
                  <c:v>54.889626410934142</c:v>
                </c:pt>
                <c:pt idx="4804">
                  <c:v>54.876059121475443</c:v>
                </c:pt>
                <c:pt idx="4805">
                  <c:v>54.832083688403621</c:v>
                </c:pt>
                <c:pt idx="4806">
                  <c:v>54.806249062648845</c:v>
                </c:pt>
                <c:pt idx="4807">
                  <c:v>54.800241413146146</c:v>
                </c:pt>
                <c:pt idx="4808">
                  <c:v>54.700263082470535</c:v>
                </c:pt>
                <c:pt idx="4809">
                  <c:v>54.686843318821701</c:v>
                </c:pt>
                <c:pt idx="4810">
                  <c:v>54.677643888065475</c:v>
                </c:pt>
                <c:pt idx="4811">
                  <c:v>54.67066721499404</c:v>
                </c:pt>
                <c:pt idx="4812">
                  <c:v>54.639141775263909</c:v>
                </c:pt>
                <c:pt idx="4813">
                  <c:v>54.635706569649869</c:v>
                </c:pt>
                <c:pt idx="4814">
                  <c:v>54.624668235138572</c:v>
                </c:pt>
                <c:pt idx="4815">
                  <c:v>54.621135553880606</c:v>
                </c:pt>
                <c:pt idx="4816">
                  <c:v>54.610042275611171</c:v>
                </c:pt>
                <c:pt idx="4817">
                  <c:v>54.604167203147334</c:v>
                </c:pt>
                <c:pt idx="4818">
                  <c:v>54.596212653570795</c:v>
                </c:pt>
                <c:pt idx="4819">
                  <c:v>54.577460784387085</c:v>
                </c:pt>
                <c:pt idx="4820">
                  <c:v>54.557383644985059</c:v>
                </c:pt>
                <c:pt idx="4821">
                  <c:v>54.552443962380082</c:v>
                </c:pt>
                <c:pt idx="4822">
                  <c:v>54.544350575062573</c:v>
                </c:pt>
                <c:pt idx="4823">
                  <c:v>54.523025160606984</c:v>
                </c:pt>
                <c:pt idx="4824">
                  <c:v>54.516101975071763</c:v>
                </c:pt>
                <c:pt idx="4825">
                  <c:v>54.499971714497541</c:v>
                </c:pt>
                <c:pt idx="4826">
                  <c:v>54.495127441897637</c:v>
                </c:pt>
                <c:pt idx="4827">
                  <c:v>54.49325461316382</c:v>
                </c:pt>
                <c:pt idx="4828">
                  <c:v>54.448653846047371</c:v>
                </c:pt>
                <c:pt idx="4829">
                  <c:v>54.445632309464884</c:v>
                </c:pt>
                <c:pt idx="4830">
                  <c:v>54.432920792465758</c:v>
                </c:pt>
                <c:pt idx="4831">
                  <c:v>54.419085284353706</c:v>
                </c:pt>
                <c:pt idx="4832">
                  <c:v>54.374976690234391</c:v>
                </c:pt>
                <c:pt idx="4833">
                  <c:v>54.339286837182463</c:v>
                </c:pt>
                <c:pt idx="4834">
                  <c:v>54.326197110280802</c:v>
                </c:pt>
                <c:pt idx="4835">
                  <c:v>54.2514833480475</c:v>
                </c:pt>
                <c:pt idx="4836">
                  <c:v>54.244663463047345</c:v>
                </c:pt>
                <c:pt idx="4837">
                  <c:v>54.217526932522276</c:v>
                </c:pt>
                <c:pt idx="4838">
                  <c:v>54.209290385583785</c:v>
                </c:pt>
                <c:pt idx="4839">
                  <c:v>54.187707266388848</c:v>
                </c:pt>
                <c:pt idx="4840">
                  <c:v>54.15225294150892</c:v>
                </c:pt>
                <c:pt idx="4841">
                  <c:v>54.14494201900699</c:v>
                </c:pt>
                <c:pt idx="4842">
                  <c:v>54.135063190698709</c:v>
                </c:pt>
                <c:pt idx="4843">
                  <c:v>54.124752443383109</c:v>
                </c:pt>
                <c:pt idx="4844">
                  <c:v>54.118782570880384</c:v>
                </c:pt>
                <c:pt idx="4845">
                  <c:v>54.115370595812266</c:v>
                </c:pt>
                <c:pt idx="4846">
                  <c:v>54.09784455728763</c:v>
                </c:pt>
                <c:pt idx="4847">
                  <c:v>54.091927218995863</c:v>
                </c:pt>
                <c:pt idx="4848">
                  <c:v>54.073225771071144</c:v>
                </c:pt>
                <c:pt idx="4849">
                  <c:v>54.066231566614164</c:v>
                </c:pt>
                <c:pt idx="4850">
                  <c:v>54.055711618926864</c:v>
                </c:pt>
                <c:pt idx="4851">
                  <c:v>54.035424144714753</c:v>
                </c:pt>
                <c:pt idx="4852">
                  <c:v>54.034731446112005</c:v>
                </c:pt>
                <c:pt idx="4853">
                  <c:v>54.031713190811104</c:v>
                </c:pt>
                <c:pt idx="4854">
                  <c:v>54.017367103751191</c:v>
                </c:pt>
                <c:pt idx="4855">
                  <c:v>54.015748842042889</c:v>
                </c:pt>
                <c:pt idx="4856">
                  <c:v>53.983879570409435</c:v>
                </c:pt>
                <c:pt idx="4857">
                  <c:v>53.950244864135087</c:v>
                </c:pt>
                <c:pt idx="4858">
                  <c:v>53.879477730833571</c:v>
                </c:pt>
                <c:pt idx="4859">
                  <c:v>53.87460600707329</c:v>
                </c:pt>
                <c:pt idx="4860">
                  <c:v>53.838397737541513</c:v>
                </c:pt>
                <c:pt idx="4861">
                  <c:v>53.833372673781312</c:v>
                </c:pt>
                <c:pt idx="4862">
                  <c:v>53.817632979786069</c:v>
                </c:pt>
                <c:pt idx="4863">
                  <c:v>53.808490578226618</c:v>
                </c:pt>
                <c:pt idx="4864">
                  <c:v>53.807865755472186</c:v>
                </c:pt>
                <c:pt idx="4865">
                  <c:v>53.789192864501956</c:v>
                </c:pt>
                <c:pt idx="4866">
                  <c:v>53.777461773320312</c:v>
                </c:pt>
                <c:pt idx="4867">
                  <c:v>53.777369570906529</c:v>
                </c:pt>
                <c:pt idx="4868">
                  <c:v>53.743703443950643</c:v>
                </c:pt>
                <c:pt idx="4869">
                  <c:v>53.71356615348175</c:v>
                </c:pt>
                <c:pt idx="4870">
                  <c:v>53.684147828236249</c:v>
                </c:pt>
                <c:pt idx="4871">
                  <c:v>53.67881271708417</c:v>
                </c:pt>
                <c:pt idx="4872">
                  <c:v>53.620728894001104</c:v>
                </c:pt>
                <c:pt idx="4873">
                  <c:v>53.616891626079443</c:v>
                </c:pt>
                <c:pt idx="4874">
                  <c:v>53.575323230596908</c:v>
                </c:pt>
                <c:pt idx="4875">
                  <c:v>53.575209523012681</c:v>
                </c:pt>
                <c:pt idx="4876">
                  <c:v>53.528252567320735</c:v>
                </c:pt>
                <c:pt idx="4877">
                  <c:v>53.526442917222425</c:v>
                </c:pt>
                <c:pt idx="4878">
                  <c:v>53.488173708306455</c:v>
                </c:pt>
                <c:pt idx="4879">
                  <c:v>53.483793982656422</c:v>
                </c:pt>
                <c:pt idx="4880">
                  <c:v>53.469957179933289</c:v>
                </c:pt>
                <c:pt idx="4881">
                  <c:v>53.466609372114306</c:v>
                </c:pt>
                <c:pt idx="4882">
                  <c:v>53.460546534833085</c:v>
                </c:pt>
                <c:pt idx="4883">
                  <c:v>53.427052273440289</c:v>
                </c:pt>
                <c:pt idx="4884">
                  <c:v>53.407791293213236</c:v>
                </c:pt>
                <c:pt idx="4885">
                  <c:v>53.40152792791838</c:v>
                </c:pt>
                <c:pt idx="4886">
                  <c:v>53.390228964366479</c:v>
                </c:pt>
                <c:pt idx="4887">
                  <c:v>53.365042982007758</c:v>
                </c:pt>
                <c:pt idx="4888">
                  <c:v>53.345255816371527</c:v>
                </c:pt>
                <c:pt idx="4889">
                  <c:v>53.325923408867837</c:v>
                </c:pt>
                <c:pt idx="4890">
                  <c:v>53.305740673969204</c:v>
                </c:pt>
                <c:pt idx="4891">
                  <c:v>53.282046441147045</c:v>
                </c:pt>
                <c:pt idx="4892">
                  <c:v>53.271256395055055</c:v>
                </c:pt>
                <c:pt idx="4893">
                  <c:v>53.253475671349889</c:v>
                </c:pt>
                <c:pt idx="4894">
                  <c:v>53.206940131122181</c:v>
                </c:pt>
                <c:pt idx="4895">
                  <c:v>53.199105708209551</c:v>
                </c:pt>
                <c:pt idx="4896">
                  <c:v>53.173981183158467</c:v>
                </c:pt>
                <c:pt idx="4897">
                  <c:v>53.110875421719918</c:v>
                </c:pt>
                <c:pt idx="4898">
                  <c:v>53.09901038566521</c:v>
                </c:pt>
                <c:pt idx="4899">
                  <c:v>53.094111945701584</c:v>
                </c:pt>
                <c:pt idx="4900">
                  <c:v>53.081158794203354</c:v>
                </c:pt>
                <c:pt idx="4901">
                  <c:v>53.077480512742248</c:v>
                </c:pt>
                <c:pt idx="4902">
                  <c:v>53.07025681418682</c:v>
                </c:pt>
                <c:pt idx="4903">
                  <c:v>53.044383175538542</c:v>
                </c:pt>
                <c:pt idx="4904">
                  <c:v>53.042508762117002</c:v>
                </c:pt>
                <c:pt idx="4905">
                  <c:v>53.038451041389266</c:v>
                </c:pt>
                <c:pt idx="4906">
                  <c:v>53.033362509862002</c:v>
                </c:pt>
                <c:pt idx="4907">
                  <c:v>53.016179177755809</c:v>
                </c:pt>
                <c:pt idx="4908">
                  <c:v>52.955503002609291</c:v>
                </c:pt>
                <c:pt idx="4909">
                  <c:v>52.953884369854222</c:v>
                </c:pt>
                <c:pt idx="4910">
                  <c:v>52.932729968471769</c:v>
                </c:pt>
                <c:pt idx="4911">
                  <c:v>52.931429311631426</c:v>
                </c:pt>
                <c:pt idx="4912">
                  <c:v>52.918617686755212</c:v>
                </c:pt>
                <c:pt idx="4913">
                  <c:v>52.914429077056312</c:v>
                </c:pt>
                <c:pt idx="4914">
                  <c:v>52.89220727238645</c:v>
                </c:pt>
                <c:pt idx="4915">
                  <c:v>52.878194209906979</c:v>
                </c:pt>
                <c:pt idx="4916">
                  <c:v>52.868675476761673</c:v>
                </c:pt>
                <c:pt idx="4917">
                  <c:v>52.858564943555784</c:v>
                </c:pt>
                <c:pt idx="4918">
                  <c:v>52.835812671619522</c:v>
                </c:pt>
                <c:pt idx="4919">
                  <c:v>52.832962712737583</c:v>
                </c:pt>
                <c:pt idx="4920">
                  <c:v>52.825916731128231</c:v>
                </c:pt>
                <c:pt idx="4921">
                  <c:v>52.823619982601635</c:v>
                </c:pt>
                <c:pt idx="4922">
                  <c:v>52.80338699355098</c:v>
                </c:pt>
                <c:pt idx="4923">
                  <c:v>52.800207330049531</c:v>
                </c:pt>
                <c:pt idx="4924">
                  <c:v>52.772187539150707</c:v>
                </c:pt>
                <c:pt idx="4925">
                  <c:v>52.75589011509615</c:v>
                </c:pt>
                <c:pt idx="4926">
                  <c:v>52.732538902919501</c:v>
                </c:pt>
                <c:pt idx="4927">
                  <c:v>52.729074949524446</c:v>
                </c:pt>
                <c:pt idx="4928">
                  <c:v>52.728508107558547</c:v>
                </c:pt>
                <c:pt idx="4929">
                  <c:v>52.725509568837815</c:v>
                </c:pt>
                <c:pt idx="4930">
                  <c:v>52.713167942945681</c:v>
                </c:pt>
                <c:pt idx="4931">
                  <c:v>52.668325344073743</c:v>
                </c:pt>
                <c:pt idx="4932">
                  <c:v>52.652627993672539</c:v>
                </c:pt>
                <c:pt idx="4933">
                  <c:v>52.640874731064223</c:v>
                </c:pt>
                <c:pt idx="4934">
                  <c:v>52.626789761674075</c:v>
                </c:pt>
                <c:pt idx="4935">
                  <c:v>52.606395588216678</c:v>
                </c:pt>
                <c:pt idx="4936">
                  <c:v>52.588401505677787</c:v>
                </c:pt>
                <c:pt idx="4937">
                  <c:v>52.56871590550675</c:v>
                </c:pt>
                <c:pt idx="4938">
                  <c:v>52.561054708360388</c:v>
                </c:pt>
                <c:pt idx="4939">
                  <c:v>52.559961061096949</c:v>
                </c:pt>
                <c:pt idx="4940">
                  <c:v>52.559651714667389</c:v>
                </c:pt>
                <c:pt idx="4941">
                  <c:v>52.525417636615735</c:v>
                </c:pt>
                <c:pt idx="4942">
                  <c:v>52.503742984152055</c:v>
                </c:pt>
                <c:pt idx="4943">
                  <c:v>52.501464890255377</c:v>
                </c:pt>
                <c:pt idx="4944">
                  <c:v>52.454542533184899</c:v>
                </c:pt>
                <c:pt idx="4945">
                  <c:v>52.423817404665172</c:v>
                </c:pt>
                <c:pt idx="4946">
                  <c:v>52.423761003256274</c:v>
                </c:pt>
                <c:pt idx="4947">
                  <c:v>52.385271371212653</c:v>
                </c:pt>
                <c:pt idx="4948">
                  <c:v>52.362337811666514</c:v>
                </c:pt>
                <c:pt idx="4949">
                  <c:v>52.333100959256008</c:v>
                </c:pt>
                <c:pt idx="4950">
                  <c:v>52.327422001602542</c:v>
                </c:pt>
                <c:pt idx="4951">
                  <c:v>52.320070663458431</c:v>
                </c:pt>
                <c:pt idx="4952">
                  <c:v>52.318546775119898</c:v>
                </c:pt>
                <c:pt idx="4953">
                  <c:v>52.313583345789347</c:v>
                </c:pt>
                <c:pt idx="4954">
                  <c:v>52.288180271827997</c:v>
                </c:pt>
                <c:pt idx="4955">
                  <c:v>52.247149753508914</c:v>
                </c:pt>
                <c:pt idx="4956">
                  <c:v>52.238733175249344</c:v>
                </c:pt>
                <c:pt idx="4957">
                  <c:v>52.199005477748592</c:v>
                </c:pt>
                <c:pt idx="4958">
                  <c:v>52.174305189681512</c:v>
                </c:pt>
                <c:pt idx="4959">
                  <c:v>52.168158759179093</c:v>
                </c:pt>
                <c:pt idx="4960">
                  <c:v>52.131436094428352</c:v>
                </c:pt>
                <c:pt idx="4961">
                  <c:v>52.066230608173704</c:v>
                </c:pt>
                <c:pt idx="4962">
                  <c:v>52.040731149111529</c:v>
                </c:pt>
                <c:pt idx="4963">
                  <c:v>52.036930664735436</c:v>
                </c:pt>
                <c:pt idx="4964">
                  <c:v>52.035767895045396</c:v>
                </c:pt>
                <c:pt idx="4965">
                  <c:v>52.026220754489259</c:v>
                </c:pt>
                <c:pt idx="4966">
                  <c:v>52.020112000763099</c:v>
                </c:pt>
                <c:pt idx="4967">
                  <c:v>52.015689543477727</c:v>
                </c:pt>
                <c:pt idx="4968">
                  <c:v>52.003781095416038</c:v>
                </c:pt>
                <c:pt idx="4969">
                  <c:v>51.999597454500766</c:v>
                </c:pt>
                <c:pt idx="4970">
                  <c:v>51.990251576046433</c:v>
                </c:pt>
                <c:pt idx="4971">
                  <c:v>51.986146488052832</c:v>
                </c:pt>
                <c:pt idx="4972">
                  <c:v>51.980894884513575</c:v>
                </c:pt>
                <c:pt idx="4973">
                  <c:v>51.975780585706531</c:v>
                </c:pt>
                <c:pt idx="4974">
                  <c:v>51.967248335271357</c:v>
                </c:pt>
                <c:pt idx="4975">
                  <c:v>51.964303861395955</c:v>
                </c:pt>
                <c:pt idx="4976">
                  <c:v>51.911693519681442</c:v>
                </c:pt>
                <c:pt idx="4977">
                  <c:v>51.909872669068314</c:v>
                </c:pt>
                <c:pt idx="4978">
                  <c:v>51.903405537983872</c:v>
                </c:pt>
                <c:pt idx="4979">
                  <c:v>51.894763205769436</c:v>
                </c:pt>
                <c:pt idx="4980">
                  <c:v>51.88547499887045</c:v>
                </c:pt>
                <c:pt idx="4981">
                  <c:v>51.880370758369828</c:v>
                </c:pt>
                <c:pt idx="4982">
                  <c:v>51.880190960756465</c:v>
                </c:pt>
                <c:pt idx="4983">
                  <c:v>51.877641940202366</c:v>
                </c:pt>
                <c:pt idx="4984">
                  <c:v>51.867861161259334</c:v>
                </c:pt>
                <c:pt idx="4985">
                  <c:v>51.845840082698594</c:v>
                </c:pt>
                <c:pt idx="4986">
                  <c:v>51.824595111711503</c:v>
                </c:pt>
                <c:pt idx="4987">
                  <c:v>51.820254512170514</c:v>
                </c:pt>
                <c:pt idx="4988">
                  <c:v>51.818668847298021</c:v>
                </c:pt>
                <c:pt idx="4989">
                  <c:v>51.803586245373623</c:v>
                </c:pt>
                <c:pt idx="4990">
                  <c:v>51.802221145873752</c:v>
                </c:pt>
                <c:pt idx="4991">
                  <c:v>51.745281898775133</c:v>
                </c:pt>
                <c:pt idx="4992">
                  <c:v>51.737182329375166</c:v>
                </c:pt>
                <c:pt idx="4993">
                  <c:v>51.729782164294555</c:v>
                </c:pt>
                <c:pt idx="4994">
                  <c:v>51.725822979212509</c:v>
                </c:pt>
                <c:pt idx="4995">
                  <c:v>51.711299973522664</c:v>
                </c:pt>
                <c:pt idx="4996">
                  <c:v>51.691654008684338</c:v>
                </c:pt>
                <c:pt idx="4997">
                  <c:v>51.682887040102301</c:v>
                </c:pt>
                <c:pt idx="4998">
                  <c:v>51.677992861340357</c:v>
                </c:pt>
                <c:pt idx="4999">
                  <c:v>51.669470734488641</c:v>
                </c:pt>
                <c:pt idx="5000">
                  <c:v>51.658422952827912</c:v>
                </c:pt>
                <c:pt idx="5001">
                  <c:v>51.65588700697861</c:v>
                </c:pt>
                <c:pt idx="5002">
                  <c:v>51.63012582496237</c:v>
                </c:pt>
                <c:pt idx="5003">
                  <c:v>51.621637977765701</c:v>
                </c:pt>
                <c:pt idx="5004">
                  <c:v>51.609366295879767</c:v>
                </c:pt>
                <c:pt idx="5005">
                  <c:v>51.605289963942248</c:v>
                </c:pt>
                <c:pt idx="5006">
                  <c:v>51.580277639227624</c:v>
                </c:pt>
                <c:pt idx="5007">
                  <c:v>51.576471745986417</c:v>
                </c:pt>
                <c:pt idx="5008">
                  <c:v>51.576007243478664</c:v>
                </c:pt>
                <c:pt idx="5009">
                  <c:v>51.533655661509492</c:v>
                </c:pt>
                <c:pt idx="5010">
                  <c:v>51.514477978298537</c:v>
                </c:pt>
                <c:pt idx="5011">
                  <c:v>51.496784922425846</c:v>
                </c:pt>
                <c:pt idx="5012">
                  <c:v>51.489338688570818</c:v>
                </c:pt>
                <c:pt idx="5013">
                  <c:v>51.488704695495414</c:v>
                </c:pt>
                <c:pt idx="5014">
                  <c:v>51.41766650139197</c:v>
                </c:pt>
                <c:pt idx="5015">
                  <c:v>51.378499157705512</c:v>
                </c:pt>
                <c:pt idx="5016">
                  <c:v>51.375511091020122</c:v>
                </c:pt>
                <c:pt idx="5017">
                  <c:v>51.375419082408712</c:v>
                </c:pt>
                <c:pt idx="5018">
                  <c:v>51.365224983943882</c:v>
                </c:pt>
                <c:pt idx="5019">
                  <c:v>51.358852693119381</c:v>
                </c:pt>
                <c:pt idx="5020">
                  <c:v>51.349206453517041</c:v>
                </c:pt>
                <c:pt idx="5021">
                  <c:v>51.349156631367343</c:v>
                </c:pt>
                <c:pt idx="5022">
                  <c:v>51.311826542113216</c:v>
                </c:pt>
                <c:pt idx="5023">
                  <c:v>51.311666987273533</c:v>
                </c:pt>
                <c:pt idx="5024">
                  <c:v>51.309479213291723</c:v>
                </c:pt>
                <c:pt idx="5025">
                  <c:v>51.299568552923759</c:v>
                </c:pt>
                <c:pt idx="5026">
                  <c:v>51.298494203110344</c:v>
                </c:pt>
                <c:pt idx="5027">
                  <c:v>51.284318339679956</c:v>
                </c:pt>
                <c:pt idx="5028">
                  <c:v>51.280180968186407</c:v>
                </c:pt>
                <c:pt idx="5029">
                  <c:v>51.252716028677092</c:v>
                </c:pt>
                <c:pt idx="5030">
                  <c:v>51.243786699261626</c:v>
                </c:pt>
                <c:pt idx="5031">
                  <c:v>51.228928387574904</c:v>
                </c:pt>
                <c:pt idx="5032">
                  <c:v>51.205434561207241</c:v>
                </c:pt>
                <c:pt idx="5033">
                  <c:v>51.191004734577525</c:v>
                </c:pt>
                <c:pt idx="5034">
                  <c:v>51.167131722963198</c:v>
                </c:pt>
                <c:pt idx="5035">
                  <c:v>51.145389602906846</c:v>
                </c:pt>
                <c:pt idx="5036">
                  <c:v>51.123325149415919</c:v>
                </c:pt>
                <c:pt idx="5037">
                  <c:v>51.114729615286116</c:v>
                </c:pt>
                <c:pt idx="5038">
                  <c:v>51.094482939966198</c:v>
                </c:pt>
                <c:pt idx="5039">
                  <c:v>51.073975308210052</c:v>
                </c:pt>
                <c:pt idx="5040">
                  <c:v>51.069978714728457</c:v>
                </c:pt>
                <c:pt idx="5041">
                  <c:v>51.044249573507528</c:v>
                </c:pt>
                <c:pt idx="5042">
                  <c:v>51.035177527392946</c:v>
                </c:pt>
                <c:pt idx="5043">
                  <c:v>51.019275491839423</c:v>
                </c:pt>
                <c:pt idx="5044">
                  <c:v>51.002255522928088</c:v>
                </c:pt>
                <c:pt idx="5045">
                  <c:v>50.995605960759136</c:v>
                </c:pt>
                <c:pt idx="5046">
                  <c:v>50.988219505245233</c:v>
                </c:pt>
                <c:pt idx="5047">
                  <c:v>50.986125123339797</c:v>
                </c:pt>
                <c:pt idx="5048">
                  <c:v>50.972258871218358</c:v>
                </c:pt>
                <c:pt idx="5049">
                  <c:v>50.96109246325701</c:v>
                </c:pt>
                <c:pt idx="5050">
                  <c:v>50.937780780869012</c:v>
                </c:pt>
                <c:pt idx="5051">
                  <c:v>50.930414148725554</c:v>
                </c:pt>
                <c:pt idx="5052">
                  <c:v>50.909546718027109</c:v>
                </c:pt>
                <c:pt idx="5053">
                  <c:v>50.900005404607406</c:v>
                </c:pt>
                <c:pt idx="5054">
                  <c:v>50.871265483175321</c:v>
                </c:pt>
                <c:pt idx="5055">
                  <c:v>50.818910374291882</c:v>
                </c:pt>
                <c:pt idx="5056">
                  <c:v>50.790311948939667</c:v>
                </c:pt>
                <c:pt idx="5057">
                  <c:v>50.732475113681041</c:v>
                </c:pt>
                <c:pt idx="5058">
                  <c:v>50.722889952050387</c:v>
                </c:pt>
                <c:pt idx="5059">
                  <c:v>50.708320731513282</c:v>
                </c:pt>
                <c:pt idx="5060">
                  <c:v>50.706618667038803</c:v>
                </c:pt>
                <c:pt idx="5061">
                  <c:v>50.697128698181679</c:v>
                </c:pt>
                <c:pt idx="5062">
                  <c:v>50.680297923710981</c:v>
                </c:pt>
                <c:pt idx="5063">
                  <c:v>50.669980390386506</c:v>
                </c:pt>
                <c:pt idx="5064">
                  <c:v>50.653716763748569</c:v>
                </c:pt>
                <c:pt idx="5065">
                  <c:v>50.628531839695889</c:v>
                </c:pt>
                <c:pt idx="5066">
                  <c:v>50.618575307941995</c:v>
                </c:pt>
                <c:pt idx="5067">
                  <c:v>50.555032840642824</c:v>
                </c:pt>
                <c:pt idx="5068">
                  <c:v>50.545752297514611</c:v>
                </c:pt>
                <c:pt idx="5069">
                  <c:v>50.528285889207766</c:v>
                </c:pt>
                <c:pt idx="5070">
                  <c:v>50.50973028774289</c:v>
                </c:pt>
                <c:pt idx="5071">
                  <c:v>50.505935182879114</c:v>
                </c:pt>
                <c:pt idx="5072">
                  <c:v>50.499258727703442</c:v>
                </c:pt>
                <c:pt idx="5073">
                  <c:v>50.493022230923344</c:v>
                </c:pt>
                <c:pt idx="5074">
                  <c:v>50.47276238505043</c:v>
                </c:pt>
                <c:pt idx="5075">
                  <c:v>50.464459857515209</c:v>
                </c:pt>
                <c:pt idx="5076">
                  <c:v>50.456385788036741</c:v>
                </c:pt>
                <c:pt idx="5077">
                  <c:v>50.407445986374796</c:v>
                </c:pt>
                <c:pt idx="5078">
                  <c:v>50.407267714051216</c:v>
                </c:pt>
                <c:pt idx="5079">
                  <c:v>50.402461754860774</c:v>
                </c:pt>
                <c:pt idx="5080">
                  <c:v>50.381753652729934</c:v>
                </c:pt>
                <c:pt idx="5081">
                  <c:v>50.285439528275134</c:v>
                </c:pt>
                <c:pt idx="5082">
                  <c:v>50.284910758117761</c:v>
                </c:pt>
                <c:pt idx="5083">
                  <c:v>50.283763661567363</c:v>
                </c:pt>
                <c:pt idx="5084">
                  <c:v>50.282807542727845</c:v>
                </c:pt>
                <c:pt idx="5085">
                  <c:v>50.175144944161651</c:v>
                </c:pt>
                <c:pt idx="5086">
                  <c:v>50.163846466952897</c:v>
                </c:pt>
                <c:pt idx="5087">
                  <c:v>50.133847281421573</c:v>
                </c:pt>
                <c:pt idx="5088">
                  <c:v>50.120273756739017</c:v>
                </c:pt>
                <c:pt idx="5089">
                  <c:v>50.112985121874608</c:v>
                </c:pt>
                <c:pt idx="5090">
                  <c:v>50.086800850095024</c:v>
                </c:pt>
                <c:pt idx="5091">
                  <c:v>50.058521568439986</c:v>
                </c:pt>
                <c:pt idx="5092">
                  <c:v>50.050053307195505</c:v>
                </c:pt>
                <c:pt idx="5093">
                  <c:v>50.033385055209337</c:v>
                </c:pt>
                <c:pt idx="5094">
                  <c:v>50.001764239014499</c:v>
                </c:pt>
                <c:pt idx="5095">
                  <c:v>49.974337804365696</c:v>
                </c:pt>
                <c:pt idx="5096">
                  <c:v>49.970752987588526</c:v>
                </c:pt>
                <c:pt idx="5097">
                  <c:v>49.935689618536244</c:v>
                </c:pt>
                <c:pt idx="5098">
                  <c:v>49.923426407650716</c:v>
                </c:pt>
                <c:pt idx="5099">
                  <c:v>49.921064354945379</c:v>
                </c:pt>
                <c:pt idx="5100">
                  <c:v>49.912902754933356</c:v>
                </c:pt>
                <c:pt idx="5101">
                  <c:v>49.880281495957121</c:v>
                </c:pt>
                <c:pt idx="5102">
                  <c:v>49.878096436892363</c:v>
                </c:pt>
                <c:pt idx="5103">
                  <c:v>49.87670950018088</c:v>
                </c:pt>
                <c:pt idx="5104">
                  <c:v>49.864268622727508</c:v>
                </c:pt>
                <c:pt idx="5105">
                  <c:v>49.835079481663918</c:v>
                </c:pt>
                <c:pt idx="5106">
                  <c:v>49.805949187575848</c:v>
                </c:pt>
                <c:pt idx="5107">
                  <c:v>49.801289927800539</c:v>
                </c:pt>
                <c:pt idx="5108">
                  <c:v>49.798425862701038</c:v>
                </c:pt>
                <c:pt idx="5109">
                  <c:v>49.788085053455653</c:v>
                </c:pt>
                <c:pt idx="5110">
                  <c:v>49.786446414750181</c:v>
                </c:pt>
                <c:pt idx="5111">
                  <c:v>49.775807380601023</c:v>
                </c:pt>
                <c:pt idx="5112">
                  <c:v>49.761679309936611</c:v>
                </c:pt>
                <c:pt idx="5113">
                  <c:v>49.754025698979873</c:v>
                </c:pt>
                <c:pt idx="5114">
                  <c:v>49.746144476041657</c:v>
                </c:pt>
                <c:pt idx="5115">
                  <c:v>49.735368357288039</c:v>
                </c:pt>
                <c:pt idx="5116">
                  <c:v>49.703447315363086</c:v>
                </c:pt>
                <c:pt idx="5117">
                  <c:v>49.682375524549599</c:v>
                </c:pt>
                <c:pt idx="5118">
                  <c:v>49.675448141072778</c:v>
                </c:pt>
                <c:pt idx="5119">
                  <c:v>49.633632017750287</c:v>
                </c:pt>
                <c:pt idx="5120">
                  <c:v>49.632741220017998</c:v>
                </c:pt>
                <c:pt idx="5121">
                  <c:v>49.593720050049875</c:v>
                </c:pt>
                <c:pt idx="5122">
                  <c:v>49.588825224825349</c:v>
                </c:pt>
                <c:pt idx="5123">
                  <c:v>49.58882362564529</c:v>
                </c:pt>
                <c:pt idx="5124">
                  <c:v>49.580711186787532</c:v>
                </c:pt>
                <c:pt idx="5125">
                  <c:v>49.580662769532154</c:v>
                </c:pt>
                <c:pt idx="5126">
                  <c:v>49.576576860042906</c:v>
                </c:pt>
                <c:pt idx="5127">
                  <c:v>49.546604032909038</c:v>
                </c:pt>
                <c:pt idx="5128">
                  <c:v>49.533970184454923</c:v>
                </c:pt>
                <c:pt idx="5129">
                  <c:v>49.517531807636821</c:v>
                </c:pt>
                <c:pt idx="5130">
                  <c:v>49.510189658964336</c:v>
                </c:pt>
                <c:pt idx="5131">
                  <c:v>49.493800338046476</c:v>
                </c:pt>
                <c:pt idx="5132">
                  <c:v>49.490067345824897</c:v>
                </c:pt>
                <c:pt idx="5133">
                  <c:v>49.480801165938821</c:v>
                </c:pt>
                <c:pt idx="5134">
                  <c:v>49.472166743387071</c:v>
                </c:pt>
                <c:pt idx="5135">
                  <c:v>49.453143470784376</c:v>
                </c:pt>
                <c:pt idx="5136">
                  <c:v>49.449225479208152</c:v>
                </c:pt>
                <c:pt idx="5137">
                  <c:v>49.425091602869955</c:v>
                </c:pt>
                <c:pt idx="5138">
                  <c:v>49.419277483133193</c:v>
                </c:pt>
                <c:pt idx="5139">
                  <c:v>49.413947203005968</c:v>
                </c:pt>
                <c:pt idx="5140">
                  <c:v>49.408653322692111</c:v>
                </c:pt>
                <c:pt idx="5141">
                  <c:v>49.406376098013787</c:v>
                </c:pt>
                <c:pt idx="5142">
                  <c:v>49.380641206520842</c:v>
                </c:pt>
                <c:pt idx="5143">
                  <c:v>49.375785644286822</c:v>
                </c:pt>
                <c:pt idx="5144">
                  <c:v>49.360730732525809</c:v>
                </c:pt>
                <c:pt idx="5145">
                  <c:v>49.345779089662848</c:v>
                </c:pt>
                <c:pt idx="5146">
                  <c:v>49.341304329084899</c:v>
                </c:pt>
                <c:pt idx="5147">
                  <c:v>49.287738892941299</c:v>
                </c:pt>
                <c:pt idx="5148">
                  <c:v>49.247462965752007</c:v>
                </c:pt>
                <c:pt idx="5149">
                  <c:v>49.242640446111615</c:v>
                </c:pt>
                <c:pt idx="5150">
                  <c:v>49.239732631913149</c:v>
                </c:pt>
                <c:pt idx="5151">
                  <c:v>49.229259620626635</c:v>
                </c:pt>
                <c:pt idx="5152">
                  <c:v>49.223162064288374</c:v>
                </c:pt>
                <c:pt idx="5153">
                  <c:v>49.198688391220763</c:v>
                </c:pt>
                <c:pt idx="5154">
                  <c:v>49.18872994471873</c:v>
                </c:pt>
                <c:pt idx="5155">
                  <c:v>49.165166016856347</c:v>
                </c:pt>
                <c:pt idx="5156">
                  <c:v>49.122834168378695</c:v>
                </c:pt>
                <c:pt idx="5157">
                  <c:v>49.117961612480769</c:v>
                </c:pt>
                <c:pt idx="5158">
                  <c:v>49.114726456404867</c:v>
                </c:pt>
                <c:pt idx="5159">
                  <c:v>49.114125633434831</c:v>
                </c:pt>
                <c:pt idx="5160">
                  <c:v>49.104068061439534</c:v>
                </c:pt>
                <c:pt idx="5161">
                  <c:v>49.075056763410146</c:v>
                </c:pt>
                <c:pt idx="5162">
                  <c:v>49.056688409110208</c:v>
                </c:pt>
                <c:pt idx="5163">
                  <c:v>49.035370749593135</c:v>
                </c:pt>
                <c:pt idx="5164">
                  <c:v>49.004922033621767</c:v>
                </c:pt>
                <c:pt idx="5165">
                  <c:v>48.979261120090328</c:v>
                </c:pt>
                <c:pt idx="5166">
                  <c:v>48.962903460657103</c:v>
                </c:pt>
                <c:pt idx="5167">
                  <c:v>48.962676498414119</c:v>
                </c:pt>
                <c:pt idx="5168">
                  <c:v>48.959327732908044</c:v>
                </c:pt>
                <c:pt idx="5169">
                  <c:v>48.943604567932795</c:v>
                </c:pt>
                <c:pt idx="5170">
                  <c:v>48.941528114009145</c:v>
                </c:pt>
                <c:pt idx="5171">
                  <c:v>48.928679255330643</c:v>
                </c:pt>
                <c:pt idx="5172">
                  <c:v>48.917449564085381</c:v>
                </c:pt>
                <c:pt idx="5173">
                  <c:v>48.892011931452657</c:v>
                </c:pt>
                <c:pt idx="5174">
                  <c:v>48.799442478970981</c:v>
                </c:pt>
                <c:pt idx="5175">
                  <c:v>48.75780414524499</c:v>
                </c:pt>
                <c:pt idx="5176">
                  <c:v>48.741533254199425</c:v>
                </c:pt>
                <c:pt idx="5177">
                  <c:v>48.741361793644913</c:v>
                </c:pt>
                <c:pt idx="5178">
                  <c:v>48.739521741354999</c:v>
                </c:pt>
                <c:pt idx="5179">
                  <c:v>48.72458449366259</c:v>
                </c:pt>
                <c:pt idx="5180">
                  <c:v>48.708442199638711</c:v>
                </c:pt>
                <c:pt idx="5181">
                  <c:v>48.633354938368463</c:v>
                </c:pt>
                <c:pt idx="5182">
                  <c:v>48.61358069568152</c:v>
                </c:pt>
                <c:pt idx="5183">
                  <c:v>48.605407225015384</c:v>
                </c:pt>
                <c:pt idx="5184">
                  <c:v>48.581801742788237</c:v>
                </c:pt>
                <c:pt idx="5185">
                  <c:v>48.560523181405628</c:v>
                </c:pt>
                <c:pt idx="5186">
                  <c:v>48.551770681526406</c:v>
                </c:pt>
                <c:pt idx="5187">
                  <c:v>48.544939221907782</c:v>
                </c:pt>
                <c:pt idx="5188">
                  <c:v>48.467803943961464</c:v>
                </c:pt>
                <c:pt idx="5189">
                  <c:v>48.462981305132899</c:v>
                </c:pt>
                <c:pt idx="5190">
                  <c:v>48.455950262899201</c:v>
                </c:pt>
                <c:pt idx="5191">
                  <c:v>48.445404930330952</c:v>
                </c:pt>
                <c:pt idx="5192">
                  <c:v>48.439735669359514</c:v>
                </c:pt>
                <c:pt idx="5193">
                  <c:v>48.394791918591871</c:v>
                </c:pt>
                <c:pt idx="5194">
                  <c:v>48.358352540540508</c:v>
                </c:pt>
                <c:pt idx="5195">
                  <c:v>48.348879504221792</c:v>
                </c:pt>
                <c:pt idx="5196">
                  <c:v>48.324111744237953</c:v>
                </c:pt>
                <c:pt idx="5197">
                  <c:v>48.302447102594009</c:v>
                </c:pt>
                <c:pt idx="5198">
                  <c:v>48.239982557061431</c:v>
                </c:pt>
                <c:pt idx="5199">
                  <c:v>48.235812702150561</c:v>
                </c:pt>
                <c:pt idx="5200">
                  <c:v>48.223654679981003</c:v>
                </c:pt>
                <c:pt idx="5201">
                  <c:v>48.212251058396234</c:v>
                </c:pt>
                <c:pt idx="5202">
                  <c:v>48.201346646621325</c:v>
                </c:pt>
                <c:pt idx="5203">
                  <c:v>48.185626582965732</c:v>
                </c:pt>
                <c:pt idx="5204">
                  <c:v>48.171063187408549</c:v>
                </c:pt>
                <c:pt idx="5205">
                  <c:v>48.152167105478156</c:v>
                </c:pt>
                <c:pt idx="5206">
                  <c:v>48.108781359478272</c:v>
                </c:pt>
                <c:pt idx="5207">
                  <c:v>48.105402081151823</c:v>
                </c:pt>
                <c:pt idx="5208">
                  <c:v>48.10234891756113</c:v>
                </c:pt>
                <c:pt idx="5209">
                  <c:v>48.067973455106596</c:v>
                </c:pt>
                <c:pt idx="5210">
                  <c:v>48.055246502778409</c:v>
                </c:pt>
                <c:pt idx="5211">
                  <c:v>48.046250079249511</c:v>
                </c:pt>
                <c:pt idx="5212">
                  <c:v>48.040341550194832</c:v>
                </c:pt>
                <c:pt idx="5213">
                  <c:v>47.995834787015632</c:v>
                </c:pt>
                <c:pt idx="5214">
                  <c:v>47.966498598579697</c:v>
                </c:pt>
                <c:pt idx="5215">
                  <c:v>47.953102128642833</c:v>
                </c:pt>
                <c:pt idx="5216">
                  <c:v>47.94340905714499</c:v>
                </c:pt>
                <c:pt idx="5217">
                  <c:v>47.93971540941471</c:v>
                </c:pt>
                <c:pt idx="5218">
                  <c:v>47.854000088218463</c:v>
                </c:pt>
                <c:pt idx="5219">
                  <c:v>47.848026354874662</c:v>
                </c:pt>
                <c:pt idx="5220">
                  <c:v>47.835266436412986</c:v>
                </c:pt>
                <c:pt idx="5221">
                  <c:v>47.833571138389068</c:v>
                </c:pt>
                <c:pt idx="5222">
                  <c:v>47.825740517034113</c:v>
                </c:pt>
                <c:pt idx="5223">
                  <c:v>47.825736913148553</c:v>
                </c:pt>
                <c:pt idx="5224">
                  <c:v>47.825230023224556</c:v>
                </c:pt>
                <c:pt idx="5225">
                  <c:v>47.823352263780485</c:v>
                </c:pt>
                <c:pt idx="5226">
                  <c:v>47.819898284347303</c:v>
                </c:pt>
                <c:pt idx="5227">
                  <c:v>47.796926993582261</c:v>
                </c:pt>
                <c:pt idx="5228">
                  <c:v>47.787629997061607</c:v>
                </c:pt>
                <c:pt idx="5229">
                  <c:v>47.77441412599044</c:v>
                </c:pt>
                <c:pt idx="5230">
                  <c:v>47.718587598249186</c:v>
                </c:pt>
                <c:pt idx="5231">
                  <c:v>47.717490029156487</c:v>
                </c:pt>
                <c:pt idx="5232">
                  <c:v>47.713244231156942</c:v>
                </c:pt>
                <c:pt idx="5233">
                  <c:v>47.65620577696712</c:v>
                </c:pt>
                <c:pt idx="5234">
                  <c:v>47.652002688099451</c:v>
                </c:pt>
                <c:pt idx="5235">
                  <c:v>47.645708868416563</c:v>
                </c:pt>
                <c:pt idx="5236">
                  <c:v>47.638559061034485</c:v>
                </c:pt>
                <c:pt idx="5237">
                  <c:v>47.620398780006049</c:v>
                </c:pt>
                <c:pt idx="5238">
                  <c:v>47.609236989240308</c:v>
                </c:pt>
                <c:pt idx="5239">
                  <c:v>47.604461963450277</c:v>
                </c:pt>
                <c:pt idx="5240">
                  <c:v>47.602755481684191</c:v>
                </c:pt>
                <c:pt idx="5241">
                  <c:v>47.590631739675295</c:v>
                </c:pt>
                <c:pt idx="5242">
                  <c:v>47.578327656581799</c:v>
                </c:pt>
                <c:pt idx="5243">
                  <c:v>47.576201139734692</c:v>
                </c:pt>
                <c:pt idx="5244">
                  <c:v>47.562541386063742</c:v>
                </c:pt>
                <c:pt idx="5245">
                  <c:v>47.549850595489779</c:v>
                </c:pt>
                <c:pt idx="5246">
                  <c:v>47.544036311806984</c:v>
                </c:pt>
                <c:pt idx="5247">
                  <c:v>47.538786837292051</c:v>
                </c:pt>
                <c:pt idx="5248">
                  <c:v>47.527224063945987</c:v>
                </c:pt>
                <c:pt idx="5249">
                  <c:v>47.525394413765298</c:v>
                </c:pt>
                <c:pt idx="5250">
                  <c:v>47.520336859758984</c:v>
                </c:pt>
                <c:pt idx="5251">
                  <c:v>47.493790256617245</c:v>
                </c:pt>
                <c:pt idx="5252">
                  <c:v>47.461917896314922</c:v>
                </c:pt>
                <c:pt idx="5253">
                  <c:v>47.442473832219619</c:v>
                </c:pt>
                <c:pt idx="5254">
                  <c:v>47.424877484492995</c:v>
                </c:pt>
                <c:pt idx="5255">
                  <c:v>47.419570628613599</c:v>
                </c:pt>
                <c:pt idx="5256">
                  <c:v>47.415079940666701</c:v>
                </c:pt>
                <c:pt idx="5257">
                  <c:v>47.413547415560174</c:v>
                </c:pt>
                <c:pt idx="5258">
                  <c:v>47.412205936597864</c:v>
                </c:pt>
                <c:pt idx="5259">
                  <c:v>47.403110861916069</c:v>
                </c:pt>
                <c:pt idx="5260">
                  <c:v>47.393909268286301</c:v>
                </c:pt>
                <c:pt idx="5261">
                  <c:v>47.379415014997001</c:v>
                </c:pt>
                <c:pt idx="5262">
                  <c:v>47.373511756931954</c:v>
                </c:pt>
                <c:pt idx="5263">
                  <c:v>47.363063776638121</c:v>
                </c:pt>
                <c:pt idx="5264">
                  <c:v>47.358919051914697</c:v>
                </c:pt>
                <c:pt idx="5265">
                  <c:v>47.343545001952528</c:v>
                </c:pt>
                <c:pt idx="5266">
                  <c:v>47.339602953032426</c:v>
                </c:pt>
                <c:pt idx="5267">
                  <c:v>47.337449706322296</c:v>
                </c:pt>
                <c:pt idx="5268">
                  <c:v>47.330984675397467</c:v>
                </c:pt>
                <c:pt idx="5269">
                  <c:v>47.324814739753826</c:v>
                </c:pt>
                <c:pt idx="5270">
                  <c:v>47.320466392995684</c:v>
                </c:pt>
                <c:pt idx="5271">
                  <c:v>47.302370744340308</c:v>
                </c:pt>
                <c:pt idx="5272">
                  <c:v>47.297001421096141</c:v>
                </c:pt>
                <c:pt idx="5273">
                  <c:v>47.289990214434617</c:v>
                </c:pt>
                <c:pt idx="5274">
                  <c:v>47.288674693455476</c:v>
                </c:pt>
                <c:pt idx="5275">
                  <c:v>47.27524582181897</c:v>
                </c:pt>
                <c:pt idx="5276">
                  <c:v>47.253937953028533</c:v>
                </c:pt>
                <c:pt idx="5277">
                  <c:v>47.248331646300983</c:v>
                </c:pt>
                <c:pt idx="5278">
                  <c:v>47.248224237911515</c:v>
                </c:pt>
                <c:pt idx="5279">
                  <c:v>47.23755334781471</c:v>
                </c:pt>
                <c:pt idx="5280">
                  <c:v>47.218894863786709</c:v>
                </c:pt>
                <c:pt idx="5281">
                  <c:v>47.218128377297816</c:v>
                </c:pt>
                <c:pt idx="5282">
                  <c:v>47.210341367452578</c:v>
                </c:pt>
                <c:pt idx="5283">
                  <c:v>47.191560139933145</c:v>
                </c:pt>
                <c:pt idx="5284">
                  <c:v>47.151217471714212</c:v>
                </c:pt>
                <c:pt idx="5285">
                  <c:v>47.136944643159403</c:v>
                </c:pt>
                <c:pt idx="5286">
                  <c:v>47.093619894778762</c:v>
                </c:pt>
                <c:pt idx="5287">
                  <c:v>47.071396421539589</c:v>
                </c:pt>
                <c:pt idx="5288">
                  <c:v>47.069058707159137</c:v>
                </c:pt>
                <c:pt idx="5289">
                  <c:v>47.056367946489082</c:v>
                </c:pt>
                <c:pt idx="5290">
                  <c:v>47.042592517687822</c:v>
                </c:pt>
                <c:pt idx="5291">
                  <c:v>47.023816496318609</c:v>
                </c:pt>
                <c:pt idx="5292">
                  <c:v>47.020488520008001</c:v>
                </c:pt>
                <c:pt idx="5293">
                  <c:v>47.010202823669474</c:v>
                </c:pt>
                <c:pt idx="5294">
                  <c:v>47.007383635168154</c:v>
                </c:pt>
                <c:pt idx="5295">
                  <c:v>47.005114139940964</c:v>
                </c:pt>
                <c:pt idx="5296">
                  <c:v>46.983062662802141</c:v>
                </c:pt>
                <c:pt idx="5297">
                  <c:v>46.944735138445672</c:v>
                </c:pt>
                <c:pt idx="5298">
                  <c:v>46.909577527875179</c:v>
                </c:pt>
                <c:pt idx="5299">
                  <c:v>46.895711181169631</c:v>
                </c:pt>
                <c:pt idx="5300">
                  <c:v>46.883566230829643</c:v>
                </c:pt>
                <c:pt idx="5301">
                  <c:v>46.878358754197052</c:v>
                </c:pt>
                <c:pt idx="5302">
                  <c:v>46.859081955616524</c:v>
                </c:pt>
                <c:pt idx="5303">
                  <c:v>46.851833764973911</c:v>
                </c:pt>
                <c:pt idx="5304">
                  <c:v>46.826043146651784</c:v>
                </c:pt>
                <c:pt idx="5305">
                  <c:v>46.825128745967142</c:v>
                </c:pt>
                <c:pt idx="5306">
                  <c:v>46.813798662581434</c:v>
                </c:pt>
                <c:pt idx="5307">
                  <c:v>46.813777027570495</c:v>
                </c:pt>
                <c:pt idx="5308">
                  <c:v>46.72377442620347</c:v>
                </c:pt>
                <c:pt idx="5309">
                  <c:v>46.70962794398389</c:v>
                </c:pt>
                <c:pt idx="5310">
                  <c:v>46.699179872786488</c:v>
                </c:pt>
                <c:pt idx="5311">
                  <c:v>46.675963118535499</c:v>
                </c:pt>
                <c:pt idx="5312">
                  <c:v>46.671351436768596</c:v>
                </c:pt>
                <c:pt idx="5313">
                  <c:v>46.639211934493446</c:v>
                </c:pt>
                <c:pt idx="5314">
                  <c:v>46.625558199296428</c:v>
                </c:pt>
                <c:pt idx="5315">
                  <c:v>46.624071031445794</c:v>
                </c:pt>
                <c:pt idx="5316">
                  <c:v>46.607105765087994</c:v>
                </c:pt>
                <c:pt idx="5317">
                  <c:v>46.604458036904816</c:v>
                </c:pt>
                <c:pt idx="5318">
                  <c:v>46.576239770480562</c:v>
                </c:pt>
                <c:pt idx="5319">
                  <c:v>46.562394319071096</c:v>
                </c:pt>
                <c:pt idx="5320">
                  <c:v>46.5518152590734</c:v>
                </c:pt>
                <c:pt idx="5321">
                  <c:v>46.540220513901403</c:v>
                </c:pt>
                <c:pt idx="5322">
                  <c:v>46.530930502433662</c:v>
                </c:pt>
                <c:pt idx="5323">
                  <c:v>46.49084470566013</c:v>
                </c:pt>
                <c:pt idx="5324">
                  <c:v>46.485136226664245</c:v>
                </c:pt>
                <c:pt idx="5325">
                  <c:v>46.478166651141294</c:v>
                </c:pt>
                <c:pt idx="5326">
                  <c:v>46.474047677244087</c:v>
                </c:pt>
                <c:pt idx="5327">
                  <c:v>46.463064625948711</c:v>
                </c:pt>
                <c:pt idx="5328">
                  <c:v>46.439852706163784</c:v>
                </c:pt>
                <c:pt idx="5329">
                  <c:v>46.394308478161875</c:v>
                </c:pt>
                <c:pt idx="5330">
                  <c:v>46.381516357187685</c:v>
                </c:pt>
                <c:pt idx="5331">
                  <c:v>46.347870338275179</c:v>
                </c:pt>
                <c:pt idx="5332">
                  <c:v>46.346557217453594</c:v>
                </c:pt>
                <c:pt idx="5333">
                  <c:v>46.335754143358585</c:v>
                </c:pt>
                <c:pt idx="5334">
                  <c:v>46.296117587801739</c:v>
                </c:pt>
                <c:pt idx="5335">
                  <c:v>46.272876334739486</c:v>
                </c:pt>
                <c:pt idx="5336">
                  <c:v>46.256883310160276</c:v>
                </c:pt>
                <c:pt idx="5337">
                  <c:v>46.239777009290606</c:v>
                </c:pt>
                <c:pt idx="5338">
                  <c:v>46.215602540240852</c:v>
                </c:pt>
                <c:pt idx="5339">
                  <c:v>46.208112745843017</c:v>
                </c:pt>
                <c:pt idx="5340">
                  <c:v>46.19921840028551</c:v>
                </c:pt>
                <c:pt idx="5341">
                  <c:v>46.189938822612199</c:v>
                </c:pt>
                <c:pt idx="5342">
                  <c:v>46.187599893766333</c:v>
                </c:pt>
                <c:pt idx="5343">
                  <c:v>46.173560217003661</c:v>
                </c:pt>
                <c:pt idx="5344">
                  <c:v>46.170680512892211</c:v>
                </c:pt>
                <c:pt idx="5345">
                  <c:v>46.155506818810551</c:v>
                </c:pt>
                <c:pt idx="5346">
                  <c:v>46.113660917350813</c:v>
                </c:pt>
                <c:pt idx="5347">
                  <c:v>46.074307759133532</c:v>
                </c:pt>
                <c:pt idx="5348">
                  <c:v>46.073518109838417</c:v>
                </c:pt>
                <c:pt idx="5349">
                  <c:v>46.058307084723829</c:v>
                </c:pt>
                <c:pt idx="5350">
                  <c:v>46.053669883212159</c:v>
                </c:pt>
                <c:pt idx="5351">
                  <c:v>46.006637815924165</c:v>
                </c:pt>
                <c:pt idx="5352">
                  <c:v>45.999567881005682</c:v>
                </c:pt>
                <c:pt idx="5353">
                  <c:v>45.990375428943651</c:v>
                </c:pt>
                <c:pt idx="5354">
                  <c:v>45.988405856408733</c:v>
                </c:pt>
                <c:pt idx="5355">
                  <c:v>45.980007749298728</c:v>
                </c:pt>
                <c:pt idx="5356">
                  <c:v>45.977658743186787</c:v>
                </c:pt>
                <c:pt idx="5357">
                  <c:v>45.959387673349369</c:v>
                </c:pt>
                <c:pt idx="5358">
                  <c:v>45.957074345125662</c:v>
                </c:pt>
                <c:pt idx="5359">
                  <c:v>45.936458970816204</c:v>
                </c:pt>
                <c:pt idx="5360">
                  <c:v>45.933813943191119</c:v>
                </c:pt>
                <c:pt idx="5361">
                  <c:v>45.863912269394419</c:v>
                </c:pt>
                <c:pt idx="5362">
                  <c:v>45.86314396916886</c:v>
                </c:pt>
                <c:pt idx="5363">
                  <c:v>45.834668359285622</c:v>
                </c:pt>
                <c:pt idx="5364">
                  <c:v>45.828184086324733</c:v>
                </c:pt>
                <c:pt idx="5365">
                  <c:v>45.812024897967255</c:v>
                </c:pt>
                <c:pt idx="5366">
                  <c:v>45.751497769094399</c:v>
                </c:pt>
                <c:pt idx="5367">
                  <c:v>45.73071097957628</c:v>
                </c:pt>
                <c:pt idx="5368">
                  <c:v>45.720157449451037</c:v>
                </c:pt>
                <c:pt idx="5369">
                  <c:v>45.716256530448852</c:v>
                </c:pt>
                <c:pt idx="5370">
                  <c:v>45.676734907818137</c:v>
                </c:pt>
                <c:pt idx="5371">
                  <c:v>45.675033984240557</c:v>
                </c:pt>
                <c:pt idx="5372">
                  <c:v>45.67121117044001</c:v>
                </c:pt>
                <c:pt idx="5373">
                  <c:v>45.659400767502149</c:v>
                </c:pt>
                <c:pt idx="5374">
                  <c:v>45.6199066671849</c:v>
                </c:pt>
                <c:pt idx="5375">
                  <c:v>45.618448514663825</c:v>
                </c:pt>
                <c:pt idx="5376">
                  <c:v>45.608396640797167</c:v>
                </c:pt>
                <c:pt idx="5377">
                  <c:v>45.596814455852417</c:v>
                </c:pt>
                <c:pt idx="5378">
                  <c:v>45.570123197353816</c:v>
                </c:pt>
                <c:pt idx="5379">
                  <c:v>45.563832065400973</c:v>
                </c:pt>
                <c:pt idx="5380">
                  <c:v>45.557679643127422</c:v>
                </c:pt>
                <c:pt idx="5381">
                  <c:v>45.549087145929406</c:v>
                </c:pt>
                <c:pt idx="5382">
                  <c:v>45.543052972531278</c:v>
                </c:pt>
                <c:pt idx="5383">
                  <c:v>45.532719259809703</c:v>
                </c:pt>
                <c:pt idx="5384">
                  <c:v>45.529544715845049</c:v>
                </c:pt>
                <c:pt idx="5385">
                  <c:v>45.498094423996761</c:v>
                </c:pt>
                <c:pt idx="5386">
                  <c:v>45.479782424590645</c:v>
                </c:pt>
                <c:pt idx="5387">
                  <c:v>45.477610000728696</c:v>
                </c:pt>
                <c:pt idx="5388">
                  <c:v>45.472374325272639</c:v>
                </c:pt>
                <c:pt idx="5389">
                  <c:v>45.461661614421338</c:v>
                </c:pt>
                <c:pt idx="5390">
                  <c:v>45.437861304458551</c:v>
                </c:pt>
                <c:pt idx="5391">
                  <c:v>45.397465810886573</c:v>
                </c:pt>
                <c:pt idx="5392">
                  <c:v>45.391040348486264</c:v>
                </c:pt>
                <c:pt idx="5393">
                  <c:v>45.354445726494397</c:v>
                </c:pt>
                <c:pt idx="5394">
                  <c:v>45.310149402451025</c:v>
                </c:pt>
                <c:pt idx="5395">
                  <c:v>45.285092669155262</c:v>
                </c:pt>
                <c:pt idx="5396">
                  <c:v>45.237527050960814</c:v>
                </c:pt>
                <c:pt idx="5397">
                  <c:v>45.235913161665088</c:v>
                </c:pt>
                <c:pt idx="5398">
                  <c:v>45.235123402208259</c:v>
                </c:pt>
                <c:pt idx="5399">
                  <c:v>45.185956699102746</c:v>
                </c:pt>
                <c:pt idx="5400">
                  <c:v>45.177464819039258</c:v>
                </c:pt>
                <c:pt idx="5401">
                  <c:v>45.175516573177902</c:v>
                </c:pt>
                <c:pt idx="5402">
                  <c:v>45.160656287142906</c:v>
                </c:pt>
                <c:pt idx="5403">
                  <c:v>45.153073502087857</c:v>
                </c:pt>
                <c:pt idx="5404">
                  <c:v>45.138137273523441</c:v>
                </c:pt>
                <c:pt idx="5405">
                  <c:v>45.136615262616786</c:v>
                </c:pt>
                <c:pt idx="5406">
                  <c:v>45.126203731601841</c:v>
                </c:pt>
                <c:pt idx="5407">
                  <c:v>45.119564418245119</c:v>
                </c:pt>
                <c:pt idx="5408">
                  <c:v>45.1095008061003</c:v>
                </c:pt>
                <c:pt idx="5409">
                  <c:v>45.044575154277425</c:v>
                </c:pt>
                <c:pt idx="5410">
                  <c:v>45.041688067907224</c:v>
                </c:pt>
                <c:pt idx="5411">
                  <c:v>44.974815945974711</c:v>
                </c:pt>
                <c:pt idx="5412">
                  <c:v>44.973126931221628</c:v>
                </c:pt>
                <c:pt idx="5413">
                  <c:v>44.959517255650681</c:v>
                </c:pt>
                <c:pt idx="5414">
                  <c:v>44.954220867609948</c:v>
                </c:pt>
                <c:pt idx="5415">
                  <c:v>44.93044834710728</c:v>
                </c:pt>
                <c:pt idx="5416">
                  <c:v>44.901703184039086</c:v>
                </c:pt>
                <c:pt idx="5417">
                  <c:v>44.888266745446714</c:v>
                </c:pt>
                <c:pt idx="5418">
                  <c:v>44.881845254409875</c:v>
                </c:pt>
                <c:pt idx="5419">
                  <c:v>44.866696311498309</c:v>
                </c:pt>
                <c:pt idx="5420">
                  <c:v>44.851071142511287</c:v>
                </c:pt>
                <c:pt idx="5421">
                  <c:v>44.837619772350919</c:v>
                </c:pt>
                <c:pt idx="5422">
                  <c:v>44.821311623707622</c:v>
                </c:pt>
                <c:pt idx="5423">
                  <c:v>44.821213632408636</c:v>
                </c:pt>
                <c:pt idx="5424">
                  <c:v>44.818251868228828</c:v>
                </c:pt>
                <c:pt idx="5425">
                  <c:v>44.807061700254231</c:v>
                </c:pt>
                <c:pt idx="5426">
                  <c:v>44.805792067632424</c:v>
                </c:pt>
                <c:pt idx="5427">
                  <c:v>44.793883575562127</c:v>
                </c:pt>
                <c:pt idx="5428">
                  <c:v>44.771664108952081</c:v>
                </c:pt>
                <c:pt idx="5429">
                  <c:v>44.769998021217319</c:v>
                </c:pt>
                <c:pt idx="5430">
                  <c:v>44.756151450112483</c:v>
                </c:pt>
                <c:pt idx="5431">
                  <c:v>44.743815474834733</c:v>
                </c:pt>
                <c:pt idx="5432">
                  <c:v>44.715761480823467</c:v>
                </c:pt>
                <c:pt idx="5433">
                  <c:v>44.714570527192791</c:v>
                </c:pt>
                <c:pt idx="5434">
                  <c:v>44.700033427939765</c:v>
                </c:pt>
                <c:pt idx="5435">
                  <c:v>44.674102453976239</c:v>
                </c:pt>
                <c:pt idx="5436">
                  <c:v>44.655305609805403</c:v>
                </c:pt>
                <c:pt idx="5437">
                  <c:v>44.652193810573515</c:v>
                </c:pt>
                <c:pt idx="5438">
                  <c:v>44.606569787702391</c:v>
                </c:pt>
                <c:pt idx="5439">
                  <c:v>44.578792396992654</c:v>
                </c:pt>
                <c:pt idx="5440">
                  <c:v>44.550062365075803</c:v>
                </c:pt>
                <c:pt idx="5441">
                  <c:v>44.542087944188111</c:v>
                </c:pt>
                <c:pt idx="5442">
                  <c:v>44.540323575489424</c:v>
                </c:pt>
                <c:pt idx="5443">
                  <c:v>44.53991879126378</c:v>
                </c:pt>
                <c:pt idx="5444">
                  <c:v>44.528006178882293</c:v>
                </c:pt>
                <c:pt idx="5445">
                  <c:v>44.480735303740602</c:v>
                </c:pt>
                <c:pt idx="5446">
                  <c:v>44.473985335965885</c:v>
                </c:pt>
                <c:pt idx="5447">
                  <c:v>44.469293582241178</c:v>
                </c:pt>
                <c:pt idx="5448">
                  <c:v>44.45822258194903</c:v>
                </c:pt>
                <c:pt idx="5449">
                  <c:v>44.457711708689821</c:v>
                </c:pt>
                <c:pt idx="5450">
                  <c:v>44.427507033336305</c:v>
                </c:pt>
                <c:pt idx="5451">
                  <c:v>44.415734284116397</c:v>
                </c:pt>
                <c:pt idx="5452">
                  <c:v>44.405315720203284</c:v>
                </c:pt>
                <c:pt idx="5453">
                  <c:v>44.4052469302503</c:v>
                </c:pt>
                <c:pt idx="5454">
                  <c:v>44.400491535458556</c:v>
                </c:pt>
                <c:pt idx="5455">
                  <c:v>44.352215273052728</c:v>
                </c:pt>
                <c:pt idx="5456">
                  <c:v>44.344312600722077</c:v>
                </c:pt>
                <c:pt idx="5457">
                  <c:v>44.310416407961085</c:v>
                </c:pt>
                <c:pt idx="5458">
                  <c:v>44.29780703334086</c:v>
                </c:pt>
                <c:pt idx="5459">
                  <c:v>44.296543415894476</c:v>
                </c:pt>
                <c:pt idx="5460">
                  <c:v>44.277778305777865</c:v>
                </c:pt>
                <c:pt idx="5461">
                  <c:v>44.273032836481164</c:v>
                </c:pt>
                <c:pt idx="5462">
                  <c:v>44.255041430690198</c:v>
                </c:pt>
                <c:pt idx="5463">
                  <c:v>44.229646275598085</c:v>
                </c:pt>
                <c:pt idx="5464">
                  <c:v>44.222424989935561</c:v>
                </c:pt>
                <c:pt idx="5465">
                  <c:v>44.209114982101298</c:v>
                </c:pt>
                <c:pt idx="5466">
                  <c:v>44.190979104806601</c:v>
                </c:pt>
                <c:pt idx="5467">
                  <c:v>44.172876091444181</c:v>
                </c:pt>
                <c:pt idx="5468">
                  <c:v>44.160302461687806</c:v>
                </c:pt>
                <c:pt idx="5469">
                  <c:v>44.128683420018803</c:v>
                </c:pt>
                <c:pt idx="5470">
                  <c:v>44.056508112296356</c:v>
                </c:pt>
                <c:pt idx="5471">
                  <c:v>44.050556498357743</c:v>
                </c:pt>
                <c:pt idx="5472">
                  <c:v>44.022373191277033</c:v>
                </c:pt>
                <c:pt idx="5473">
                  <c:v>44.009946505754499</c:v>
                </c:pt>
                <c:pt idx="5474">
                  <c:v>43.997634358859912</c:v>
                </c:pt>
                <c:pt idx="5475">
                  <c:v>43.987495938092344</c:v>
                </c:pt>
                <c:pt idx="5476">
                  <c:v>43.969614580509507</c:v>
                </c:pt>
                <c:pt idx="5477">
                  <c:v>43.95434670243246</c:v>
                </c:pt>
                <c:pt idx="5478">
                  <c:v>43.942970847809129</c:v>
                </c:pt>
                <c:pt idx="5479">
                  <c:v>43.914520519077811</c:v>
                </c:pt>
                <c:pt idx="5480">
                  <c:v>43.896551431461546</c:v>
                </c:pt>
                <c:pt idx="5481">
                  <c:v>43.881624362873751</c:v>
                </c:pt>
                <c:pt idx="5482">
                  <c:v>43.866102007830847</c:v>
                </c:pt>
                <c:pt idx="5483">
                  <c:v>43.844617266211095</c:v>
                </c:pt>
                <c:pt idx="5484">
                  <c:v>43.826063408036426</c:v>
                </c:pt>
                <c:pt idx="5485">
                  <c:v>43.812858812092855</c:v>
                </c:pt>
                <c:pt idx="5486">
                  <c:v>43.798747461954569</c:v>
                </c:pt>
                <c:pt idx="5487">
                  <c:v>43.766973601025938</c:v>
                </c:pt>
                <c:pt idx="5488">
                  <c:v>43.715590951346705</c:v>
                </c:pt>
                <c:pt idx="5489">
                  <c:v>43.711530376011638</c:v>
                </c:pt>
                <c:pt idx="5490">
                  <c:v>43.672751750277676</c:v>
                </c:pt>
                <c:pt idx="5491">
                  <c:v>43.620384011512911</c:v>
                </c:pt>
                <c:pt idx="5492">
                  <c:v>43.579334082350627</c:v>
                </c:pt>
                <c:pt idx="5493">
                  <c:v>43.572255779179621</c:v>
                </c:pt>
                <c:pt idx="5494">
                  <c:v>43.563092763776709</c:v>
                </c:pt>
                <c:pt idx="5495">
                  <c:v>43.548210934561169</c:v>
                </c:pt>
                <c:pt idx="5496">
                  <c:v>43.543337183310172</c:v>
                </c:pt>
                <c:pt idx="5497">
                  <c:v>43.527277244266401</c:v>
                </c:pt>
                <c:pt idx="5498">
                  <c:v>43.498621401326673</c:v>
                </c:pt>
                <c:pt idx="5499">
                  <c:v>43.479730396947566</c:v>
                </c:pt>
                <c:pt idx="5500">
                  <c:v>43.441788418303069</c:v>
                </c:pt>
                <c:pt idx="5501">
                  <c:v>43.420499931363551</c:v>
                </c:pt>
                <c:pt idx="5502">
                  <c:v>43.41726929353031</c:v>
                </c:pt>
                <c:pt idx="5503">
                  <c:v>43.392191392298756</c:v>
                </c:pt>
                <c:pt idx="5504">
                  <c:v>43.358080571068676</c:v>
                </c:pt>
                <c:pt idx="5505">
                  <c:v>43.348531992509137</c:v>
                </c:pt>
                <c:pt idx="5506">
                  <c:v>43.344478855403004</c:v>
                </c:pt>
                <c:pt idx="5507">
                  <c:v>43.334194459695681</c:v>
                </c:pt>
                <c:pt idx="5508">
                  <c:v>43.334107710158463</c:v>
                </c:pt>
                <c:pt idx="5509">
                  <c:v>43.32890722763829</c:v>
                </c:pt>
                <c:pt idx="5510">
                  <c:v>43.324473316362806</c:v>
                </c:pt>
                <c:pt idx="5511">
                  <c:v>43.298043764097606</c:v>
                </c:pt>
                <c:pt idx="5512">
                  <c:v>43.261649673338908</c:v>
                </c:pt>
                <c:pt idx="5513">
                  <c:v>43.257191097495401</c:v>
                </c:pt>
                <c:pt idx="5514">
                  <c:v>43.255401905493152</c:v>
                </c:pt>
                <c:pt idx="5515">
                  <c:v>43.253145294605744</c:v>
                </c:pt>
                <c:pt idx="5516">
                  <c:v>43.237216298430873</c:v>
                </c:pt>
                <c:pt idx="5517">
                  <c:v>43.232259725555082</c:v>
                </c:pt>
                <c:pt idx="5518">
                  <c:v>43.219352494978786</c:v>
                </c:pt>
                <c:pt idx="5519">
                  <c:v>43.211810111056515</c:v>
                </c:pt>
                <c:pt idx="5520">
                  <c:v>43.189954525151606</c:v>
                </c:pt>
                <c:pt idx="5521">
                  <c:v>43.172368386411094</c:v>
                </c:pt>
                <c:pt idx="5522">
                  <c:v>43.164598557191709</c:v>
                </c:pt>
                <c:pt idx="5523">
                  <c:v>43.16018791810972</c:v>
                </c:pt>
                <c:pt idx="5524">
                  <c:v>43.148140842769088</c:v>
                </c:pt>
                <c:pt idx="5525">
                  <c:v>43.128457918578995</c:v>
                </c:pt>
                <c:pt idx="5526">
                  <c:v>43.110108397132244</c:v>
                </c:pt>
                <c:pt idx="5527">
                  <c:v>43.108066552851831</c:v>
                </c:pt>
                <c:pt idx="5528">
                  <c:v>43.104945982935824</c:v>
                </c:pt>
                <c:pt idx="5529">
                  <c:v>43.093329342625417</c:v>
                </c:pt>
                <c:pt idx="5530">
                  <c:v>43.070976080621016</c:v>
                </c:pt>
                <c:pt idx="5531">
                  <c:v>43.034928316369722</c:v>
                </c:pt>
                <c:pt idx="5532">
                  <c:v>43.024858442142047</c:v>
                </c:pt>
                <c:pt idx="5533">
                  <c:v>43.022091427490459</c:v>
                </c:pt>
                <c:pt idx="5534">
                  <c:v>43.012158954724882</c:v>
                </c:pt>
                <c:pt idx="5535">
                  <c:v>42.997047996336136</c:v>
                </c:pt>
                <c:pt idx="5536">
                  <c:v>42.974809417531297</c:v>
                </c:pt>
                <c:pt idx="5537">
                  <c:v>42.958134162890531</c:v>
                </c:pt>
                <c:pt idx="5538">
                  <c:v>42.955774484894498</c:v>
                </c:pt>
                <c:pt idx="5539">
                  <c:v>42.945410478652526</c:v>
                </c:pt>
                <c:pt idx="5540">
                  <c:v>42.935550035486024</c:v>
                </c:pt>
                <c:pt idx="5541">
                  <c:v>42.923193213970315</c:v>
                </c:pt>
                <c:pt idx="5542">
                  <c:v>42.917746471527998</c:v>
                </c:pt>
                <c:pt idx="5543">
                  <c:v>42.910636427142457</c:v>
                </c:pt>
                <c:pt idx="5544">
                  <c:v>42.886407057011603</c:v>
                </c:pt>
                <c:pt idx="5545">
                  <c:v>42.882637624365834</c:v>
                </c:pt>
                <c:pt idx="5546">
                  <c:v>42.83390896126361</c:v>
                </c:pt>
                <c:pt idx="5547">
                  <c:v>42.831790825827085</c:v>
                </c:pt>
                <c:pt idx="5548">
                  <c:v>42.828995006585338</c:v>
                </c:pt>
                <c:pt idx="5549">
                  <c:v>42.827292863548536</c:v>
                </c:pt>
                <c:pt idx="5550">
                  <c:v>42.811613623932836</c:v>
                </c:pt>
                <c:pt idx="5551">
                  <c:v>42.753493376203672</c:v>
                </c:pt>
                <c:pt idx="5552">
                  <c:v>42.725540947407417</c:v>
                </c:pt>
                <c:pt idx="5553">
                  <c:v>42.719241347306088</c:v>
                </c:pt>
                <c:pt idx="5554">
                  <c:v>42.71489066182734</c:v>
                </c:pt>
                <c:pt idx="5555">
                  <c:v>42.707901507700313</c:v>
                </c:pt>
                <c:pt idx="5556">
                  <c:v>42.677256274330112</c:v>
                </c:pt>
                <c:pt idx="5557">
                  <c:v>42.67500250799521</c:v>
                </c:pt>
                <c:pt idx="5558">
                  <c:v>42.662970214148885</c:v>
                </c:pt>
                <c:pt idx="5559">
                  <c:v>42.659610270600204</c:v>
                </c:pt>
                <c:pt idx="5560">
                  <c:v>42.649397660539833</c:v>
                </c:pt>
                <c:pt idx="5561">
                  <c:v>42.621921766649976</c:v>
                </c:pt>
                <c:pt idx="5562">
                  <c:v>42.605090696424668</c:v>
                </c:pt>
                <c:pt idx="5563">
                  <c:v>42.574843087293658</c:v>
                </c:pt>
                <c:pt idx="5564">
                  <c:v>42.574403025446458</c:v>
                </c:pt>
                <c:pt idx="5565">
                  <c:v>42.571049440960273</c:v>
                </c:pt>
                <c:pt idx="5566">
                  <c:v>42.555821751161353</c:v>
                </c:pt>
                <c:pt idx="5567">
                  <c:v>42.545858563322305</c:v>
                </c:pt>
                <c:pt idx="5568">
                  <c:v>42.526918566436144</c:v>
                </c:pt>
                <c:pt idx="5569">
                  <c:v>42.521427892475138</c:v>
                </c:pt>
                <c:pt idx="5570">
                  <c:v>42.519326806160521</c:v>
                </c:pt>
                <c:pt idx="5571">
                  <c:v>42.50744028837358</c:v>
                </c:pt>
                <c:pt idx="5572">
                  <c:v>42.467685845150285</c:v>
                </c:pt>
                <c:pt idx="5573">
                  <c:v>42.465644647551414</c:v>
                </c:pt>
                <c:pt idx="5574">
                  <c:v>42.438056229313034</c:v>
                </c:pt>
                <c:pt idx="5575">
                  <c:v>42.423094041328078</c:v>
                </c:pt>
                <c:pt idx="5576">
                  <c:v>42.413521167786413</c:v>
                </c:pt>
                <c:pt idx="5577">
                  <c:v>42.412789156173723</c:v>
                </c:pt>
                <c:pt idx="5578">
                  <c:v>42.37971769233809</c:v>
                </c:pt>
                <c:pt idx="5579">
                  <c:v>42.35477000466463</c:v>
                </c:pt>
                <c:pt idx="5580">
                  <c:v>42.335670736579445</c:v>
                </c:pt>
                <c:pt idx="5581">
                  <c:v>42.306609339364506</c:v>
                </c:pt>
                <c:pt idx="5582">
                  <c:v>42.30205531894596</c:v>
                </c:pt>
                <c:pt idx="5583">
                  <c:v>42.297515384975831</c:v>
                </c:pt>
                <c:pt idx="5584">
                  <c:v>42.269088391627179</c:v>
                </c:pt>
                <c:pt idx="5585">
                  <c:v>42.265540838232724</c:v>
                </c:pt>
                <c:pt idx="5586">
                  <c:v>42.258668223658333</c:v>
                </c:pt>
                <c:pt idx="5587">
                  <c:v>42.245779833338489</c:v>
                </c:pt>
                <c:pt idx="5588">
                  <c:v>42.23370625091156</c:v>
                </c:pt>
                <c:pt idx="5589">
                  <c:v>42.158516633502032</c:v>
                </c:pt>
                <c:pt idx="5590">
                  <c:v>42.147633755601483</c:v>
                </c:pt>
                <c:pt idx="5591">
                  <c:v>42.110270150837529</c:v>
                </c:pt>
                <c:pt idx="5592">
                  <c:v>42.093225670772853</c:v>
                </c:pt>
                <c:pt idx="5593">
                  <c:v>42.082965124665201</c:v>
                </c:pt>
                <c:pt idx="5594">
                  <c:v>42.058629254117875</c:v>
                </c:pt>
                <c:pt idx="5595">
                  <c:v>42.056363143122709</c:v>
                </c:pt>
                <c:pt idx="5596">
                  <c:v>42.048860209331473</c:v>
                </c:pt>
                <c:pt idx="5597">
                  <c:v>42.043998382185116</c:v>
                </c:pt>
                <c:pt idx="5598">
                  <c:v>42.042546864279458</c:v>
                </c:pt>
                <c:pt idx="5599">
                  <c:v>42.029497175868968</c:v>
                </c:pt>
                <c:pt idx="5600">
                  <c:v>42.02084231226543</c:v>
                </c:pt>
                <c:pt idx="5601">
                  <c:v>42.018299351067071</c:v>
                </c:pt>
                <c:pt idx="5602">
                  <c:v>42.015310265192156</c:v>
                </c:pt>
                <c:pt idx="5603">
                  <c:v>42.005987120375117</c:v>
                </c:pt>
                <c:pt idx="5604">
                  <c:v>42.005494713163301</c:v>
                </c:pt>
                <c:pt idx="5605">
                  <c:v>41.994571349395507</c:v>
                </c:pt>
                <c:pt idx="5606">
                  <c:v>41.988520643097679</c:v>
                </c:pt>
                <c:pt idx="5607">
                  <c:v>41.952390023663341</c:v>
                </c:pt>
                <c:pt idx="5608">
                  <c:v>41.933600590256212</c:v>
                </c:pt>
                <c:pt idx="5609">
                  <c:v>41.915233991689469</c:v>
                </c:pt>
                <c:pt idx="5610">
                  <c:v>41.904111938157662</c:v>
                </c:pt>
                <c:pt idx="5611">
                  <c:v>41.902292316692517</c:v>
                </c:pt>
                <c:pt idx="5612">
                  <c:v>41.890672025297505</c:v>
                </c:pt>
                <c:pt idx="5613">
                  <c:v>41.884529857283667</c:v>
                </c:pt>
                <c:pt idx="5614">
                  <c:v>41.880968582992494</c:v>
                </c:pt>
                <c:pt idx="5615">
                  <c:v>41.879513147991517</c:v>
                </c:pt>
                <c:pt idx="5616">
                  <c:v>41.846658627490527</c:v>
                </c:pt>
                <c:pt idx="5617">
                  <c:v>41.844450474611726</c:v>
                </c:pt>
                <c:pt idx="5618">
                  <c:v>41.804359591142493</c:v>
                </c:pt>
                <c:pt idx="5619">
                  <c:v>41.799424225368789</c:v>
                </c:pt>
                <c:pt idx="5620">
                  <c:v>41.793609854306105</c:v>
                </c:pt>
                <c:pt idx="5621">
                  <c:v>41.771744270137262</c:v>
                </c:pt>
                <c:pt idx="5622">
                  <c:v>41.751792128900981</c:v>
                </c:pt>
                <c:pt idx="5623">
                  <c:v>41.749472994342483</c:v>
                </c:pt>
                <c:pt idx="5624">
                  <c:v>41.718810074259252</c:v>
                </c:pt>
                <c:pt idx="5625">
                  <c:v>41.715405436326833</c:v>
                </c:pt>
                <c:pt idx="5626">
                  <c:v>41.679166632530738</c:v>
                </c:pt>
                <c:pt idx="5627">
                  <c:v>41.668614871321779</c:v>
                </c:pt>
                <c:pt idx="5628">
                  <c:v>41.666206527134676</c:v>
                </c:pt>
                <c:pt idx="5629">
                  <c:v>41.660013368555163</c:v>
                </c:pt>
                <c:pt idx="5630">
                  <c:v>41.655627379763061</c:v>
                </c:pt>
                <c:pt idx="5631">
                  <c:v>41.599925590477646</c:v>
                </c:pt>
                <c:pt idx="5632">
                  <c:v>41.598484334893527</c:v>
                </c:pt>
                <c:pt idx="5633">
                  <c:v>41.593755900345883</c:v>
                </c:pt>
                <c:pt idx="5634">
                  <c:v>41.59309279267007</c:v>
                </c:pt>
                <c:pt idx="5635">
                  <c:v>41.567953177474493</c:v>
                </c:pt>
                <c:pt idx="5636">
                  <c:v>41.557911844807634</c:v>
                </c:pt>
                <c:pt idx="5637">
                  <c:v>41.53554014738399</c:v>
                </c:pt>
                <c:pt idx="5638">
                  <c:v>41.531776756655596</c:v>
                </c:pt>
                <c:pt idx="5639">
                  <c:v>41.477456812676422</c:v>
                </c:pt>
                <c:pt idx="5640">
                  <c:v>41.475629291193911</c:v>
                </c:pt>
                <c:pt idx="5641">
                  <c:v>41.464984128910821</c:v>
                </c:pt>
                <c:pt idx="5642">
                  <c:v>41.423349763186593</c:v>
                </c:pt>
                <c:pt idx="5643">
                  <c:v>41.402903604808934</c:v>
                </c:pt>
                <c:pt idx="5644">
                  <c:v>41.363657775309747</c:v>
                </c:pt>
                <c:pt idx="5645">
                  <c:v>41.352157409805777</c:v>
                </c:pt>
                <c:pt idx="5646">
                  <c:v>41.345784285157656</c:v>
                </c:pt>
                <c:pt idx="5647">
                  <c:v>41.322001078262225</c:v>
                </c:pt>
                <c:pt idx="5648">
                  <c:v>41.309710793833901</c:v>
                </c:pt>
                <c:pt idx="5649">
                  <c:v>41.268277392953777</c:v>
                </c:pt>
                <c:pt idx="5650">
                  <c:v>41.245810222932178</c:v>
                </c:pt>
                <c:pt idx="5651">
                  <c:v>41.229456377292209</c:v>
                </c:pt>
                <c:pt idx="5652">
                  <c:v>41.208281226213991</c:v>
                </c:pt>
                <c:pt idx="5653">
                  <c:v>41.191884394631053</c:v>
                </c:pt>
                <c:pt idx="5654">
                  <c:v>41.180882462641804</c:v>
                </c:pt>
                <c:pt idx="5655">
                  <c:v>41.178839325316247</c:v>
                </c:pt>
                <c:pt idx="5656">
                  <c:v>41.169781971368529</c:v>
                </c:pt>
                <c:pt idx="5657">
                  <c:v>41.128634483946357</c:v>
                </c:pt>
                <c:pt idx="5658">
                  <c:v>41.121325265732203</c:v>
                </c:pt>
                <c:pt idx="5659">
                  <c:v>41.040355534938321</c:v>
                </c:pt>
                <c:pt idx="5660">
                  <c:v>41.017099281385548</c:v>
                </c:pt>
                <c:pt idx="5661">
                  <c:v>40.976405238472367</c:v>
                </c:pt>
                <c:pt idx="5662">
                  <c:v>40.97159199021079</c:v>
                </c:pt>
                <c:pt idx="5663">
                  <c:v>40.958503621794833</c:v>
                </c:pt>
                <c:pt idx="5664">
                  <c:v>40.958043636341181</c:v>
                </c:pt>
                <c:pt idx="5665">
                  <c:v>40.944074155159832</c:v>
                </c:pt>
                <c:pt idx="5666">
                  <c:v>40.939710311140736</c:v>
                </c:pt>
                <c:pt idx="5667">
                  <c:v>40.936437278704226</c:v>
                </c:pt>
                <c:pt idx="5668">
                  <c:v>40.927221761713895</c:v>
                </c:pt>
                <c:pt idx="5669">
                  <c:v>40.90601781576467</c:v>
                </c:pt>
                <c:pt idx="5670">
                  <c:v>40.904629943096175</c:v>
                </c:pt>
                <c:pt idx="5671">
                  <c:v>40.892596215732809</c:v>
                </c:pt>
                <c:pt idx="5672">
                  <c:v>40.855824429567491</c:v>
                </c:pt>
                <c:pt idx="5673">
                  <c:v>40.850143667298724</c:v>
                </c:pt>
                <c:pt idx="5674">
                  <c:v>40.843918110161511</c:v>
                </c:pt>
                <c:pt idx="5675">
                  <c:v>40.841494928368185</c:v>
                </c:pt>
                <c:pt idx="5676">
                  <c:v>40.812500809985494</c:v>
                </c:pt>
                <c:pt idx="5677">
                  <c:v>40.791101041942376</c:v>
                </c:pt>
                <c:pt idx="5678">
                  <c:v>40.783758350813507</c:v>
                </c:pt>
                <c:pt idx="5679">
                  <c:v>40.779808311997179</c:v>
                </c:pt>
                <c:pt idx="5680">
                  <c:v>40.756628660969504</c:v>
                </c:pt>
                <c:pt idx="5681">
                  <c:v>40.74428684325985</c:v>
                </c:pt>
                <c:pt idx="5682">
                  <c:v>40.735073556589782</c:v>
                </c:pt>
                <c:pt idx="5683">
                  <c:v>40.731209098528574</c:v>
                </c:pt>
                <c:pt idx="5684">
                  <c:v>40.719724190836871</c:v>
                </c:pt>
                <c:pt idx="5685">
                  <c:v>40.696064645675321</c:v>
                </c:pt>
                <c:pt idx="5686">
                  <c:v>40.677779793248888</c:v>
                </c:pt>
                <c:pt idx="5687">
                  <c:v>40.662683200555584</c:v>
                </c:pt>
                <c:pt idx="5688">
                  <c:v>40.656489792480514</c:v>
                </c:pt>
                <c:pt idx="5689">
                  <c:v>40.644483581181369</c:v>
                </c:pt>
                <c:pt idx="5690">
                  <c:v>40.637144454402488</c:v>
                </c:pt>
                <c:pt idx="5691">
                  <c:v>40.630170531016361</c:v>
                </c:pt>
                <c:pt idx="5692">
                  <c:v>40.626409934041838</c:v>
                </c:pt>
                <c:pt idx="5693">
                  <c:v>40.623651308669345</c:v>
                </c:pt>
                <c:pt idx="5694">
                  <c:v>40.615101557055773</c:v>
                </c:pt>
                <c:pt idx="5695">
                  <c:v>40.6148351312589</c:v>
                </c:pt>
                <c:pt idx="5696">
                  <c:v>40.552967740145711</c:v>
                </c:pt>
                <c:pt idx="5697">
                  <c:v>40.545375654879216</c:v>
                </c:pt>
                <c:pt idx="5698">
                  <c:v>40.488464195477555</c:v>
                </c:pt>
                <c:pt idx="5699">
                  <c:v>40.486557496451923</c:v>
                </c:pt>
                <c:pt idx="5700">
                  <c:v>40.458093989399941</c:v>
                </c:pt>
                <c:pt idx="5701">
                  <c:v>40.454513892985467</c:v>
                </c:pt>
                <c:pt idx="5702">
                  <c:v>40.438287736168874</c:v>
                </c:pt>
                <c:pt idx="5703">
                  <c:v>40.415697831364511</c:v>
                </c:pt>
                <c:pt idx="5704">
                  <c:v>40.363650753609939</c:v>
                </c:pt>
                <c:pt idx="5705">
                  <c:v>40.363314622244204</c:v>
                </c:pt>
                <c:pt idx="5706">
                  <c:v>40.343012489314631</c:v>
                </c:pt>
                <c:pt idx="5707">
                  <c:v>40.298057817051223</c:v>
                </c:pt>
                <c:pt idx="5708">
                  <c:v>40.295761131463856</c:v>
                </c:pt>
                <c:pt idx="5709">
                  <c:v>40.294935700627796</c:v>
                </c:pt>
                <c:pt idx="5710">
                  <c:v>40.294694943319293</c:v>
                </c:pt>
                <c:pt idx="5711">
                  <c:v>40.280409715547584</c:v>
                </c:pt>
                <c:pt idx="5712">
                  <c:v>40.280072719741469</c:v>
                </c:pt>
                <c:pt idx="5713">
                  <c:v>40.274748668536411</c:v>
                </c:pt>
                <c:pt idx="5714">
                  <c:v>40.268277564857954</c:v>
                </c:pt>
                <c:pt idx="5715">
                  <c:v>40.240466568830541</c:v>
                </c:pt>
                <c:pt idx="5716">
                  <c:v>40.210455453176976</c:v>
                </c:pt>
                <c:pt idx="5717">
                  <c:v>40.204766516733969</c:v>
                </c:pt>
                <c:pt idx="5718">
                  <c:v>40.204330743717321</c:v>
                </c:pt>
                <c:pt idx="5719">
                  <c:v>40.193082646387637</c:v>
                </c:pt>
                <c:pt idx="5720">
                  <c:v>40.192797497470856</c:v>
                </c:pt>
                <c:pt idx="5721">
                  <c:v>40.188223284775667</c:v>
                </c:pt>
                <c:pt idx="5722">
                  <c:v>40.134035789909447</c:v>
                </c:pt>
                <c:pt idx="5723">
                  <c:v>40.129171250989849</c:v>
                </c:pt>
                <c:pt idx="5724">
                  <c:v>40.12802309126203</c:v>
                </c:pt>
                <c:pt idx="5725">
                  <c:v>40.121380598625478</c:v>
                </c:pt>
                <c:pt idx="5726">
                  <c:v>40.105049203099178</c:v>
                </c:pt>
                <c:pt idx="5727">
                  <c:v>40.078562544444232</c:v>
                </c:pt>
                <c:pt idx="5728">
                  <c:v>40.068441430655582</c:v>
                </c:pt>
                <c:pt idx="5729">
                  <c:v>40.060594791066571</c:v>
                </c:pt>
                <c:pt idx="5730">
                  <c:v>40.040634953600708</c:v>
                </c:pt>
                <c:pt idx="5731">
                  <c:v>40.020361112631726</c:v>
                </c:pt>
                <c:pt idx="5732">
                  <c:v>40.003844093942035</c:v>
                </c:pt>
                <c:pt idx="5733">
                  <c:v>39.994660110623443</c:v>
                </c:pt>
                <c:pt idx="5734">
                  <c:v>39.971046055331364</c:v>
                </c:pt>
                <c:pt idx="5735">
                  <c:v>39.960361413247533</c:v>
                </c:pt>
                <c:pt idx="5736">
                  <c:v>39.956493805228384</c:v>
                </c:pt>
                <c:pt idx="5737">
                  <c:v>39.954822861919261</c:v>
                </c:pt>
                <c:pt idx="5738">
                  <c:v>39.941884824794435</c:v>
                </c:pt>
                <c:pt idx="5739">
                  <c:v>39.920581900027244</c:v>
                </c:pt>
                <c:pt idx="5740">
                  <c:v>39.91951840046378</c:v>
                </c:pt>
                <c:pt idx="5741">
                  <c:v>39.902184224010441</c:v>
                </c:pt>
                <c:pt idx="5742">
                  <c:v>39.900744434725851</c:v>
                </c:pt>
                <c:pt idx="5743">
                  <c:v>39.898044464605185</c:v>
                </c:pt>
                <c:pt idx="5744">
                  <c:v>39.893247515739738</c:v>
                </c:pt>
                <c:pt idx="5745">
                  <c:v>39.869806378593459</c:v>
                </c:pt>
                <c:pt idx="5746">
                  <c:v>39.864337592788537</c:v>
                </c:pt>
                <c:pt idx="5747">
                  <c:v>39.857677094721986</c:v>
                </c:pt>
                <c:pt idx="5748">
                  <c:v>39.851809400245827</c:v>
                </c:pt>
                <c:pt idx="5749">
                  <c:v>39.828951014350878</c:v>
                </c:pt>
                <c:pt idx="5750">
                  <c:v>39.809322957464296</c:v>
                </c:pt>
                <c:pt idx="5751">
                  <c:v>39.80247971179373</c:v>
                </c:pt>
                <c:pt idx="5752">
                  <c:v>39.802011445789518</c:v>
                </c:pt>
                <c:pt idx="5753">
                  <c:v>39.781750962147115</c:v>
                </c:pt>
                <c:pt idx="5754">
                  <c:v>39.768445376915039</c:v>
                </c:pt>
                <c:pt idx="5755">
                  <c:v>39.737288170208231</c:v>
                </c:pt>
                <c:pt idx="5756">
                  <c:v>39.736099442681557</c:v>
                </c:pt>
                <c:pt idx="5757">
                  <c:v>39.72425101533311</c:v>
                </c:pt>
                <c:pt idx="5758">
                  <c:v>39.721058640988453</c:v>
                </c:pt>
                <c:pt idx="5759">
                  <c:v>39.719396424771475</c:v>
                </c:pt>
                <c:pt idx="5760">
                  <c:v>39.676229138871591</c:v>
                </c:pt>
                <c:pt idx="5761">
                  <c:v>39.655380679728815</c:v>
                </c:pt>
                <c:pt idx="5762">
                  <c:v>39.625344049203868</c:v>
                </c:pt>
                <c:pt idx="5763">
                  <c:v>39.611887597621745</c:v>
                </c:pt>
                <c:pt idx="5764">
                  <c:v>39.605494100826128</c:v>
                </c:pt>
                <c:pt idx="5765">
                  <c:v>39.600630379117888</c:v>
                </c:pt>
                <c:pt idx="5766">
                  <c:v>39.583063620674523</c:v>
                </c:pt>
                <c:pt idx="5767">
                  <c:v>39.572603602366293</c:v>
                </c:pt>
                <c:pt idx="5768">
                  <c:v>39.566998450003766</c:v>
                </c:pt>
                <c:pt idx="5769">
                  <c:v>39.55847334687877</c:v>
                </c:pt>
                <c:pt idx="5770">
                  <c:v>39.550002701919404</c:v>
                </c:pt>
                <c:pt idx="5771">
                  <c:v>39.537702957361788</c:v>
                </c:pt>
                <c:pt idx="5772">
                  <c:v>39.528521532378122</c:v>
                </c:pt>
                <c:pt idx="5773">
                  <c:v>39.507150566215067</c:v>
                </c:pt>
                <c:pt idx="5774">
                  <c:v>39.491207532475542</c:v>
                </c:pt>
                <c:pt idx="5775">
                  <c:v>39.468591086172005</c:v>
                </c:pt>
                <c:pt idx="5776">
                  <c:v>39.456329014806684</c:v>
                </c:pt>
                <c:pt idx="5777">
                  <c:v>39.401636436759347</c:v>
                </c:pt>
                <c:pt idx="5778">
                  <c:v>39.391787228907091</c:v>
                </c:pt>
                <c:pt idx="5779">
                  <c:v>39.388521893221956</c:v>
                </c:pt>
                <c:pt idx="5780">
                  <c:v>39.383157366457425</c:v>
                </c:pt>
                <c:pt idx="5781">
                  <c:v>39.379811705484776</c:v>
                </c:pt>
                <c:pt idx="5782">
                  <c:v>39.359841923599348</c:v>
                </c:pt>
                <c:pt idx="5783">
                  <c:v>39.32722291428837</c:v>
                </c:pt>
                <c:pt idx="5784">
                  <c:v>39.32645679728882</c:v>
                </c:pt>
                <c:pt idx="5785">
                  <c:v>39.319934365436431</c:v>
                </c:pt>
                <c:pt idx="5786">
                  <c:v>39.31521810981306</c:v>
                </c:pt>
                <c:pt idx="5787">
                  <c:v>39.291091254081273</c:v>
                </c:pt>
                <c:pt idx="5788">
                  <c:v>39.288270855374073</c:v>
                </c:pt>
                <c:pt idx="5789">
                  <c:v>39.222323478918433</c:v>
                </c:pt>
                <c:pt idx="5790">
                  <c:v>39.188555656718485</c:v>
                </c:pt>
                <c:pt idx="5791">
                  <c:v>39.180211190720925</c:v>
                </c:pt>
                <c:pt idx="5792">
                  <c:v>39.123203693829048</c:v>
                </c:pt>
                <c:pt idx="5793">
                  <c:v>39.104747046494978</c:v>
                </c:pt>
                <c:pt idx="5794">
                  <c:v>39.072858392212801</c:v>
                </c:pt>
                <c:pt idx="5795">
                  <c:v>39.071207796372391</c:v>
                </c:pt>
                <c:pt idx="5796">
                  <c:v>39.042084355780453</c:v>
                </c:pt>
                <c:pt idx="5797">
                  <c:v>39.019588829662887</c:v>
                </c:pt>
                <c:pt idx="5798">
                  <c:v>39.011478912120978</c:v>
                </c:pt>
                <c:pt idx="5799">
                  <c:v>38.984892342025105</c:v>
                </c:pt>
                <c:pt idx="5800">
                  <c:v>38.981392101430131</c:v>
                </c:pt>
                <c:pt idx="5801">
                  <c:v>38.977346822707034</c:v>
                </c:pt>
                <c:pt idx="5802">
                  <c:v>38.977178547793557</c:v>
                </c:pt>
                <c:pt idx="5803">
                  <c:v>38.949076321884611</c:v>
                </c:pt>
                <c:pt idx="5804">
                  <c:v>38.907303522993544</c:v>
                </c:pt>
                <c:pt idx="5805">
                  <c:v>38.877341688615871</c:v>
                </c:pt>
                <c:pt idx="5806">
                  <c:v>38.867407100361802</c:v>
                </c:pt>
                <c:pt idx="5807">
                  <c:v>38.849177114874358</c:v>
                </c:pt>
                <c:pt idx="5808">
                  <c:v>38.815537636923821</c:v>
                </c:pt>
                <c:pt idx="5809">
                  <c:v>38.815413642322277</c:v>
                </c:pt>
                <c:pt idx="5810">
                  <c:v>38.790253481567682</c:v>
                </c:pt>
                <c:pt idx="5811">
                  <c:v>38.789217963819226</c:v>
                </c:pt>
                <c:pt idx="5812">
                  <c:v>38.783683735358167</c:v>
                </c:pt>
                <c:pt idx="5813">
                  <c:v>38.775552087200523</c:v>
                </c:pt>
                <c:pt idx="5814">
                  <c:v>38.770541658003879</c:v>
                </c:pt>
                <c:pt idx="5815">
                  <c:v>38.762741618970516</c:v>
                </c:pt>
                <c:pt idx="5816">
                  <c:v>38.715732638069667</c:v>
                </c:pt>
                <c:pt idx="5817">
                  <c:v>38.694053159254864</c:v>
                </c:pt>
                <c:pt idx="5818">
                  <c:v>38.678132439672034</c:v>
                </c:pt>
                <c:pt idx="5819">
                  <c:v>38.632086931627811</c:v>
                </c:pt>
                <c:pt idx="5820">
                  <c:v>38.616787655458225</c:v>
                </c:pt>
                <c:pt idx="5821">
                  <c:v>38.579408966171727</c:v>
                </c:pt>
                <c:pt idx="5822">
                  <c:v>38.571853550231481</c:v>
                </c:pt>
                <c:pt idx="5823">
                  <c:v>38.556812879079757</c:v>
                </c:pt>
                <c:pt idx="5824">
                  <c:v>38.544331669949337</c:v>
                </c:pt>
                <c:pt idx="5825">
                  <c:v>38.521937037490687</c:v>
                </c:pt>
                <c:pt idx="5826">
                  <c:v>38.507223967237927</c:v>
                </c:pt>
                <c:pt idx="5827">
                  <c:v>38.480970899173784</c:v>
                </c:pt>
                <c:pt idx="5828">
                  <c:v>38.46514129466145</c:v>
                </c:pt>
                <c:pt idx="5829">
                  <c:v>38.453869756720479</c:v>
                </c:pt>
                <c:pt idx="5830">
                  <c:v>38.447571623805963</c:v>
                </c:pt>
                <c:pt idx="5831">
                  <c:v>38.426717337516521</c:v>
                </c:pt>
                <c:pt idx="5832">
                  <c:v>38.405703481779881</c:v>
                </c:pt>
                <c:pt idx="5833">
                  <c:v>38.402509601772067</c:v>
                </c:pt>
                <c:pt idx="5834">
                  <c:v>38.398540122281048</c:v>
                </c:pt>
                <c:pt idx="5835">
                  <c:v>38.395842589688407</c:v>
                </c:pt>
                <c:pt idx="5836">
                  <c:v>38.394075781226633</c:v>
                </c:pt>
                <c:pt idx="5837">
                  <c:v>38.344044447869592</c:v>
                </c:pt>
                <c:pt idx="5838">
                  <c:v>38.33167245817048</c:v>
                </c:pt>
                <c:pt idx="5839">
                  <c:v>38.318736397488188</c:v>
                </c:pt>
                <c:pt idx="5840">
                  <c:v>38.294062126297632</c:v>
                </c:pt>
                <c:pt idx="5841">
                  <c:v>38.293000154550626</c:v>
                </c:pt>
                <c:pt idx="5842">
                  <c:v>38.291407309413003</c:v>
                </c:pt>
                <c:pt idx="5843">
                  <c:v>38.258665786077913</c:v>
                </c:pt>
                <c:pt idx="5844">
                  <c:v>38.186452193388362</c:v>
                </c:pt>
                <c:pt idx="5845">
                  <c:v>38.131904677496479</c:v>
                </c:pt>
                <c:pt idx="5846">
                  <c:v>38.110254146447758</c:v>
                </c:pt>
                <c:pt idx="5847">
                  <c:v>38.08791705606108</c:v>
                </c:pt>
                <c:pt idx="5848">
                  <c:v>38.068488536380208</c:v>
                </c:pt>
                <c:pt idx="5849">
                  <c:v>38.041532985782325</c:v>
                </c:pt>
                <c:pt idx="5850">
                  <c:v>38.030845684448408</c:v>
                </c:pt>
                <c:pt idx="5851">
                  <c:v>38.009127952699309</c:v>
                </c:pt>
                <c:pt idx="5852">
                  <c:v>37.986248582945656</c:v>
                </c:pt>
                <c:pt idx="5853">
                  <c:v>37.954343363306677</c:v>
                </c:pt>
                <c:pt idx="5854">
                  <c:v>37.947014057326804</c:v>
                </c:pt>
                <c:pt idx="5855">
                  <c:v>37.928388687829951</c:v>
                </c:pt>
                <c:pt idx="5856">
                  <c:v>37.927476145516778</c:v>
                </c:pt>
                <c:pt idx="5857">
                  <c:v>37.917759849821685</c:v>
                </c:pt>
                <c:pt idx="5858">
                  <c:v>37.915533845946584</c:v>
                </c:pt>
                <c:pt idx="5859">
                  <c:v>37.884662714228845</c:v>
                </c:pt>
                <c:pt idx="5860">
                  <c:v>37.856709003300132</c:v>
                </c:pt>
                <c:pt idx="5861">
                  <c:v>37.856378269871968</c:v>
                </c:pt>
                <c:pt idx="5862">
                  <c:v>37.837042614428128</c:v>
                </c:pt>
                <c:pt idx="5863">
                  <c:v>37.794577828286499</c:v>
                </c:pt>
                <c:pt idx="5864">
                  <c:v>37.770929554572291</c:v>
                </c:pt>
                <c:pt idx="5865">
                  <c:v>37.768334678759871</c:v>
                </c:pt>
                <c:pt idx="5866">
                  <c:v>37.758873702332494</c:v>
                </c:pt>
                <c:pt idx="5867">
                  <c:v>37.735634409795715</c:v>
                </c:pt>
                <c:pt idx="5868">
                  <c:v>37.729374844459571</c:v>
                </c:pt>
                <c:pt idx="5869">
                  <c:v>37.726579305916573</c:v>
                </c:pt>
                <c:pt idx="5870">
                  <c:v>37.678284953291239</c:v>
                </c:pt>
                <c:pt idx="5871">
                  <c:v>37.675840955898394</c:v>
                </c:pt>
                <c:pt idx="5872">
                  <c:v>37.626043827898528</c:v>
                </c:pt>
                <c:pt idx="5873">
                  <c:v>37.621860954444728</c:v>
                </c:pt>
                <c:pt idx="5874">
                  <c:v>37.595323121657444</c:v>
                </c:pt>
                <c:pt idx="5875">
                  <c:v>37.543893299074796</c:v>
                </c:pt>
                <c:pt idx="5876">
                  <c:v>37.514944784974467</c:v>
                </c:pt>
                <c:pt idx="5877">
                  <c:v>37.491701158290695</c:v>
                </c:pt>
                <c:pt idx="5878">
                  <c:v>37.471948656195458</c:v>
                </c:pt>
                <c:pt idx="5879">
                  <c:v>37.464200072919986</c:v>
                </c:pt>
                <c:pt idx="5880">
                  <c:v>37.461254079358127</c:v>
                </c:pt>
                <c:pt idx="5881">
                  <c:v>37.45346372819558</c:v>
                </c:pt>
                <c:pt idx="5882">
                  <c:v>37.44998417004993</c:v>
                </c:pt>
                <c:pt idx="5883">
                  <c:v>37.428934780122802</c:v>
                </c:pt>
                <c:pt idx="5884">
                  <c:v>37.428060986554804</c:v>
                </c:pt>
                <c:pt idx="5885">
                  <c:v>37.407588734076398</c:v>
                </c:pt>
                <c:pt idx="5886">
                  <c:v>37.404566740056971</c:v>
                </c:pt>
                <c:pt idx="5887">
                  <c:v>37.404094496383081</c:v>
                </c:pt>
                <c:pt idx="5888">
                  <c:v>37.382755779877911</c:v>
                </c:pt>
                <c:pt idx="5889">
                  <c:v>37.370517327487981</c:v>
                </c:pt>
                <c:pt idx="5890">
                  <c:v>37.337463904923794</c:v>
                </c:pt>
                <c:pt idx="5891">
                  <c:v>37.334266502151237</c:v>
                </c:pt>
                <c:pt idx="5892">
                  <c:v>37.313497744374523</c:v>
                </c:pt>
                <c:pt idx="5893">
                  <c:v>37.30211560910498</c:v>
                </c:pt>
                <c:pt idx="5894">
                  <c:v>37.248093005986306</c:v>
                </c:pt>
                <c:pt idx="5895">
                  <c:v>37.230750801794564</c:v>
                </c:pt>
                <c:pt idx="5896">
                  <c:v>37.218629799316552</c:v>
                </c:pt>
                <c:pt idx="5897">
                  <c:v>37.217668289818832</c:v>
                </c:pt>
                <c:pt idx="5898">
                  <c:v>37.181959381199761</c:v>
                </c:pt>
                <c:pt idx="5899">
                  <c:v>37.156210267118951</c:v>
                </c:pt>
                <c:pt idx="5900">
                  <c:v>37.151880471674325</c:v>
                </c:pt>
                <c:pt idx="5901">
                  <c:v>37.116412784868999</c:v>
                </c:pt>
                <c:pt idx="5902">
                  <c:v>37.116114419882415</c:v>
                </c:pt>
                <c:pt idx="5903">
                  <c:v>37.111971732999052</c:v>
                </c:pt>
                <c:pt idx="5904">
                  <c:v>37.111529477106956</c:v>
                </c:pt>
                <c:pt idx="5905">
                  <c:v>37.110437466202178</c:v>
                </c:pt>
                <c:pt idx="5906">
                  <c:v>37.087899199297034</c:v>
                </c:pt>
                <c:pt idx="5907">
                  <c:v>37.065497679715868</c:v>
                </c:pt>
                <c:pt idx="5908">
                  <c:v>37.058814539414676</c:v>
                </c:pt>
                <c:pt idx="5909">
                  <c:v>37.051895921693131</c:v>
                </c:pt>
                <c:pt idx="5910">
                  <c:v>37.026399495399183</c:v>
                </c:pt>
                <c:pt idx="5911">
                  <c:v>37.002783050454816</c:v>
                </c:pt>
                <c:pt idx="5912">
                  <c:v>36.975243988973354</c:v>
                </c:pt>
                <c:pt idx="5913">
                  <c:v>36.956793103886831</c:v>
                </c:pt>
                <c:pt idx="5914">
                  <c:v>36.929258474962552</c:v>
                </c:pt>
                <c:pt idx="5915">
                  <c:v>36.916333780463809</c:v>
                </c:pt>
                <c:pt idx="5916">
                  <c:v>36.91341912867977</c:v>
                </c:pt>
                <c:pt idx="5917">
                  <c:v>36.88739027557947</c:v>
                </c:pt>
                <c:pt idx="5918">
                  <c:v>36.869969598025975</c:v>
                </c:pt>
                <c:pt idx="5919">
                  <c:v>36.850278128099802</c:v>
                </c:pt>
                <c:pt idx="5920">
                  <c:v>36.841644796962129</c:v>
                </c:pt>
                <c:pt idx="5921">
                  <c:v>36.815768671552092</c:v>
                </c:pt>
                <c:pt idx="5922">
                  <c:v>36.802977017551967</c:v>
                </c:pt>
                <c:pt idx="5923">
                  <c:v>36.755040636582535</c:v>
                </c:pt>
                <c:pt idx="5924">
                  <c:v>36.73088074486953</c:v>
                </c:pt>
                <c:pt idx="5925">
                  <c:v>36.714696406392349</c:v>
                </c:pt>
                <c:pt idx="5926">
                  <c:v>36.691380654595775</c:v>
                </c:pt>
                <c:pt idx="5927">
                  <c:v>36.691331603227241</c:v>
                </c:pt>
                <c:pt idx="5928">
                  <c:v>36.687643104857464</c:v>
                </c:pt>
                <c:pt idx="5929">
                  <c:v>36.666907304218114</c:v>
                </c:pt>
                <c:pt idx="5930">
                  <c:v>36.640985272716051</c:v>
                </c:pt>
                <c:pt idx="5931">
                  <c:v>36.630450419009271</c:v>
                </c:pt>
                <c:pt idx="5932">
                  <c:v>36.610934901653977</c:v>
                </c:pt>
                <c:pt idx="5933">
                  <c:v>36.600426052027593</c:v>
                </c:pt>
                <c:pt idx="5934">
                  <c:v>36.584448205194981</c:v>
                </c:pt>
                <c:pt idx="5935">
                  <c:v>36.566348662808714</c:v>
                </c:pt>
                <c:pt idx="5936">
                  <c:v>36.508875835147975</c:v>
                </c:pt>
                <c:pt idx="5937">
                  <c:v>36.473209335155865</c:v>
                </c:pt>
                <c:pt idx="5938">
                  <c:v>36.44631756637466</c:v>
                </c:pt>
                <c:pt idx="5939">
                  <c:v>36.426981746654683</c:v>
                </c:pt>
                <c:pt idx="5940">
                  <c:v>36.414633547832736</c:v>
                </c:pt>
                <c:pt idx="5941">
                  <c:v>36.403004985085374</c:v>
                </c:pt>
                <c:pt idx="5942">
                  <c:v>36.368151446906047</c:v>
                </c:pt>
                <c:pt idx="5943">
                  <c:v>36.352522841518216</c:v>
                </c:pt>
                <c:pt idx="5944">
                  <c:v>36.307266291947315</c:v>
                </c:pt>
                <c:pt idx="5945">
                  <c:v>36.294452001642441</c:v>
                </c:pt>
                <c:pt idx="5946">
                  <c:v>36.224126583604424</c:v>
                </c:pt>
                <c:pt idx="5947">
                  <c:v>36.2137421185355</c:v>
                </c:pt>
                <c:pt idx="5948">
                  <c:v>36.200855441359984</c:v>
                </c:pt>
                <c:pt idx="5949">
                  <c:v>36.176885038702885</c:v>
                </c:pt>
                <c:pt idx="5950">
                  <c:v>36.173733878510703</c:v>
                </c:pt>
                <c:pt idx="5951">
                  <c:v>36.147826542344006</c:v>
                </c:pt>
                <c:pt idx="5952">
                  <c:v>36.144279650025268</c:v>
                </c:pt>
                <c:pt idx="5953">
                  <c:v>36.127928499789363</c:v>
                </c:pt>
                <c:pt idx="5954">
                  <c:v>36.102894496654478</c:v>
                </c:pt>
                <c:pt idx="5955">
                  <c:v>36.100680160183835</c:v>
                </c:pt>
                <c:pt idx="5956">
                  <c:v>36.055701191772791</c:v>
                </c:pt>
                <c:pt idx="5957">
                  <c:v>36.039953365444234</c:v>
                </c:pt>
                <c:pt idx="5958">
                  <c:v>36.035336195800078</c:v>
                </c:pt>
                <c:pt idx="5959">
                  <c:v>36.013739452036731</c:v>
                </c:pt>
                <c:pt idx="5960">
                  <c:v>35.974667655195489</c:v>
                </c:pt>
                <c:pt idx="5961">
                  <c:v>35.963123003153342</c:v>
                </c:pt>
                <c:pt idx="5962">
                  <c:v>35.950427256293139</c:v>
                </c:pt>
                <c:pt idx="5963">
                  <c:v>35.927788134182371</c:v>
                </c:pt>
                <c:pt idx="5964">
                  <c:v>35.891439690470669</c:v>
                </c:pt>
                <c:pt idx="5965">
                  <c:v>35.866024774022598</c:v>
                </c:pt>
                <c:pt idx="5966">
                  <c:v>35.862718083534965</c:v>
                </c:pt>
                <c:pt idx="5967">
                  <c:v>35.853325633103317</c:v>
                </c:pt>
                <c:pt idx="5968">
                  <c:v>35.842691413329376</c:v>
                </c:pt>
                <c:pt idx="5969">
                  <c:v>35.819567640722703</c:v>
                </c:pt>
                <c:pt idx="5970">
                  <c:v>35.794790647884746</c:v>
                </c:pt>
                <c:pt idx="5971">
                  <c:v>35.792515401598344</c:v>
                </c:pt>
                <c:pt idx="5972">
                  <c:v>35.765793280854609</c:v>
                </c:pt>
                <c:pt idx="5973">
                  <c:v>35.753528210838518</c:v>
                </c:pt>
                <c:pt idx="5974">
                  <c:v>35.742366762794667</c:v>
                </c:pt>
                <c:pt idx="5975">
                  <c:v>35.711634180917137</c:v>
                </c:pt>
                <c:pt idx="5976">
                  <c:v>35.710049110463245</c:v>
                </c:pt>
                <c:pt idx="5977">
                  <c:v>35.695257218536455</c:v>
                </c:pt>
                <c:pt idx="5978">
                  <c:v>35.689492973403134</c:v>
                </c:pt>
                <c:pt idx="5979">
                  <c:v>35.68526101053083</c:v>
                </c:pt>
                <c:pt idx="5980">
                  <c:v>35.666680439369472</c:v>
                </c:pt>
                <c:pt idx="5981">
                  <c:v>35.643516431866246</c:v>
                </c:pt>
                <c:pt idx="5982">
                  <c:v>35.622966730420877</c:v>
                </c:pt>
                <c:pt idx="5983">
                  <c:v>35.584591119322447</c:v>
                </c:pt>
                <c:pt idx="5984">
                  <c:v>35.584255211331097</c:v>
                </c:pt>
                <c:pt idx="5985">
                  <c:v>35.582166906107034</c:v>
                </c:pt>
                <c:pt idx="5986">
                  <c:v>35.561698840907724</c:v>
                </c:pt>
                <c:pt idx="5987">
                  <c:v>35.560934696866461</c:v>
                </c:pt>
                <c:pt idx="5988">
                  <c:v>35.557928887777159</c:v>
                </c:pt>
                <c:pt idx="5989">
                  <c:v>35.535621851207104</c:v>
                </c:pt>
                <c:pt idx="5990">
                  <c:v>35.533285564822087</c:v>
                </c:pt>
                <c:pt idx="5991">
                  <c:v>35.498253066934119</c:v>
                </c:pt>
                <c:pt idx="5992">
                  <c:v>35.479168200200277</c:v>
                </c:pt>
                <c:pt idx="5993">
                  <c:v>35.462468253972176</c:v>
                </c:pt>
                <c:pt idx="5994">
                  <c:v>35.409791320154824</c:v>
                </c:pt>
                <c:pt idx="5995">
                  <c:v>35.385685982259268</c:v>
                </c:pt>
                <c:pt idx="5996">
                  <c:v>35.378736921058405</c:v>
                </c:pt>
                <c:pt idx="5997">
                  <c:v>35.368835956962926</c:v>
                </c:pt>
                <c:pt idx="5998">
                  <c:v>35.345200798633883</c:v>
                </c:pt>
                <c:pt idx="5999">
                  <c:v>35.331536541290923</c:v>
                </c:pt>
                <c:pt idx="6000">
                  <c:v>35.326503685237149</c:v>
                </c:pt>
                <c:pt idx="6001">
                  <c:v>35.296011130383583</c:v>
                </c:pt>
                <c:pt idx="6002">
                  <c:v>35.279336146053168</c:v>
                </c:pt>
                <c:pt idx="6003">
                  <c:v>35.273567753183073</c:v>
                </c:pt>
                <c:pt idx="6004">
                  <c:v>35.250154149547228</c:v>
                </c:pt>
                <c:pt idx="6005">
                  <c:v>35.221653224302685</c:v>
                </c:pt>
                <c:pt idx="6006">
                  <c:v>35.188114178783813</c:v>
                </c:pt>
                <c:pt idx="6007">
                  <c:v>35.171733158931971</c:v>
                </c:pt>
                <c:pt idx="6008">
                  <c:v>35.154288914956602</c:v>
                </c:pt>
                <c:pt idx="6009">
                  <c:v>35.131433440002944</c:v>
                </c:pt>
                <c:pt idx="6010">
                  <c:v>35.128022923982996</c:v>
                </c:pt>
                <c:pt idx="6011">
                  <c:v>35.101218195414759</c:v>
                </c:pt>
                <c:pt idx="6012">
                  <c:v>35.087305848899383</c:v>
                </c:pt>
                <c:pt idx="6013">
                  <c:v>35.078786011221283</c:v>
                </c:pt>
                <c:pt idx="6014">
                  <c:v>35.056230874134698</c:v>
                </c:pt>
                <c:pt idx="6015">
                  <c:v>35.047038776051963</c:v>
                </c:pt>
                <c:pt idx="6016">
                  <c:v>35.046431170683277</c:v>
                </c:pt>
                <c:pt idx="6017">
                  <c:v>34.971277520281205</c:v>
                </c:pt>
                <c:pt idx="6018">
                  <c:v>34.957870181904497</c:v>
                </c:pt>
                <c:pt idx="6019">
                  <c:v>34.957072307506223</c:v>
                </c:pt>
                <c:pt idx="6020">
                  <c:v>34.952718935958458</c:v>
                </c:pt>
                <c:pt idx="6021">
                  <c:v>34.918433681661362</c:v>
                </c:pt>
                <c:pt idx="6022">
                  <c:v>34.869818890262252</c:v>
                </c:pt>
                <c:pt idx="6023">
                  <c:v>34.86966125822768</c:v>
                </c:pt>
                <c:pt idx="6024">
                  <c:v>34.844105122473842</c:v>
                </c:pt>
                <c:pt idx="6025">
                  <c:v>34.825545977789055</c:v>
                </c:pt>
                <c:pt idx="6026">
                  <c:v>34.819593504050083</c:v>
                </c:pt>
                <c:pt idx="6027">
                  <c:v>34.800831544693743</c:v>
                </c:pt>
                <c:pt idx="6028">
                  <c:v>34.800634145094392</c:v>
                </c:pt>
                <c:pt idx="6029">
                  <c:v>34.761808498919052</c:v>
                </c:pt>
                <c:pt idx="6030">
                  <c:v>34.761332886868558</c:v>
                </c:pt>
                <c:pt idx="6031">
                  <c:v>34.754389966244595</c:v>
                </c:pt>
                <c:pt idx="6032">
                  <c:v>34.739685536119339</c:v>
                </c:pt>
                <c:pt idx="6033">
                  <c:v>34.732293277720572</c:v>
                </c:pt>
                <c:pt idx="6034">
                  <c:v>34.723897307447551</c:v>
                </c:pt>
                <c:pt idx="6035">
                  <c:v>34.72054858505286</c:v>
                </c:pt>
                <c:pt idx="6036">
                  <c:v>34.696498331059885</c:v>
                </c:pt>
                <c:pt idx="6037">
                  <c:v>34.687432281947508</c:v>
                </c:pt>
                <c:pt idx="6038">
                  <c:v>34.682596537166681</c:v>
                </c:pt>
                <c:pt idx="6039">
                  <c:v>34.681002188953222</c:v>
                </c:pt>
                <c:pt idx="6040">
                  <c:v>34.674815795538684</c:v>
                </c:pt>
                <c:pt idx="6041">
                  <c:v>34.661420273995553</c:v>
                </c:pt>
                <c:pt idx="6042">
                  <c:v>34.658560499443382</c:v>
                </c:pt>
                <c:pt idx="6043">
                  <c:v>34.652665359503843</c:v>
                </c:pt>
                <c:pt idx="6044">
                  <c:v>34.630449458676175</c:v>
                </c:pt>
                <c:pt idx="6045">
                  <c:v>34.624026897672458</c:v>
                </c:pt>
                <c:pt idx="6046">
                  <c:v>34.597853924903852</c:v>
                </c:pt>
                <c:pt idx="6047">
                  <c:v>34.576320418208809</c:v>
                </c:pt>
                <c:pt idx="6048">
                  <c:v>34.559145592686164</c:v>
                </c:pt>
                <c:pt idx="6049">
                  <c:v>34.557033799033512</c:v>
                </c:pt>
                <c:pt idx="6050">
                  <c:v>34.548584019418527</c:v>
                </c:pt>
                <c:pt idx="6051">
                  <c:v>34.548053713926564</c:v>
                </c:pt>
                <c:pt idx="6052">
                  <c:v>34.547671524283253</c:v>
                </c:pt>
                <c:pt idx="6053">
                  <c:v>34.540353614154611</c:v>
                </c:pt>
                <c:pt idx="6054">
                  <c:v>34.537960296377904</c:v>
                </c:pt>
                <c:pt idx="6055">
                  <c:v>34.529715164718269</c:v>
                </c:pt>
                <c:pt idx="6056">
                  <c:v>34.464975397451333</c:v>
                </c:pt>
                <c:pt idx="6057">
                  <c:v>34.445980729296821</c:v>
                </c:pt>
                <c:pt idx="6058">
                  <c:v>34.436251355907444</c:v>
                </c:pt>
                <c:pt idx="6059">
                  <c:v>34.428598232797775</c:v>
                </c:pt>
                <c:pt idx="6060">
                  <c:v>34.41981665369368</c:v>
                </c:pt>
                <c:pt idx="6061">
                  <c:v>34.386598616190092</c:v>
                </c:pt>
                <c:pt idx="6062">
                  <c:v>34.382695318227007</c:v>
                </c:pt>
                <c:pt idx="6063">
                  <c:v>34.38206961601071</c:v>
                </c:pt>
                <c:pt idx="6064">
                  <c:v>34.334974681741066</c:v>
                </c:pt>
                <c:pt idx="6065">
                  <c:v>34.314046006050013</c:v>
                </c:pt>
                <c:pt idx="6066">
                  <c:v>34.267405772803237</c:v>
                </c:pt>
                <c:pt idx="6067">
                  <c:v>34.232240497041069</c:v>
                </c:pt>
                <c:pt idx="6068">
                  <c:v>34.220187552825621</c:v>
                </c:pt>
                <c:pt idx="6069">
                  <c:v>34.212464057429358</c:v>
                </c:pt>
                <c:pt idx="6070">
                  <c:v>34.205663013855201</c:v>
                </c:pt>
                <c:pt idx="6071">
                  <c:v>34.190936321258569</c:v>
                </c:pt>
                <c:pt idx="6072">
                  <c:v>34.181735888310619</c:v>
                </c:pt>
                <c:pt idx="6073">
                  <c:v>34.144648550458726</c:v>
                </c:pt>
                <c:pt idx="6074">
                  <c:v>34.126927262163335</c:v>
                </c:pt>
                <c:pt idx="6075">
                  <c:v>34.119267221942003</c:v>
                </c:pt>
                <c:pt idx="6076">
                  <c:v>34.098185161638114</c:v>
                </c:pt>
                <c:pt idx="6077">
                  <c:v>34.05579120137191</c:v>
                </c:pt>
                <c:pt idx="6078">
                  <c:v>34.053264429172827</c:v>
                </c:pt>
                <c:pt idx="6079">
                  <c:v>34.031633007950376</c:v>
                </c:pt>
                <c:pt idx="6080">
                  <c:v>33.97811803117321</c:v>
                </c:pt>
                <c:pt idx="6081">
                  <c:v>33.955677335654173</c:v>
                </c:pt>
                <c:pt idx="6082">
                  <c:v>33.94090562590668</c:v>
                </c:pt>
                <c:pt idx="6083">
                  <c:v>33.940331636394745</c:v>
                </c:pt>
                <c:pt idx="6084">
                  <c:v>33.927141811903553</c:v>
                </c:pt>
                <c:pt idx="6085">
                  <c:v>33.895416795614167</c:v>
                </c:pt>
                <c:pt idx="6086">
                  <c:v>33.878321533929451</c:v>
                </c:pt>
                <c:pt idx="6087">
                  <c:v>33.856836776486801</c:v>
                </c:pt>
                <c:pt idx="6088">
                  <c:v>33.854300549586959</c:v>
                </c:pt>
                <c:pt idx="6089">
                  <c:v>33.847479517655302</c:v>
                </c:pt>
                <c:pt idx="6090">
                  <c:v>33.845783749464971</c:v>
                </c:pt>
                <c:pt idx="6091">
                  <c:v>33.819748190656263</c:v>
                </c:pt>
                <c:pt idx="6092">
                  <c:v>33.808317665182123</c:v>
                </c:pt>
                <c:pt idx="6093">
                  <c:v>33.791964455271817</c:v>
                </c:pt>
                <c:pt idx="6094">
                  <c:v>33.655657594789687</c:v>
                </c:pt>
                <c:pt idx="6095">
                  <c:v>33.637155223365639</c:v>
                </c:pt>
                <c:pt idx="6096">
                  <c:v>33.621105580378938</c:v>
                </c:pt>
                <c:pt idx="6097">
                  <c:v>33.613110835145221</c:v>
                </c:pt>
                <c:pt idx="6098">
                  <c:v>33.608699953940544</c:v>
                </c:pt>
                <c:pt idx="6099">
                  <c:v>33.60280310404022</c:v>
                </c:pt>
                <c:pt idx="6100">
                  <c:v>33.578647971218011</c:v>
                </c:pt>
                <c:pt idx="6101">
                  <c:v>33.564982521967664</c:v>
                </c:pt>
                <c:pt idx="6102">
                  <c:v>33.560853069513044</c:v>
                </c:pt>
                <c:pt idx="6103">
                  <c:v>33.560452617484621</c:v>
                </c:pt>
                <c:pt idx="6104">
                  <c:v>33.544876707936858</c:v>
                </c:pt>
                <c:pt idx="6105">
                  <c:v>33.533262619247438</c:v>
                </c:pt>
                <c:pt idx="6106">
                  <c:v>33.519372771829623</c:v>
                </c:pt>
                <c:pt idx="6107">
                  <c:v>33.519042888195891</c:v>
                </c:pt>
                <c:pt idx="6108">
                  <c:v>33.518628051800292</c:v>
                </c:pt>
                <c:pt idx="6109">
                  <c:v>33.514030402231256</c:v>
                </c:pt>
                <c:pt idx="6110">
                  <c:v>33.49569139845741</c:v>
                </c:pt>
                <c:pt idx="6111">
                  <c:v>33.469285663419598</c:v>
                </c:pt>
                <c:pt idx="6112">
                  <c:v>33.466284895770784</c:v>
                </c:pt>
                <c:pt idx="6113">
                  <c:v>33.465538085991007</c:v>
                </c:pt>
                <c:pt idx="6114">
                  <c:v>33.439275015921346</c:v>
                </c:pt>
                <c:pt idx="6115">
                  <c:v>33.434464633409561</c:v>
                </c:pt>
                <c:pt idx="6116">
                  <c:v>33.433347183370593</c:v>
                </c:pt>
                <c:pt idx="6117">
                  <c:v>33.410118534022942</c:v>
                </c:pt>
                <c:pt idx="6118">
                  <c:v>33.378499869234005</c:v>
                </c:pt>
                <c:pt idx="6119">
                  <c:v>33.373190124804921</c:v>
                </c:pt>
                <c:pt idx="6120">
                  <c:v>33.352294890618786</c:v>
                </c:pt>
                <c:pt idx="6121">
                  <c:v>33.342158756986898</c:v>
                </c:pt>
                <c:pt idx="6122">
                  <c:v>33.330205173507871</c:v>
                </c:pt>
                <c:pt idx="6123">
                  <c:v>33.270821003328614</c:v>
                </c:pt>
                <c:pt idx="6124">
                  <c:v>33.237706326858572</c:v>
                </c:pt>
                <c:pt idx="6125">
                  <c:v>33.234585792907836</c:v>
                </c:pt>
                <c:pt idx="6126">
                  <c:v>33.217149194314437</c:v>
                </c:pt>
                <c:pt idx="6127">
                  <c:v>33.199213473776638</c:v>
                </c:pt>
                <c:pt idx="6128">
                  <c:v>33.191108200471852</c:v>
                </c:pt>
                <c:pt idx="6129">
                  <c:v>33.164157941791238</c:v>
                </c:pt>
                <c:pt idx="6130">
                  <c:v>33.138867462954025</c:v>
                </c:pt>
                <c:pt idx="6131">
                  <c:v>33.086992441976129</c:v>
                </c:pt>
                <c:pt idx="6132">
                  <c:v>33.082751739485637</c:v>
                </c:pt>
                <c:pt idx="6133">
                  <c:v>33.054503064808472</c:v>
                </c:pt>
                <c:pt idx="6134">
                  <c:v>33.04663045706301</c:v>
                </c:pt>
                <c:pt idx="6135">
                  <c:v>33.032677703195681</c:v>
                </c:pt>
                <c:pt idx="6136">
                  <c:v>33.020682327977894</c:v>
                </c:pt>
                <c:pt idx="6137">
                  <c:v>33.004214630282469</c:v>
                </c:pt>
                <c:pt idx="6138">
                  <c:v>32.989365696718522</c:v>
                </c:pt>
                <c:pt idx="6139">
                  <c:v>32.988674263857341</c:v>
                </c:pt>
                <c:pt idx="6140">
                  <c:v>32.988488462869768</c:v>
                </c:pt>
                <c:pt idx="6141">
                  <c:v>32.971457669453997</c:v>
                </c:pt>
                <c:pt idx="6142">
                  <c:v>32.967220792017891</c:v>
                </c:pt>
                <c:pt idx="6143">
                  <c:v>32.961361063864324</c:v>
                </c:pt>
                <c:pt idx="6144">
                  <c:v>32.959270568297697</c:v>
                </c:pt>
                <c:pt idx="6145">
                  <c:v>32.947308047600679</c:v>
                </c:pt>
                <c:pt idx="6146">
                  <c:v>32.938070214708048</c:v>
                </c:pt>
                <c:pt idx="6147">
                  <c:v>32.905685255370265</c:v>
                </c:pt>
                <c:pt idx="6148">
                  <c:v>32.901933629573001</c:v>
                </c:pt>
                <c:pt idx="6149">
                  <c:v>32.900391559773098</c:v>
                </c:pt>
                <c:pt idx="6150">
                  <c:v>32.885310487572802</c:v>
                </c:pt>
                <c:pt idx="6151">
                  <c:v>32.874993354934396</c:v>
                </c:pt>
                <c:pt idx="6152">
                  <c:v>32.859606394840398</c:v>
                </c:pt>
                <c:pt idx="6153">
                  <c:v>32.854470996451333</c:v>
                </c:pt>
                <c:pt idx="6154">
                  <c:v>32.843277014949955</c:v>
                </c:pt>
                <c:pt idx="6155">
                  <c:v>32.83493996284512</c:v>
                </c:pt>
                <c:pt idx="6156">
                  <c:v>32.808510489464041</c:v>
                </c:pt>
                <c:pt idx="6157">
                  <c:v>32.791967437094698</c:v>
                </c:pt>
                <c:pt idx="6158">
                  <c:v>32.777084735296761</c:v>
                </c:pt>
                <c:pt idx="6159">
                  <c:v>32.75360150755364</c:v>
                </c:pt>
                <c:pt idx="6160">
                  <c:v>32.746287447133838</c:v>
                </c:pt>
                <c:pt idx="6161">
                  <c:v>32.729522583466604</c:v>
                </c:pt>
                <c:pt idx="6162">
                  <c:v>32.704886039967086</c:v>
                </c:pt>
                <c:pt idx="6163">
                  <c:v>32.701383193653754</c:v>
                </c:pt>
                <c:pt idx="6164">
                  <c:v>32.696732060837533</c:v>
                </c:pt>
                <c:pt idx="6165">
                  <c:v>32.690831983566191</c:v>
                </c:pt>
                <c:pt idx="6166">
                  <c:v>32.683287279152836</c:v>
                </c:pt>
                <c:pt idx="6167">
                  <c:v>32.682928319655538</c:v>
                </c:pt>
                <c:pt idx="6168">
                  <c:v>32.680510688384175</c:v>
                </c:pt>
                <c:pt idx="6169">
                  <c:v>32.679520061989166</c:v>
                </c:pt>
                <c:pt idx="6170">
                  <c:v>32.670871176930596</c:v>
                </c:pt>
                <c:pt idx="6171">
                  <c:v>32.655799796110948</c:v>
                </c:pt>
                <c:pt idx="6172">
                  <c:v>32.622061534579991</c:v>
                </c:pt>
                <c:pt idx="6173">
                  <c:v>32.612528781813857</c:v>
                </c:pt>
                <c:pt idx="6174">
                  <c:v>32.590296693966465</c:v>
                </c:pt>
                <c:pt idx="6175">
                  <c:v>32.549580395799197</c:v>
                </c:pt>
                <c:pt idx="6176">
                  <c:v>32.549572714596842</c:v>
                </c:pt>
                <c:pt idx="6177">
                  <c:v>32.52039392395902</c:v>
                </c:pt>
                <c:pt idx="6178">
                  <c:v>32.520158624392913</c:v>
                </c:pt>
                <c:pt idx="6179">
                  <c:v>32.500348618174506</c:v>
                </c:pt>
                <c:pt idx="6180">
                  <c:v>32.447022337232021</c:v>
                </c:pt>
                <c:pt idx="6181">
                  <c:v>32.445955993607512</c:v>
                </c:pt>
                <c:pt idx="6182">
                  <c:v>32.436374694423861</c:v>
                </c:pt>
                <c:pt idx="6183">
                  <c:v>32.415920985220239</c:v>
                </c:pt>
                <c:pt idx="6184">
                  <c:v>32.369234599506953</c:v>
                </c:pt>
                <c:pt idx="6185">
                  <c:v>32.346034729183351</c:v>
                </c:pt>
                <c:pt idx="6186">
                  <c:v>32.340093331959849</c:v>
                </c:pt>
                <c:pt idx="6187">
                  <c:v>32.318439081931785</c:v>
                </c:pt>
                <c:pt idx="6188">
                  <c:v>32.306294098682201</c:v>
                </c:pt>
                <c:pt idx="6189">
                  <c:v>32.298324770522086</c:v>
                </c:pt>
                <c:pt idx="6190">
                  <c:v>32.285727159766722</c:v>
                </c:pt>
                <c:pt idx="6191">
                  <c:v>32.260934030030619</c:v>
                </c:pt>
                <c:pt idx="6192">
                  <c:v>32.217501025686566</c:v>
                </c:pt>
                <c:pt idx="6193">
                  <c:v>32.210213095917936</c:v>
                </c:pt>
                <c:pt idx="6194">
                  <c:v>32.206871696093025</c:v>
                </c:pt>
                <c:pt idx="6195">
                  <c:v>32.176809243549357</c:v>
                </c:pt>
                <c:pt idx="6196">
                  <c:v>32.172307505820733</c:v>
                </c:pt>
                <c:pt idx="6197">
                  <c:v>32.161092645779974</c:v>
                </c:pt>
                <c:pt idx="6198">
                  <c:v>32.12352071501207</c:v>
                </c:pt>
                <c:pt idx="6199">
                  <c:v>32.122533608773061</c:v>
                </c:pt>
                <c:pt idx="6200">
                  <c:v>32.106139790104599</c:v>
                </c:pt>
                <c:pt idx="6201">
                  <c:v>32.1051193407122</c:v>
                </c:pt>
                <c:pt idx="6202">
                  <c:v>32.093219835701433</c:v>
                </c:pt>
                <c:pt idx="6203">
                  <c:v>32.082505838274329</c:v>
                </c:pt>
                <c:pt idx="6204">
                  <c:v>32.073909177585627</c:v>
                </c:pt>
                <c:pt idx="6205">
                  <c:v>32.047175251776864</c:v>
                </c:pt>
                <c:pt idx="6206">
                  <c:v>32.04256893077941</c:v>
                </c:pt>
                <c:pt idx="6207">
                  <c:v>32.015595478209505</c:v>
                </c:pt>
                <c:pt idx="6208">
                  <c:v>32.000985466161239</c:v>
                </c:pt>
                <c:pt idx="6209">
                  <c:v>31.986760512004924</c:v>
                </c:pt>
                <c:pt idx="6210">
                  <c:v>31.97496593018932</c:v>
                </c:pt>
                <c:pt idx="6211">
                  <c:v>31.970566162289828</c:v>
                </c:pt>
                <c:pt idx="6212">
                  <c:v>31.963627874713392</c:v>
                </c:pt>
                <c:pt idx="6213">
                  <c:v>31.959090315146778</c:v>
                </c:pt>
                <c:pt idx="6214">
                  <c:v>31.956697893972656</c:v>
                </c:pt>
                <c:pt idx="6215">
                  <c:v>31.935149979322691</c:v>
                </c:pt>
                <c:pt idx="6216">
                  <c:v>31.926862486198726</c:v>
                </c:pt>
                <c:pt idx="6217">
                  <c:v>31.924196870805272</c:v>
                </c:pt>
                <c:pt idx="6218">
                  <c:v>31.905163953368014</c:v>
                </c:pt>
                <c:pt idx="6219">
                  <c:v>31.903470517850007</c:v>
                </c:pt>
                <c:pt idx="6220">
                  <c:v>31.888406592163648</c:v>
                </c:pt>
                <c:pt idx="6221">
                  <c:v>31.884564621030652</c:v>
                </c:pt>
                <c:pt idx="6222">
                  <c:v>31.863774813509714</c:v>
                </c:pt>
                <c:pt idx="6223">
                  <c:v>31.846625507421177</c:v>
                </c:pt>
                <c:pt idx="6224">
                  <c:v>31.846037104119308</c:v>
                </c:pt>
                <c:pt idx="6225">
                  <c:v>31.844190807371682</c:v>
                </c:pt>
                <c:pt idx="6226">
                  <c:v>31.826153753764391</c:v>
                </c:pt>
                <c:pt idx="6227">
                  <c:v>31.820587987211685</c:v>
                </c:pt>
                <c:pt idx="6228">
                  <c:v>31.818608669868148</c:v>
                </c:pt>
                <c:pt idx="6229">
                  <c:v>31.797309397441133</c:v>
                </c:pt>
                <c:pt idx="6230">
                  <c:v>31.785394159859237</c:v>
                </c:pt>
                <c:pt idx="6231">
                  <c:v>31.780489864219259</c:v>
                </c:pt>
                <c:pt idx="6232">
                  <c:v>31.775769247456793</c:v>
                </c:pt>
                <c:pt idx="6233">
                  <c:v>31.76228921252185</c:v>
                </c:pt>
                <c:pt idx="6234">
                  <c:v>31.756121223577221</c:v>
                </c:pt>
                <c:pt idx="6235">
                  <c:v>31.752390735487985</c:v>
                </c:pt>
                <c:pt idx="6236">
                  <c:v>31.738453611803802</c:v>
                </c:pt>
                <c:pt idx="6237">
                  <c:v>31.728347538540852</c:v>
                </c:pt>
                <c:pt idx="6238">
                  <c:v>31.713545323680272</c:v>
                </c:pt>
                <c:pt idx="6239">
                  <c:v>31.702898646620053</c:v>
                </c:pt>
                <c:pt idx="6240">
                  <c:v>31.692589058276297</c:v>
                </c:pt>
                <c:pt idx="6241">
                  <c:v>31.657674094098027</c:v>
                </c:pt>
                <c:pt idx="6242">
                  <c:v>31.64484278399992</c:v>
                </c:pt>
                <c:pt idx="6243">
                  <c:v>31.644217866730941</c:v>
                </c:pt>
                <c:pt idx="6244">
                  <c:v>31.606719555504174</c:v>
                </c:pt>
                <c:pt idx="6245">
                  <c:v>31.600142256913681</c:v>
                </c:pt>
                <c:pt idx="6246">
                  <c:v>31.593837826648691</c:v>
                </c:pt>
                <c:pt idx="6247">
                  <c:v>31.565392091297145</c:v>
                </c:pt>
                <c:pt idx="6248">
                  <c:v>31.56094928086663</c:v>
                </c:pt>
                <c:pt idx="6249">
                  <c:v>31.526523179917881</c:v>
                </c:pt>
                <c:pt idx="6250">
                  <c:v>31.523830908875048</c:v>
                </c:pt>
                <c:pt idx="6251">
                  <c:v>31.514605963104763</c:v>
                </c:pt>
                <c:pt idx="6252">
                  <c:v>31.496693222310419</c:v>
                </c:pt>
                <c:pt idx="6253">
                  <c:v>31.492289339975688</c:v>
                </c:pt>
                <c:pt idx="6254">
                  <c:v>31.441238953640461</c:v>
                </c:pt>
                <c:pt idx="6255">
                  <c:v>31.438374351800611</c:v>
                </c:pt>
                <c:pt idx="6256">
                  <c:v>31.392246847403626</c:v>
                </c:pt>
                <c:pt idx="6257">
                  <c:v>31.390715745730695</c:v>
                </c:pt>
                <c:pt idx="6258">
                  <c:v>31.387395850697043</c:v>
                </c:pt>
                <c:pt idx="6259">
                  <c:v>31.356481998579927</c:v>
                </c:pt>
                <c:pt idx="6260">
                  <c:v>31.353296611565646</c:v>
                </c:pt>
                <c:pt idx="6261">
                  <c:v>31.349967175326437</c:v>
                </c:pt>
                <c:pt idx="6262">
                  <c:v>31.340818331460834</c:v>
                </c:pt>
                <c:pt idx="6263">
                  <c:v>31.328958590929158</c:v>
                </c:pt>
                <c:pt idx="6264">
                  <c:v>31.320321748577197</c:v>
                </c:pt>
                <c:pt idx="6265">
                  <c:v>31.319170772584403</c:v>
                </c:pt>
                <c:pt idx="6266">
                  <c:v>31.316368400675021</c:v>
                </c:pt>
                <c:pt idx="6267">
                  <c:v>31.277866778971852</c:v>
                </c:pt>
                <c:pt idx="6268">
                  <c:v>31.264520313122347</c:v>
                </c:pt>
                <c:pt idx="6269">
                  <c:v>31.240845977467778</c:v>
                </c:pt>
                <c:pt idx="6270">
                  <c:v>31.227317047760167</c:v>
                </c:pt>
                <c:pt idx="6271">
                  <c:v>31.175541866696221</c:v>
                </c:pt>
                <c:pt idx="6272">
                  <c:v>31.170428681928573</c:v>
                </c:pt>
                <c:pt idx="6273">
                  <c:v>31.170399845937723</c:v>
                </c:pt>
                <c:pt idx="6274">
                  <c:v>31.163698502138121</c:v>
                </c:pt>
                <c:pt idx="6275">
                  <c:v>31.116127391107845</c:v>
                </c:pt>
                <c:pt idx="6276">
                  <c:v>31.111104719459053</c:v>
                </c:pt>
                <c:pt idx="6277">
                  <c:v>31.109763841189558</c:v>
                </c:pt>
                <c:pt idx="6278">
                  <c:v>31.101206883089365</c:v>
                </c:pt>
                <c:pt idx="6279">
                  <c:v>31.062139772067908</c:v>
                </c:pt>
                <c:pt idx="6280">
                  <c:v>31.058022297096542</c:v>
                </c:pt>
                <c:pt idx="6281">
                  <c:v>31.050639000790508</c:v>
                </c:pt>
                <c:pt idx="6282">
                  <c:v>31.041632986974527</c:v>
                </c:pt>
                <c:pt idx="6283">
                  <c:v>31.040124936816323</c:v>
                </c:pt>
                <c:pt idx="6284">
                  <c:v>31.01801217456412</c:v>
                </c:pt>
                <c:pt idx="6285">
                  <c:v>31.009954502665433</c:v>
                </c:pt>
                <c:pt idx="6286">
                  <c:v>30.994504119265702</c:v>
                </c:pt>
                <c:pt idx="6287">
                  <c:v>30.989320759361117</c:v>
                </c:pt>
                <c:pt idx="6288">
                  <c:v>30.967855681356827</c:v>
                </c:pt>
                <c:pt idx="6289">
                  <c:v>30.949595091611936</c:v>
                </c:pt>
                <c:pt idx="6290">
                  <c:v>30.905884888716063</c:v>
                </c:pt>
                <c:pt idx="6291">
                  <c:v>30.895116964965467</c:v>
                </c:pt>
                <c:pt idx="6292">
                  <c:v>30.845806915682665</c:v>
                </c:pt>
                <c:pt idx="6293">
                  <c:v>30.82659313356287</c:v>
                </c:pt>
                <c:pt idx="6294">
                  <c:v>30.824046912041169</c:v>
                </c:pt>
                <c:pt idx="6295">
                  <c:v>30.798137962702359</c:v>
                </c:pt>
                <c:pt idx="6296">
                  <c:v>30.78933139384435</c:v>
                </c:pt>
                <c:pt idx="6297">
                  <c:v>30.783959100675258</c:v>
                </c:pt>
                <c:pt idx="6298">
                  <c:v>30.750097029742602</c:v>
                </c:pt>
                <c:pt idx="6299">
                  <c:v>30.743194745434337</c:v>
                </c:pt>
                <c:pt idx="6300">
                  <c:v>30.734617221477716</c:v>
                </c:pt>
                <c:pt idx="6301">
                  <c:v>30.718822044444831</c:v>
                </c:pt>
                <c:pt idx="6302">
                  <c:v>30.711156727269561</c:v>
                </c:pt>
                <c:pt idx="6303">
                  <c:v>30.708054663941326</c:v>
                </c:pt>
                <c:pt idx="6304">
                  <c:v>30.700105605808687</c:v>
                </c:pt>
                <c:pt idx="6305">
                  <c:v>30.681614023725079</c:v>
                </c:pt>
                <c:pt idx="6306">
                  <c:v>30.645895528067264</c:v>
                </c:pt>
                <c:pt idx="6307">
                  <c:v>30.629190807207923</c:v>
                </c:pt>
                <c:pt idx="6308">
                  <c:v>30.600588102565652</c:v>
                </c:pt>
                <c:pt idx="6309">
                  <c:v>30.595548415053159</c:v>
                </c:pt>
                <c:pt idx="6310">
                  <c:v>30.580127037477368</c:v>
                </c:pt>
                <c:pt idx="6311">
                  <c:v>30.547338536211171</c:v>
                </c:pt>
                <c:pt idx="6312">
                  <c:v>30.534800169978311</c:v>
                </c:pt>
                <c:pt idx="6313">
                  <c:v>30.532223351943905</c:v>
                </c:pt>
                <c:pt idx="6314">
                  <c:v>30.511702082917868</c:v>
                </c:pt>
                <c:pt idx="6315">
                  <c:v>30.500516733158506</c:v>
                </c:pt>
                <c:pt idx="6316">
                  <c:v>30.482152219603815</c:v>
                </c:pt>
                <c:pt idx="6317">
                  <c:v>30.464198662644996</c:v>
                </c:pt>
                <c:pt idx="6318">
                  <c:v>30.452492914511286</c:v>
                </c:pt>
                <c:pt idx="6319">
                  <c:v>30.445453260963806</c:v>
                </c:pt>
                <c:pt idx="6320">
                  <c:v>30.443729141699162</c:v>
                </c:pt>
                <c:pt idx="6321">
                  <c:v>30.418161841972292</c:v>
                </c:pt>
                <c:pt idx="6322">
                  <c:v>30.417504204888374</c:v>
                </c:pt>
                <c:pt idx="6323">
                  <c:v>30.406166851294213</c:v>
                </c:pt>
                <c:pt idx="6324">
                  <c:v>30.362304140169066</c:v>
                </c:pt>
                <c:pt idx="6325">
                  <c:v>30.355375076562851</c:v>
                </c:pt>
                <c:pt idx="6326">
                  <c:v>30.345500220443</c:v>
                </c:pt>
                <c:pt idx="6327">
                  <c:v>30.336803577396548</c:v>
                </c:pt>
                <c:pt idx="6328">
                  <c:v>30.329666121673888</c:v>
                </c:pt>
                <c:pt idx="6329">
                  <c:v>30.319618299530219</c:v>
                </c:pt>
                <c:pt idx="6330">
                  <c:v>30.316987842321687</c:v>
                </c:pt>
                <c:pt idx="6331">
                  <c:v>30.313310471701399</c:v>
                </c:pt>
                <c:pt idx="6332">
                  <c:v>30.300842772015475</c:v>
                </c:pt>
                <c:pt idx="6333">
                  <c:v>30.291413900251733</c:v>
                </c:pt>
                <c:pt idx="6334">
                  <c:v>30.281656830481712</c:v>
                </c:pt>
                <c:pt idx="6335">
                  <c:v>30.267349184329134</c:v>
                </c:pt>
                <c:pt idx="6336">
                  <c:v>30.255181386984649</c:v>
                </c:pt>
                <c:pt idx="6337">
                  <c:v>30.223119779370744</c:v>
                </c:pt>
                <c:pt idx="6338">
                  <c:v>30.218842778250384</c:v>
                </c:pt>
                <c:pt idx="6339">
                  <c:v>30.209655253230565</c:v>
                </c:pt>
                <c:pt idx="6340">
                  <c:v>30.206760982712865</c:v>
                </c:pt>
                <c:pt idx="6341">
                  <c:v>30.167374828391942</c:v>
                </c:pt>
                <c:pt idx="6342">
                  <c:v>30.159626490917713</c:v>
                </c:pt>
                <c:pt idx="6343">
                  <c:v>30.1596035545601</c:v>
                </c:pt>
                <c:pt idx="6344">
                  <c:v>30.155312704407184</c:v>
                </c:pt>
                <c:pt idx="6345">
                  <c:v>30.145134033418515</c:v>
                </c:pt>
                <c:pt idx="6346">
                  <c:v>30.108809868896415</c:v>
                </c:pt>
                <c:pt idx="6347">
                  <c:v>30.098363155126872</c:v>
                </c:pt>
                <c:pt idx="6348">
                  <c:v>30.090958939231051</c:v>
                </c:pt>
                <c:pt idx="6349">
                  <c:v>30.074882454676548</c:v>
                </c:pt>
                <c:pt idx="6350">
                  <c:v>30.072046998658951</c:v>
                </c:pt>
                <c:pt idx="6351">
                  <c:v>30.071769325343368</c:v>
                </c:pt>
                <c:pt idx="6352">
                  <c:v>30.066126826914214</c:v>
                </c:pt>
                <c:pt idx="6353">
                  <c:v>30.052865425952135</c:v>
                </c:pt>
                <c:pt idx="6354">
                  <c:v>30.045382493206674</c:v>
                </c:pt>
                <c:pt idx="6355">
                  <c:v>30.025195216787093</c:v>
                </c:pt>
                <c:pt idx="6356">
                  <c:v>29.990482536006553</c:v>
                </c:pt>
                <c:pt idx="6357">
                  <c:v>29.950375564577357</c:v>
                </c:pt>
                <c:pt idx="6358">
                  <c:v>29.946544135002107</c:v>
                </c:pt>
                <c:pt idx="6359">
                  <c:v>29.945001941306192</c:v>
                </c:pt>
                <c:pt idx="6360">
                  <c:v>29.930011133273215</c:v>
                </c:pt>
                <c:pt idx="6361">
                  <c:v>29.925118757099128</c:v>
                </c:pt>
                <c:pt idx="6362">
                  <c:v>29.924318046966153</c:v>
                </c:pt>
                <c:pt idx="6363">
                  <c:v>29.920306760140868</c:v>
                </c:pt>
                <c:pt idx="6364">
                  <c:v>29.914139114002204</c:v>
                </c:pt>
                <c:pt idx="6365">
                  <c:v>29.912155096508684</c:v>
                </c:pt>
                <c:pt idx="6366">
                  <c:v>29.901183467593295</c:v>
                </c:pt>
                <c:pt idx="6367">
                  <c:v>29.889416192508904</c:v>
                </c:pt>
                <c:pt idx="6368">
                  <c:v>29.857513389234441</c:v>
                </c:pt>
                <c:pt idx="6369">
                  <c:v>29.847832878257101</c:v>
                </c:pt>
                <c:pt idx="6370">
                  <c:v>29.841346950375076</c:v>
                </c:pt>
                <c:pt idx="6371">
                  <c:v>29.826647697117643</c:v>
                </c:pt>
                <c:pt idx="6372">
                  <c:v>29.818333182384364</c:v>
                </c:pt>
                <c:pt idx="6373">
                  <c:v>29.804503957870438</c:v>
                </c:pt>
                <c:pt idx="6374">
                  <c:v>29.799966858351812</c:v>
                </c:pt>
                <c:pt idx="6375">
                  <c:v>29.774595046954527</c:v>
                </c:pt>
                <c:pt idx="6376">
                  <c:v>29.768126773287062</c:v>
                </c:pt>
                <c:pt idx="6377">
                  <c:v>29.765372603271594</c:v>
                </c:pt>
                <c:pt idx="6378">
                  <c:v>29.740046492632455</c:v>
                </c:pt>
                <c:pt idx="6379">
                  <c:v>29.728026220737334</c:v>
                </c:pt>
                <c:pt idx="6380">
                  <c:v>29.716366798438504</c:v>
                </c:pt>
                <c:pt idx="6381">
                  <c:v>29.674280562495891</c:v>
                </c:pt>
                <c:pt idx="6382">
                  <c:v>29.668656216909188</c:v>
                </c:pt>
                <c:pt idx="6383">
                  <c:v>29.660938277565414</c:v>
                </c:pt>
                <c:pt idx="6384">
                  <c:v>29.660180601930964</c:v>
                </c:pt>
                <c:pt idx="6385">
                  <c:v>29.638339760483579</c:v>
                </c:pt>
                <c:pt idx="6386">
                  <c:v>29.616777017671602</c:v>
                </c:pt>
                <c:pt idx="6387">
                  <c:v>29.600913326330215</c:v>
                </c:pt>
                <c:pt idx="6388">
                  <c:v>29.597957694781062</c:v>
                </c:pt>
                <c:pt idx="6389">
                  <c:v>29.566557426023639</c:v>
                </c:pt>
                <c:pt idx="6390">
                  <c:v>29.547916195673878</c:v>
                </c:pt>
                <c:pt idx="6391">
                  <c:v>29.539695804933164</c:v>
                </c:pt>
                <c:pt idx="6392">
                  <c:v>29.531604238622567</c:v>
                </c:pt>
                <c:pt idx="6393">
                  <c:v>29.503709182418731</c:v>
                </c:pt>
                <c:pt idx="6394">
                  <c:v>29.498227141999934</c:v>
                </c:pt>
                <c:pt idx="6395">
                  <c:v>29.485026592340834</c:v>
                </c:pt>
                <c:pt idx="6396">
                  <c:v>29.476125667397451</c:v>
                </c:pt>
                <c:pt idx="6397">
                  <c:v>29.47333791344391</c:v>
                </c:pt>
                <c:pt idx="6398">
                  <c:v>29.45023482704373</c:v>
                </c:pt>
                <c:pt idx="6399">
                  <c:v>29.448163111479136</c:v>
                </c:pt>
                <c:pt idx="6400">
                  <c:v>29.425398165656887</c:v>
                </c:pt>
                <c:pt idx="6401">
                  <c:v>29.417860838635907</c:v>
                </c:pt>
                <c:pt idx="6402">
                  <c:v>29.417851744032074</c:v>
                </c:pt>
                <c:pt idx="6403">
                  <c:v>29.380196824032328</c:v>
                </c:pt>
                <c:pt idx="6404">
                  <c:v>29.372707173133783</c:v>
                </c:pt>
                <c:pt idx="6405">
                  <c:v>29.365866701120801</c:v>
                </c:pt>
                <c:pt idx="6406">
                  <c:v>29.317532709146938</c:v>
                </c:pt>
                <c:pt idx="6407">
                  <c:v>29.306941545183257</c:v>
                </c:pt>
                <c:pt idx="6408">
                  <c:v>29.306392503962787</c:v>
                </c:pt>
                <c:pt idx="6409">
                  <c:v>29.277690093257497</c:v>
                </c:pt>
                <c:pt idx="6410">
                  <c:v>29.268326113239279</c:v>
                </c:pt>
                <c:pt idx="6411">
                  <c:v>29.265600267694392</c:v>
                </c:pt>
                <c:pt idx="6412">
                  <c:v>29.261471425239105</c:v>
                </c:pt>
                <c:pt idx="6413">
                  <c:v>29.260326815140552</c:v>
                </c:pt>
                <c:pt idx="6414">
                  <c:v>29.256569241467233</c:v>
                </c:pt>
                <c:pt idx="6415">
                  <c:v>29.247478645547158</c:v>
                </c:pt>
                <c:pt idx="6416">
                  <c:v>29.244779860303282</c:v>
                </c:pt>
                <c:pt idx="6417">
                  <c:v>29.225943733485511</c:v>
                </c:pt>
                <c:pt idx="6418">
                  <c:v>29.208178570179633</c:v>
                </c:pt>
                <c:pt idx="6419">
                  <c:v>29.196884121475406</c:v>
                </c:pt>
                <c:pt idx="6420">
                  <c:v>29.184504905957461</c:v>
                </c:pt>
                <c:pt idx="6421">
                  <c:v>29.160406438564344</c:v>
                </c:pt>
                <c:pt idx="6422">
                  <c:v>29.150044591457213</c:v>
                </c:pt>
                <c:pt idx="6423">
                  <c:v>29.130152876796263</c:v>
                </c:pt>
                <c:pt idx="6424">
                  <c:v>29.112195503898086</c:v>
                </c:pt>
                <c:pt idx="6425">
                  <c:v>29.093171215161316</c:v>
                </c:pt>
                <c:pt idx="6426">
                  <c:v>29.079486134077843</c:v>
                </c:pt>
                <c:pt idx="6427">
                  <c:v>29.079316606241562</c:v>
                </c:pt>
                <c:pt idx="6428">
                  <c:v>29.075109159865963</c:v>
                </c:pt>
                <c:pt idx="6429">
                  <c:v>29.063718035888076</c:v>
                </c:pt>
                <c:pt idx="6430">
                  <c:v>29.047596658942471</c:v>
                </c:pt>
                <c:pt idx="6431">
                  <c:v>29.045685572514273</c:v>
                </c:pt>
                <c:pt idx="6432">
                  <c:v>29.033220928918407</c:v>
                </c:pt>
                <c:pt idx="6433">
                  <c:v>29.025313877983816</c:v>
                </c:pt>
                <c:pt idx="6434">
                  <c:v>29.018657021292864</c:v>
                </c:pt>
                <c:pt idx="6435">
                  <c:v>29.010491253944835</c:v>
                </c:pt>
                <c:pt idx="6436">
                  <c:v>28.937418947631333</c:v>
                </c:pt>
                <c:pt idx="6437">
                  <c:v>28.917587933413301</c:v>
                </c:pt>
                <c:pt idx="6438">
                  <c:v>28.904380946970836</c:v>
                </c:pt>
                <c:pt idx="6439">
                  <c:v>28.880180831074963</c:v>
                </c:pt>
                <c:pt idx="6440">
                  <c:v>28.875608683926441</c:v>
                </c:pt>
                <c:pt idx="6441">
                  <c:v>28.873049930612034</c:v>
                </c:pt>
                <c:pt idx="6442">
                  <c:v>28.869869266089289</c:v>
                </c:pt>
                <c:pt idx="6443">
                  <c:v>28.857444973274621</c:v>
                </c:pt>
                <c:pt idx="6444">
                  <c:v>28.83765335125603</c:v>
                </c:pt>
                <c:pt idx="6445">
                  <c:v>28.827855837895122</c:v>
                </c:pt>
                <c:pt idx="6446">
                  <c:v>28.81347171207463</c:v>
                </c:pt>
                <c:pt idx="6447">
                  <c:v>28.80795721475145</c:v>
                </c:pt>
                <c:pt idx="6448">
                  <c:v>28.782816201585586</c:v>
                </c:pt>
                <c:pt idx="6449">
                  <c:v>28.779021598927702</c:v>
                </c:pt>
                <c:pt idx="6450">
                  <c:v>28.766571677863311</c:v>
                </c:pt>
                <c:pt idx="6451">
                  <c:v>28.765197766175412</c:v>
                </c:pt>
                <c:pt idx="6452">
                  <c:v>28.754577009914851</c:v>
                </c:pt>
                <c:pt idx="6453">
                  <c:v>28.753861361652248</c:v>
                </c:pt>
                <c:pt idx="6454">
                  <c:v>28.685009984444882</c:v>
                </c:pt>
                <c:pt idx="6455">
                  <c:v>28.679576690780035</c:v>
                </c:pt>
                <c:pt idx="6456">
                  <c:v>28.638783195004329</c:v>
                </c:pt>
                <c:pt idx="6457">
                  <c:v>28.617315461808335</c:v>
                </c:pt>
                <c:pt idx="6458">
                  <c:v>28.603759593030169</c:v>
                </c:pt>
                <c:pt idx="6459">
                  <c:v>28.600391321320707</c:v>
                </c:pt>
                <c:pt idx="6460">
                  <c:v>28.576035004276939</c:v>
                </c:pt>
                <c:pt idx="6461">
                  <c:v>28.574357811555263</c:v>
                </c:pt>
                <c:pt idx="6462">
                  <c:v>28.541821247612635</c:v>
                </c:pt>
                <c:pt idx="6463">
                  <c:v>28.511327244216005</c:v>
                </c:pt>
                <c:pt idx="6464">
                  <c:v>28.494273753077426</c:v>
                </c:pt>
                <c:pt idx="6465">
                  <c:v>28.489376368539354</c:v>
                </c:pt>
                <c:pt idx="6466">
                  <c:v>28.478556970729745</c:v>
                </c:pt>
                <c:pt idx="6467">
                  <c:v>28.471757541444898</c:v>
                </c:pt>
                <c:pt idx="6468">
                  <c:v>28.44272280248757</c:v>
                </c:pt>
                <c:pt idx="6469">
                  <c:v>28.441218588693364</c:v>
                </c:pt>
                <c:pt idx="6470">
                  <c:v>28.418927368544729</c:v>
                </c:pt>
                <c:pt idx="6471">
                  <c:v>28.413031012434153</c:v>
                </c:pt>
                <c:pt idx="6472">
                  <c:v>28.402796567685446</c:v>
                </c:pt>
                <c:pt idx="6473">
                  <c:v>28.395350320071973</c:v>
                </c:pt>
                <c:pt idx="6474">
                  <c:v>28.390210249094338</c:v>
                </c:pt>
                <c:pt idx="6475">
                  <c:v>28.385687388067645</c:v>
                </c:pt>
                <c:pt idx="6476">
                  <c:v>28.324733417771743</c:v>
                </c:pt>
                <c:pt idx="6477">
                  <c:v>28.298239826608611</c:v>
                </c:pt>
                <c:pt idx="6478">
                  <c:v>28.269579206622751</c:v>
                </c:pt>
                <c:pt idx="6479">
                  <c:v>28.257290960523591</c:v>
                </c:pt>
                <c:pt idx="6480">
                  <c:v>28.245137046714596</c:v>
                </c:pt>
                <c:pt idx="6481">
                  <c:v>28.23829452862196</c:v>
                </c:pt>
                <c:pt idx="6482">
                  <c:v>28.230589129500199</c:v>
                </c:pt>
                <c:pt idx="6483">
                  <c:v>28.226486920705124</c:v>
                </c:pt>
                <c:pt idx="6484">
                  <c:v>28.22199701781043</c:v>
                </c:pt>
                <c:pt idx="6485">
                  <c:v>28.207997846903471</c:v>
                </c:pt>
                <c:pt idx="6486">
                  <c:v>28.204523721087355</c:v>
                </c:pt>
                <c:pt idx="6487">
                  <c:v>28.202198226760494</c:v>
                </c:pt>
                <c:pt idx="6488">
                  <c:v>28.174464108628367</c:v>
                </c:pt>
                <c:pt idx="6489">
                  <c:v>28.171884131220619</c:v>
                </c:pt>
                <c:pt idx="6490">
                  <c:v>28.168507552705268</c:v>
                </c:pt>
                <c:pt idx="6491">
                  <c:v>28.158663750885772</c:v>
                </c:pt>
                <c:pt idx="6492">
                  <c:v>28.154118437371363</c:v>
                </c:pt>
                <c:pt idx="6493">
                  <c:v>28.127162395466954</c:v>
                </c:pt>
                <c:pt idx="6494">
                  <c:v>28.111215547140755</c:v>
                </c:pt>
                <c:pt idx="6495">
                  <c:v>28.10442894566275</c:v>
                </c:pt>
                <c:pt idx="6496">
                  <c:v>28.088284822969527</c:v>
                </c:pt>
                <c:pt idx="6497">
                  <c:v>28.084326874117139</c:v>
                </c:pt>
                <c:pt idx="6498">
                  <c:v>28.072786107427177</c:v>
                </c:pt>
                <c:pt idx="6499">
                  <c:v>28.064469066600751</c:v>
                </c:pt>
                <c:pt idx="6500">
                  <c:v>28.053905659182526</c:v>
                </c:pt>
                <c:pt idx="6501">
                  <c:v>28.027060416764314</c:v>
                </c:pt>
                <c:pt idx="6502">
                  <c:v>28.021077640431901</c:v>
                </c:pt>
                <c:pt idx="6503">
                  <c:v>28.01942393267143</c:v>
                </c:pt>
                <c:pt idx="6504">
                  <c:v>27.895961632020068</c:v>
                </c:pt>
                <c:pt idx="6505">
                  <c:v>27.875925139523794</c:v>
                </c:pt>
                <c:pt idx="6506">
                  <c:v>27.872527663873598</c:v>
                </c:pt>
                <c:pt idx="6507">
                  <c:v>27.869592833457752</c:v>
                </c:pt>
                <c:pt idx="6508">
                  <c:v>27.842394664222148</c:v>
                </c:pt>
                <c:pt idx="6509">
                  <c:v>27.835481151616175</c:v>
                </c:pt>
                <c:pt idx="6510">
                  <c:v>27.792620266180151</c:v>
                </c:pt>
                <c:pt idx="6511">
                  <c:v>27.782431878772062</c:v>
                </c:pt>
                <c:pt idx="6512">
                  <c:v>27.782060005106423</c:v>
                </c:pt>
                <c:pt idx="6513">
                  <c:v>27.778666251259708</c:v>
                </c:pt>
                <c:pt idx="6514">
                  <c:v>27.778455966242216</c:v>
                </c:pt>
                <c:pt idx="6515">
                  <c:v>27.758905943600904</c:v>
                </c:pt>
                <c:pt idx="6516">
                  <c:v>27.753121707553458</c:v>
                </c:pt>
                <c:pt idx="6517">
                  <c:v>27.746827301125293</c:v>
                </c:pt>
                <c:pt idx="6518">
                  <c:v>27.732077128940031</c:v>
                </c:pt>
                <c:pt idx="6519">
                  <c:v>27.715263767071029</c:v>
                </c:pt>
                <c:pt idx="6520">
                  <c:v>27.712459823854068</c:v>
                </c:pt>
                <c:pt idx="6521">
                  <c:v>27.70229944625725</c:v>
                </c:pt>
                <c:pt idx="6522">
                  <c:v>27.668026058679096</c:v>
                </c:pt>
                <c:pt idx="6523">
                  <c:v>27.652347284882179</c:v>
                </c:pt>
                <c:pt idx="6524">
                  <c:v>27.648458516124464</c:v>
                </c:pt>
                <c:pt idx="6525">
                  <c:v>27.638457057540027</c:v>
                </c:pt>
                <c:pt idx="6526">
                  <c:v>27.616248178128185</c:v>
                </c:pt>
                <c:pt idx="6527">
                  <c:v>27.60292364158078</c:v>
                </c:pt>
                <c:pt idx="6528">
                  <c:v>27.585481491426577</c:v>
                </c:pt>
                <c:pt idx="6529">
                  <c:v>27.546193616872788</c:v>
                </c:pt>
                <c:pt idx="6530">
                  <c:v>27.528538215924449</c:v>
                </c:pt>
                <c:pt idx="6531">
                  <c:v>27.523506452507089</c:v>
                </c:pt>
                <c:pt idx="6532">
                  <c:v>27.510556828028491</c:v>
                </c:pt>
                <c:pt idx="6533">
                  <c:v>27.505091913812713</c:v>
                </c:pt>
                <c:pt idx="6534">
                  <c:v>27.49998728794964</c:v>
                </c:pt>
                <c:pt idx="6535">
                  <c:v>27.496840264985973</c:v>
                </c:pt>
                <c:pt idx="6536">
                  <c:v>27.487983651884885</c:v>
                </c:pt>
                <c:pt idx="6537">
                  <c:v>27.468809953830934</c:v>
                </c:pt>
                <c:pt idx="6538">
                  <c:v>27.449834455467855</c:v>
                </c:pt>
                <c:pt idx="6539">
                  <c:v>27.427376518414405</c:v>
                </c:pt>
                <c:pt idx="6540">
                  <c:v>27.417019522376989</c:v>
                </c:pt>
                <c:pt idx="6541">
                  <c:v>27.41205163162277</c:v>
                </c:pt>
                <c:pt idx="6542">
                  <c:v>27.403291651368562</c:v>
                </c:pt>
                <c:pt idx="6543">
                  <c:v>27.398114759110381</c:v>
                </c:pt>
                <c:pt idx="6544">
                  <c:v>27.359796986479772</c:v>
                </c:pt>
                <c:pt idx="6545">
                  <c:v>27.358850573785386</c:v>
                </c:pt>
                <c:pt idx="6546">
                  <c:v>27.354183746416027</c:v>
                </c:pt>
                <c:pt idx="6547">
                  <c:v>27.353021730990069</c:v>
                </c:pt>
                <c:pt idx="6548">
                  <c:v>27.339297474745187</c:v>
                </c:pt>
                <c:pt idx="6549">
                  <c:v>27.323948924676859</c:v>
                </c:pt>
                <c:pt idx="6550">
                  <c:v>27.320854805757765</c:v>
                </c:pt>
                <c:pt idx="6551">
                  <c:v>27.302895403579825</c:v>
                </c:pt>
                <c:pt idx="6552">
                  <c:v>27.292517593082771</c:v>
                </c:pt>
                <c:pt idx="6553">
                  <c:v>27.281406859498787</c:v>
                </c:pt>
                <c:pt idx="6554">
                  <c:v>27.274545425837349</c:v>
                </c:pt>
                <c:pt idx="6555">
                  <c:v>27.262661406043097</c:v>
                </c:pt>
                <c:pt idx="6556">
                  <c:v>27.242573933800056</c:v>
                </c:pt>
                <c:pt idx="6557">
                  <c:v>27.242084987036115</c:v>
                </c:pt>
                <c:pt idx="6558">
                  <c:v>27.238019473639717</c:v>
                </c:pt>
                <c:pt idx="6559">
                  <c:v>27.218373678359981</c:v>
                </c:pt>
                <c:pt idx="6560">
                  <c:v>27.204418247603101</c:v>
                </c:pt>
                <c:pt idx="6561">
                  <c:v>27.201076867324446</c:v>
                </c:pt>
                <c:pt idx="6562">
                  <c:v>27.170707150001249</c:v>
                </c:pt>
                <c:pt idx="6563">
                  <c:v>27.163416412612563</c:v>
                </c:pt>
                <c:pt idx="6564">
                  <c:v>27.155653057424693</c:v>
                </c:pt>
                <c:pt idx="6565">
                  <c:v>27.125944373525119</c:v>
                </c:pt>
                <c:pt idx="6566">
                  <c:v>27.114574233324063</c:v>
                </c:pt>
                <c:pt idx="6567">
                  <c:v>27.108630893101122</c:v>
                </c:pt>
                <c:pt idx="6568">
                  <c:v>27.102942558643399</c:v>
                </c:pt>
                <c:pt idx="6569">
                  <c:v>27.101941741373654</c:v>
                </c:pt>
                <c:pt idx="6570">
                  <c:v>27.076392233597506</c:v>
                </c:pt>
                <c:pt idx="6571">
                  <c:v>27.066317192717893</c:v>
                </c:pt>
                <c:pt idx="6572">
                  <c:v>27.061551988124698</c:v>
                </c:pt>
                <c:pt idx="6573">
                  <c:v>27.034985250775705</c:v>
                </c:pt>
                <c:pt idx="6574">
                  <c:v>27.029220755624046</c:v>
                </c:pt>
                <c:pt idx="6575">
                  <c:v>27.019227028211073</c:v>
                </c:pt>
                <c:pt idx="6576">
                  <c:v>27.017589003548693</c:v>
                </c:pt>
                <c:pt idx="6577">
                  <c:v>27.015882756963705</c:v>
                </c:pt>
                <c:pt idx="6578">
                  <c:v>27.009537387553028</c:v>
                </c:pt>
                <c:pt idx="6579">
                  <c:v>26.99566006761518</c:v>
                </c:pt>
                <c:pt idx="6580">
                  <c:v>26.955920653499003</c:v>
                </c:pt>
                <c:pt idx="6581">
                  <c:v>26.937805745858601</c:v>
                </c:pt>
                <c:pt idx="6582">
                  <c:v>26.935435411485997</c:v>
                </c:pt>
                <c:pt idx="6583">
                  <c:v>26.924696224286283</c:v>
                </c:pt>
                <c:pt idx="6584">
                  <c:v>26.915636401341743</c:v>
                </c:pt>
                <c:pt idx="6585">
                  <c:v>26.910948604643796</c:v>
                </c:pt>
                <c:pt idx="6586">
                  <c:v>26.910240493447731</c:v>
                </c:pt>
                <c:pt idx="6587">
                  <c:v>26.875212184508335</c:v>
                </c:pt>
                <c:pt idx="6588">
                  <c:v>26.871521673748333</c:v>
                </c:pt>
                <c:pt idx="6589">
                  <c:v>26.866768701782256</c:v>
                </c:pt>
                <c:pt idx="6590">
                  <c:v>26.865473936012073</c:v>
                </c:pt>
                <c:pt idx="6591">
                  <c:v>26.849672830374814</c:v>
                </c:pt>
                <c:pt idx="6592">
                  <c:v>26.818678697985643</c:v>
                </c:pt>
                <c:pt idx="6593">
                  <c:v>26.815522003061105</c:v>
                </c:pt>
                <c:pt idx="6594">
                  <c:v>26.805631213358389</c:v>
                </c:pt>
                <c:pt idx="6595">
                  <c:v>26.792166833833981</c:v>
                </c:pt>
                <c:pt idx="6596">
                  <c:v>26.781090202679536</c:v>
                </c:pt>
                <c:pt idx="6597">
                  <c:v>26.76848166860395</c:v>
                </c:pt>
                <c:pt idx="6598">
                  <c:v>26.763308420863467</c:v>
                </c:pt>
                <c:pt idx="6599">
                  <c:v>26.762736693390654</c:v>
                </c:pt>
                <c:pt idx="6600">
                  <c:v>26.745322555138905</c:v>
                </c:pt>
                <c:pt idx="6601">
                  <c:v>26.723104081779713</c:v>
                </c:pt>
                <c:pt idx="6602">
                  <c:v>26.715800312934384</c:v>
                </c:pt>
                <c:pt idx="6603">
                  <c:v>26.639840086241918</c:v>
                </c:pt>
                <c:pt idx="6604">
                  <c:v>26.63577588134169</c:v>
                </c:pt>
                <c:pt idx="6605">
                  <c:v>26.631503488742137</c:v>
                </c:pt>
                <c:pt idx="6606">
                  <c:v>26.610582871481014</c:v>
                </c:pt>
                <c:pt idx="6607">
                  <c:v>26.586177656794845</c:v>
                </c:pt>
                <c:pt idx="6608">
                  <c:v>26.584603478746988</c:v>
                </c:pt>
                <c:pt idx="6609">
                  <c:v>26.574922253849888</c:v>
                </c:pt>
                <c:pt idx="6610">
                  <c:v>26.554236085981884</c:v>
                </c:pt>
                <c:pt idx="6611">
                  <c:v>26.551096728786412</c:v>
                </c:pt>
                <c:pt idx="6612">
                  <c:v>26.549731195304815</c:v>
                </c:pt>
                <c:pt idx="6613">
                  <c:v>26.544842178633182</c:v>
                </c:pt>
                <c:pt idx="6614">
                  <c:v>26.535726708741635</c:v>
                </c:pt>
                <c:pt idx="6615">
                  <c:v>26.534861040295549</c:v>
                </c:pt>
                <c:pt idx="6616">
                  <c:v>26.526633089483553</c:v>
                </c:pt>
                <c:pt idx="6617">
                  <c:v>26.519145604942736</c:v>
                </c:pt>
                <c:pt idx="6618">
                  <c:v>26.50621960911565</c:v>
                </c:pt>
                <c:pt idx="6619">
                  <c:v>26.502022286792119</c:v>
                </c:pt>
                <c:pt idx="6620">
                  <c:v>26.489297511012786</c:v>
                </c:pt>
                <c:pt idx="6621">
                  <c:v>26.485232412800613</c:v>
                </c:pt>
                <c:pt idx="6622">
                  <c:v>26.446356808702536</c:v>
                </c:pt>
                <c:pt idx="6623">
                  <c:v>26.438072809116413</c:v>
                </c:pt>
                <c:pt idx="6624">
                  <c:v>26.43656593463805</c:v>
                </c:pt>
                <c:pt idx="6625">
                  <c:v>26.418631769494418</c:v>
                </c:pt>
                <c:pt idx="6626">
                  <c:v>26.418623668419482</c:v>
                </c:pt>
                <c:pt idx="6627">
                  <c:v>26.389921229280137</c:v>
                </c:pt>
                <c:pt idx="6628">
                  <c:v>26.385278307226343</c:v>
                </c:pt>
                <c:pt idx="6629">
                  <c:v>26.380054979615153</c:v>
                </c:pt>
                <c:pt idx="6630">
                  <c:v>26.37770608207753</c:v>
                </c:pt>
                <c:pt idx="6631">
                  <c:v>26.363025853300815</c:v>
                </c:pt>
                <c:pt idx="6632">
                  <c:v>26.346451007187493</c:v>
                </c:pt>
                <c:pt idx="6633">
                  <c:v>26.337725822936655</c:v>
                </c:pt>
                <c:pt idx="6634">
                  <c:v>26.334536294594962</c:v>
                </c:pt>
                <c:pt idx="6635">
                  <c:v>26.333876227247146</c:v>
                </c:pt>
                <c:pt idx="6636">
                  <c:v>26.321578403106283</c:v>
                </c:pt>
                <c:pt idx="6637">
                  <c:v>26.315032739943302</c:v>
                </c:pt>
                <c:pt idx="6638">
                  <c:v>26.311817797177454</c:v>
                </c:pt>
                <c:pt idx="6639">
                  <c:v>26.306404730804395</c:v>
                </c:pt>
                <c:pt idx="6640">
                  <c:v>26.299564091766737</c:v>
                </c:pt>
                <c:pt idx="6641">
                  <c:v>26.294982195937266</c:v>
                </c:pt>
                <c:pt idx="6642">
                  <c:v>26.286918007460049</c:v>
                </c:pt>
                <c:pt idx="6643">
                  <c:v>26.262837838610654</c:v>
                </c:pt>
                <c:pt idx="6644">
                  <c:v>26.258468190287516</c:v>
                </c:pt>
                <c:pt idx="6645">
                  <c:v>26.237766715778982</c:v>
                </c:pt>
                <c:pt idx="6646">
                  <c:v>26.232961154957501</c:v>
                </c:pt>
                <c:pt idx="6647">
                  <c:v>26.232790169067609</c:v>
                </c:pt>
                <c:pt idx="6648">
                  <c:v>26.191700338599137</c:v>
                </c:pt>
                <c:pt idx="6649">
                  <c:v>26.179690330387771</c:v>
                </c:pt>
                <c:pt idx="6650">
                  <c:v>26.171755694372806</c:v>
                </c:pt>
                <c:pt idx="6651">
                  <c:v>26.150253819899767</c:v>
                </c:pt>
                <c:pt idx="6652">
                  <c:v>26.140903696673508</c:v>
                </c:pt>
                <c:pt idx="6653">
                  <c:v>26.140194357061919</c:v>
                </c:pt>
                <c:pt idx="6654">
                  <c:v>26.138640894290312</c:v>
                </c:pt>
                <c:pt idx="6655">
                  <c:v>26.129312785919939</c:v>
                </c:pt>
                <c:pt idx="6656">
                  <c:v>26.111279264969806</c:v>
                </c:pt>
                <c:pt idx="6657">
                  <c:v>26.108474655863084</c:v>
                </c:pt>
                <c:pt idx="6658">
                  <c:v>26.107997335200423</c:v>
                </c:pt>
                <c:pt idx="6659">
                  <c:v>26.092619003215862</c:v>
                </c:pt>
                <c:pt idx="6660">
                  <c:v>26.084598928398545</c:v>
                </c:pt>
                <c:pt idx="6661">
                  <c:v>26.073949134784581</c:v>
                </c:pt>
                <c:pt idx="6662">
                  <c:v>26.054395832453704</c:v>
                </c:pt>
                <c:pt idx="6663">
                  <c:v>26.034445718185445</c:v>
                </c:pt>
                <c:pt idx="6664">
                  <c:v>26.026801206296341</c:v>
                </c:pt>
                <c:pt idx="6665">
                  <c:v>26.0229101187936</c:v>
                </c:pt>
                <c:pt idx="6666">
                  <c:v>25.991480818437047</c:v>
                </c:pt>
                <c:pt idx="6667">
                  <c:v>25.935013264037067</c:v>
                </c:pt>
                <c:pt idx="6668">
                  <c:v>25.920203263133118</c:v>
                </c:pt>
                <c:pt idx="6669">
                  <c:v>25.903068135106778</c:v>
                </c:pt>
                <c:pt idx="6670">
                  <c:v>25.891642244386038</c:v>
                </c:pt>
                <c:pt idx="6671">
                  <c:v>25.88157423089401</c:v>
                </c:pt>
                <c:pt idx="6672">
                  <c:v>25.849464171023246</c:v>
                </c:pt>
                <c:pt idx="6673">
                  <c:v>25.836623685465593</c:v>
                </c:pt>
                <c:pt idx="6674">
                  <c:v>25.822608614208086</c:v>
                </c:pt>
                <c:pt idx="6675">
                  <c:v>25.802246432927056</c:v>
                </c:pt>
                <c:pt idx="6676">
                  <c:v>25.789678274193989</c:v>
                </c:pt>
                <c:pt idx="6677">
                  <c:v>25.76545727264461</c:v>
                </c:pt>
                <c:pt idx="6678">
                  <c:v>25.758959290780801</c:v>
                </c:pt>
                <c:pt idx="6679">
                  <c:v>25.724017624240254</c:v>
                </c:pt>
                <c:pt idx="6680">
                  <c:v>25.688714534039335</c:v>
                </c:pt>
                <c:pt idx="6681">
                  <c:v>25.676899836314586</c:v>
                </c:pt>
                <c:pt idx="6682">
                  <c:v>25.673272639978261</c:v>
                </c:pt>
                <c:pt idx="6683">
                  <c:v>25.667641076272403</c:v>
                </c:pt>
                <c:pt idx="6684">
                  <c:v>25.632508910134327</c:v>
                </c:pt>
                <c:pt idx="6685">
                  <c:v>25.61985696282612</c:v>
                </c:pt>
                <c:pt idx="6686">
                  <c:v>25.59416584981367</c:v>
                </c:pt>
                <c:pt idx="6687">
                  <c:v>25.581836957651948</c:v>
                </c:pt>
                <c:pt idx="6688">
                  <c:v>25.567037631288375</c:v>
                </c:pt>
                <c:pt idx="6689">
                  <c:v>25.534518745645279</c:v>
                </c:pt>
                <c:pt idx="6690">
                  <c:v>25.528036234048962</c:v>
                </c:pt>
                <c:pt idx="6691">
                  <c:v>25.509534439884625</c:v>
                </c:pt>
                <c:pt idx="6692">
                  <c:v>25.508274048869289</c:v>
                </c:pt>
                <c:pt idx="6693">
                  <c:v>25.484979758610159</c:v>
                </c:pt>
                <c:pt idx="6694">
                  <c:v>25.483706469678598</c:v>
                </c:pt>
                <c:pt idx="6695">
                  <c:v>25.468720757716778</c:v>
                </c:pt>
                <c:pt idx="6696">
                  <c:v>25.458332739980765</c:v>
                </c:pt>
                <c:pt idx="6697">
                  <c:v>25.436118661657748</c:v>
                </c:pt>
                <c:pt idx="6698">
                  <c:v>25.43133649405074</c:v>
                </c:pt>
                <c:pt idx="6699">
                  <c:v>25.372203166065045</c:v>
                </c:pt>
                <c:pt idx="6700">
                  <c:v>25.341209039396844</c:v>
                </c:pt>
                <c:pt idx="6701">
                  <c:v>25.306166417989708</c:v>
                </c:pt>
                <c:pt idx="6702">
                  <c:v>25.297665875476703</c:v>
                </c:pt>
                <c:pt idx="6703">
                  <c:v>25.295698784669234</c:v>
                </c:pt>
                <c:pt idx="6704">
                  <c:v>25.283819334591051</c:v>
                </c:pt>
                <c:pt idx="6705">
                  <c:v>25.267377253649041</c:v>
                </c:pt>
                <c:pt idx="6706">
                  <c:v>25.246447457732408</c:v>
                </c:pt>
                <c:pt idx="6707">
                  <c:v>25.230813151246036</c:v>
                </c:pt>
                <c:pt idx="6708">
                  <c:v>25.223729885822603</c:v>
                </c:pt>
                <c:pt idx="6709">
                  <c:v>25.213700793404264</c:v>
                </c:pt>
                <c:pt idx="6710">
                  <c:v>25.212249104309407</c:v>
                </c:pt>
                <c:pt idx="6711">
                  <c:v>25.209843003082998</c:v>
                </c:pt>
                <c:pt idx="6712">
                  <c:v>25.190010596030948</c:v>
                </c:pt>
                <c:pt idx="6713">
                  <c:v>25.18089192447086</c:v>
                </c:pt>
                <c:pt idx="6714">
                  <c:v>25.176718087559578</c:v>
                </c:pt>
                <c:pt idx="6715">
                  <c:v>25.171501019540564</c:v>
                </c:pt>
                <c:pt idx="6716">
                  <c:v>25.155369686606765</c:v>
                </c:pt>
                <c:pt idx="6717">
                  <c:v>25.15483318210741</c:v>
                </c:pt>
                <c:pt idx="6718">
                  <c:v>25.093662598882027</c:v>
                </c:pt>
                <c:pt idx="6719">
                  <c:v>25.085946732045585</c:v>
                </c:pt>
                <c:pt idx="6720">
                  <c:v>25.079649938832997</c:v>
                </c:pt>
                <c:pt idx="6721">
                  <c:v>25.066351580256679</c:v>
                </c:pt>
                <c:pt idx="6722">
                  <c:v>25.04095796760874</c:v>
                </c:pt>
                <c:pt idx="6723">
                  <c:v>25.013422900533129</c:v>
                </c:pt>
                <c:pt idx="6724">
                  <c:v>24.993355476344515</c:v>
                </c:pt>
                <c:pt idx="6725">
                  <c:v>24.988745935117159</c:v>
                </c:pt>
                <c:pt idx="6726">
                  <c:v>24.955857581825704</c:v>
                </c:pt>
                <c:pt idx="6727">
                  <c:v>24.93617570899054</c:v>
                </c:pt>
                <c:pt idx="6728">
                  <c:v>24.903665247543362</c:v>
                </c:pt>
                <c:pt idx="6729">
                  <c:v>24.901218507268855</c:v>
                </c:pt>
                <c:pt idx="6730">
                  <c:v>24.894922775137232</c:v>
                </c:pt>
                <c:pt idx="6731">
                  <c:v>24.893694679584101</c:v>
                </c:pt>
                <c:pt idx="6732">
                  <c:v>24.892434390856007</c:v>
                </c:pt>
                <c:pt idx="6733">
                  <c:v>24.889373061271939</c:v>
                </c:pt>
                <c:pt idx="6734">
                  <c:v>24.886402617497318</c:v>
                </c:pt>
                <c:pt idx="6735">
                  <c:v>24.886382300241895</c:v>
                </c:pt>
                <c:pt idx="6736">
                  <c:v>24.883179755574382</c:v>
                </c:pt>
                <c:pt idx="6737">
                  <c:v>24.863066585126418</c:v>
                </c:pt>
                <c:pt idx="6738">
                  <c:v>24.861097716500915</c:v>
                </c:pt>
                <c:pt idx="6739">
                  <c:v>24.852503792682452</c:v>
                </c:pt>
                <c:pt idx="6740">
                  <c:v>24.810556147675367</c:v>
                </c:pt>
                <c:pt idx="6741">
                  <c:v>24.808245897886529</c:v>
                </c:pt>
                <c:pt idx="6742">
                  <c:v>24.7704681622217</c:v>
                </c:pt>
                <c:pt idx="6743">
                  <c:v>24.726098386626436</c:v>
                </c:pt>
                <c:pt idx="6744">
                  <c:v>24.696373559959866</c:v>
                </c:pt>
                <c:pt idx="6745">
                  <c:v>24.689227390817859</c:v>
                </c:pt>
                <c:pt idx="6746">
                  <c:v>24.679900864765155</c:v>
                </c:pt>
                <c:pt idx="6747">
                  <c:v>24.618479917115376</c:v>
                </c:pt>
                <c:pt idx="6748">
                  <c:v>24.615225570617017</c:v>
                </c:pt>
                <c:pt idx="6749">
                  <c:v>24.613988056751033</c:v>
                </c:pt>
                <c:pt idx="6750">
                  <c:v>24.553777396619818</c:v>
                </c:pt>
                <c:pt idx="6751">
                  <c:v>24.552499956444812</c:v>
                </c:pt>
                <c:pt idx="6752">
                  <c:v>24.540342390565989</c:v>
                </c:pt>
                <c:pt idx="6753">
                  <c:v>24.537078915774227</c:v>
                </c:pt>
                <c:pt idx="6754">
                  <c:v>24.527718374252672</c:v>
                </c:pt>
                <c:pt idx="6755">
                  <c:v>24.516641292424126</c:v>
                </c:pt>
                <c:pt idx="6756">
                  <c:v>24.507034797174367</c:v>
                </c:pt>
                <c:pt idx="6757">
                  <c:v>24.495488344566681</c:v>
                </c:pt>
                <c:pt idx="6758">
                  <c:v>24.480848575649443</c:v>
                </c:pt>
                <c:pt idx="6759">
                  <c:v>24.449458003445514</c:v>
                </c:pt>
                <c:pt idx="6760">
                  <c:v>24.446936466747726</c:v>
                </c:pt>
                <c:pt idx="6761">
                  <c:v>24.423459818157777</c:v>
                </c:pt>
                <c:pt idx="6762">
                  <c:v>24.418058932128847</c:v>
                </c:pt>
                <c:pt idx="6763">
                  <c:v>24.414179020315679</c:v>
                </c:pt>
                <c:pt idx="6764">
                  <c:v>24.390074225418044</c:v>
                </c:pt>
                <c:pt idx="6765">
                  <c:v>24.387706826543589</c:v>
                </c:pt>
                <c:pt idx="6766">
                  <c:v>24.370277430287203</c:v>
                </c:pt>
                <c:pt idx="6767">
                  <c:v>24.366870954060403</c:v>
                </c:pt>
                <c:pt idx="6768">
                  <c:v>24.36370431089286</c:v>
                </c:pt>
                <c:pt idx="6769">
                  <c:v>24.356639223169811</c:v>
                </c:pt>
                <c:pt idx="6770">
                  <c:v>24.327237900751317</c:v>
                </c:pt>
                <c:pt idx="6771">
                  <c:v>24.32089539197667</c:v>
                </c:pt>
                <c:pt idx="6772">
                  <c:v>24.312991877957437</c:v>
                </c:pt>
                <c:pt idx="6773">
                  <c:v>24.306401603094741</c:v>
                </c:pt>
                <c:pt idx="6774">
                  <c:v>24.292931080098313</c:v>
                </c:pt>
                <c:pt idx="6775">
                  <c:v>24.284707378108184</c:v>
                </c:pt>
                <c:pt idx="6776">
                  <c:v>24.262726683528097</c:v>
                </c:pt>
                <c:pt idx="6777">
                  <c:v>24.257625958576316</c:v>
                </c:pt>
                <c:pt idx="6778">
                  <c:v>24.241902645344688</c:v>
                </c:pt>
                <c:pt idx="6779">
                  <c:v>24.240159854519565</c:v>
                </c:pt>
                <c:pt idx="6780">
                  <c:v>24.207978314915728</c:v>
                </c:pt>
                <c:pt idx="6781">
                  <c:v>24.207015404232251</c:v>
                </c:pt>
                <c:pt idx="6782">
                  <c:v>24.196496608408644</c:v>
                </c:pt>
                <c:pt idx="6783">
                  <c:v>24.188066160819098</c:v>
                </c:pt>
                <c:pt idx="6784">
                  <c:v>24.186333155650892</c:v>
                </c:pt>
                <c:pt idx="6785">
                  <c:v>24.178370879894015</c:v>
                </c:pt>
                <c:pt idx="6786">
                  <c:v>24.137181096572419</c:v>
                </c:pt>
                <c:pt idx="6787">
                  <c:v>24.114267067740542</c:v>
                </c:pt>
                <c:pt idx="6788">
                  <c:v>24.107386667633222</c:v>
                </c:pt>
                <c:pt idx="6789">
                  <c:v>24.103803046470681</c:v>
                </c:pt>
                <c:pt idx="6790">
                  <c:v>24.089118450611306</c:v>
                </c:pt>
                <c:pt idx="6791">
                  <c:v>24.085961448834826</c:v>
                </c:pt>
                <c:pt idx="6792">
                  <c:v>24.06160848711351</c:v>
                </c:pt>
                <c:pt idx="6793">
                  <c:v>24.048084492012798</c:v>
                </c:pt>
                <c:pt idx="6794">
                  <c:v>24.047807517164948</c:v>
                </c:pt>
                <c:pt idx="6795">
                  <c:v>24.038599609794495</c:v>
                </c:pt>
                <c:pt idx="6796">
                  <c:v>24.032809032122575</c:v>
                </c:pt>
                <c:pt idx="6797">
                  <c:v>24.030366843956841</c:v>
                </c:pt>
                <c:pt idx="6798">
                  <c:v>24.017490922679585</c:v>
                </c:pt>
                <c:pt idx="6799">
                  <c:v>24.009051564709758</c:v>
                </c:pt>
                <c:pt idx="6800">
                  <c:v>23.984924528287323</c:v>
                </c:pt>
                <c:pt idx="6801">
                  <c:v>23.960636493624197</c:v>
                </c:pt>
                <c:pt idx="6802">
                  <c:v>23.938900216144472</c:v>
                </c:pt>
                <c:pt idx="6803">
                  <c:v>23.917181002886448</c:v>
                </c:pt>
                <c:pt idx="6804">
                  <c:v>23.890412994600364</c:v>
                </c:pt>
                <c:pt idx="6805">
                  <c:v>23.882356833651063</c:v>
                </c:pt>
                <c:pt idx="6806">
                  <c:v>23.869007757326923</c:v>
                </c:pt>
                <c:pt idx="6807">
                  <c:v>23.867893216018953</c:v>
                </c:pt>
                <c:pt idx="6808">
                  <c:v>23.859586384874362</c:v>
                </c:pt>
                <c:pt idx="6809">
                  <c:v>23.837950152101346</c:v>
                </c:pt>
                <c:pt idx="6810">
                  <c:v>23.822162884934041</c:v>
                </c:pt>
                <c:pt idx="6811">
                  <c:v>23.793129727200352</c:v>
                </c:pt>
                <c:pt idx="6812">
                  <c:v>23.787950795820176</c:v>
                </c:pt>
                <c:pt idx="6813">
                  <c:v>23.783802557397056</c:v>
                </c:pt>
                <c:pt idx="6814">
                  <c:v>23.783688593839518</c:v>
                </c:pt>
                <c:pt idx="6815">
                  <c:v>23.758465980785921</c:v>
                </c:pt>
                <c:pt idx="6816">
                  <c:v>23.743541875027297</c:v>
                </c:pt>
                <c:pt idx="6817">
                  <c:v>23.727621577820202</c:v>
                </c:pt>
                <c:pt idx="6818">
                  <c:v>23.708077897666374</c:v>
                </c:pt>
                <c:pt idx="6819">
                  <c:v>23.708000016567286</c:v>
                </c:pt>
                <c:pt idx="6820">
                  <c:v>23.659060075221337</c:v>
                </c:pt>
                <c:pt idx="6821">
                  <c:v>23.649849260543739</c:v>
                </c:pt>
                <c:pt idx="6822">
                  <c:v>23.649169641988994</c:v>
                </c:pt>
                <c:pt idx="6823">
                  <c:v>23.621238714652993</c:v>
                </c:pt>
                <c:pt idx="6824">
                  <c:v>23.616347842547025</c:v>
                </c:pt>
                <c:pt idx="6825">
                  <c:v>23.613755926882479</c:v>
                </c:pt>
                <c:pt idx="6826">
                  <c:v>23.609421963790485</c:v>
                </c:pt>
                <c:pt idx="6827">
                  <c:v>23.607913153180345</c:v>
                </c:pt>
                <c:pt idx="6828">
                  <c:v>23.566162477586055</c:v>
                </c:pt>
                <c:pt idx="6829">
                  <c:v>23.553648597772536</c:v>
                </c:pt>
                <c:pt idx="6830">
                  <c:v>23.545930751440441</c:v>
                </c:pt>
                <c:pt idx="6831">
                  <c:v>23.531952791222089</c:v>
                </c:pt>
                <c:pt idx="6832">
                  <c:v>23.531532483093116</c:v>
                </c:pt>
                <c:pt idx="6833">
                  <c:v>23.528451010387776</c:v>
                </c:pt>
                <c:pt idx="6834">
                  <c:v>23.519099833915551</c:v>
                </c:pt>
                <c:pt idx="6835">
                  <c:v>23.503961415627415</c:v>
                </c:pt>
                <c:pt idx="6836">
                  <c:v>23.489928350479836</c:v>
                </c:pt>
                <c:pt idx="6837">
                  <c:v>23.480737596984667</c:v>
                </c:pt>
                <c:pt idx="6838">
                  <c:v>23.473130662187913</c:v>
                </c:pt>
                <c:pt idx="6839">
                  <c:v>23.470359487311249</c:v>
                </c:pt>
                <c:pt idx="6840">
                  <c:v>23.468704454197312</c:v>
                </c:pt>
                <c:pt idx="6841">
                  <c:v>23.46086928030218</c:v>
                </c:pt>
                <c:pt idx="6842">
                  <c:v>23.452698339738713</c:v>
                </c:pt>
                <c:pt idx="6843">
                  <c:v>23.442757251210054</c:v>
                </c:pt>
                <c:pt idx="6844">
                  <c:v>23.406309635715473</c:v>
                </c:pt>
                <c:pt idx="6845">
                  <c:v>23.4022945270113</c:v>
                </c:pt>
                <c:pt idx="6846">
                  <c:v>23.376320195992413</c:v>
                </c:pt>
                <c:pt idx="6847">
                  <c:v>23.374236846308364</c:v>
                </c:pt>
                <c:pt idx="6848">
                  <c:v>23.369041581129199</c:v>
                </c:pt>
                <c:pt idx="6849">
                  <c:v>23.328604493070792</c:v>
                </c:pt>
                <c:pt idx="6850">
                  <c:v>23.315374302013804</c:v>
                </c:pt>
                <c:pt idx="6851">
                  <c:v>23.301255096364265</c:v>
                </c:pt>
                <c:pt idx="6852">
                  <c:v>23.261574146608627</c:v>
                </c:pt>
                <c:pt idx="6853">
                  <c:v>23.258619475899675</c:v>
                </c:pt>
                <c:pt idx="6854">
                  <c:v>23.252907049975917</c:v>
                </c:pt>
                <c:pt idx="6855">
                  <c:v>23.2510716683562</c:v>
                </c:pt>
                <c:pt idx="6856">
                  <c:v>23.246897304564552</c:v>
                </c:pt>
                <c:pt idx="6857">
                  <c:v>23.245434527795808</c:v>
                </c:pt>
                <c:pt idx="6858">
                  <c:v>23.230028855827751</c:v>
                </c:pt>
                <c:pt idx="6859">
                  <c:v>23.214001463985014</c:v>
                </c:pt>
                <c:pt idx="6860">
                  <c:v>23.204945027072345</c:v>
                </c:pt>
                <c:pt idx="6861">
                  <c:v>23.142491608875677</c:v>
                </c:pt>
                <c:pt idx="6862">
                  <c:v>23.135063849978579</c:v>
                </c:pt>
                <c:pt idx="6863">
                  <c:v>23.110768725013404</c:v>
                </c:pt>
                <c:pt idx="6864">
                  <c:v>23.110371026858861</c:v>
                </c:pt>
                <c:pt idx="6865">
                  <c:v>23.107283766186352</c:v>
                </c:pt>
                <c:pt idx="6866">
                  <c:v>23.103408596978653</c:v>
                </c:pt>
                <c:pt idx="6867">
                  <c:v>23.085618162791885</c:v>
                </c:pt>
                <c:pt idx="6868">
                  <c:v>23.080799287498994</c:v>
                </c:pt>
                <c:pt idx="6869">
                  <c:v>23.050754758424162</c:v>
                </c:pt>
                <c:pt idx="6870">
                  <c:v>23.049836490728239</c:v>
                </c:pt>
                <c:pt idx="6871">
                  <c:v>23.048661535186195</c:v>
                </c:pt>
                <c:pt idx="6872">
                  <c:v>23.015308445493716</c:v>
                </c:pt>
                <c:pt idx="6873">
                  <c:v>22.988277864760455</c:v>
                </c:pt>
                <c:pt idx="6874">
                  <c:v>22.983984979815165</c:v>
                </c:pt>
                <c:pt idx="6875">
                  <c:v>22.98021970907201</c:v>
                </c:pt>
                <c:pt idx="6876">
                  <c:v>22.935259446807834</c:v>
                </c:pt>
                <c:pt idx="6877">
                  <c:v>22.92450974964326</c:v>
                </c:pt>
                <c:pt idx="6878">
                  <c:v>22.885680984797219</c:v>
                </c:pt>
                <c:pt idx="6879">
                  <c:v>22.871352413163457</c:v>
                </c:pt>
                <c:pt idx="6880">
                  <c:v>22.870608482593997</c:v>
                </c:pt>
                <c:pt idx="6881">
                  <c:v>22.865862709676513</c:v>
                </c:pt>
                <c:pt idx="6882">
                  <c:v>22.857707772557525</c:v>
                </c:pt>
                <c:pt idx="6883">
                  <c:v>22.83154174829679</c:v>
                </c:pt>
                <c:pt idx="6884">
                  <c:v>22.808371275699812</c:v>
                </c:pt>
                <c:pt idx="6885">
                  <c:v>22.805230451296776</c:v>
                </c:pt>
                <c:pt idx="6886">
                  <c:v>22.803548405890055</c:v>
                </c:pt>
                <c:pt idx="6887">
                  <c:v>22.786023264551449</c:v>
                </c:pt>
                <c:pt idx="6888">
                  <c:v>22.784709189018347</c:v>
                </c:pt>
                <c:pt idx="6889">
                  <c:v>22.769928131305974</c:v>
                </c:pt>
                <c:pt idx="6890">
                  <c:v>22.759433762649124</c:v>
                </c:pt>
                <c:pt idx="6891">
                  <c:v>22.724627349474481</c:v>
                </c:pt>
                <c:pt idx="6892">
                  <c:v>22.723114057299451</c:v>
                </c:pt>
                <c:pt idx="6893">
                  <c:v>22.719840580624361</c:v>
                </c:pt>
                <c:pt idx="6894">
                  <c:v>22.715512231316769</c:v>
                </c:pt>
                <c:pt idx="6895">
                  <c:v>22.711532858064174</c:v>
                </c:pt>
                <c:pt idx="6896">
                  <c:v>22.708551653503335</c:v>
                </c:pt>
                <c:pt idx="6897">
                  <c:v>22.700256379775375</c:v>
                </c:pt>
                <c:pt idx="6898">
                  <c:v>22.695991644844675</c:v>
                </c:pt>
                <c:pt idx="6899">
                  <c:v>22.690592489240025</c:v>
                </c:pt>
                <c:pt idx="6900">
                  <c:v>22.688931855754078</c:v>
                </c:pt>
                <c:pt idx="6901">
                  <c:v>22.668162963737792</c:v>
                </c:pt>
                <c:pt idx="6902">
                  <c:v>22.665198078260012</c:v>
                </c:pt>
                <c:pt idx="6903">
                  <c:v>22.664774720666099</c:v>
                </c:pt>
                <c:pt idx="6904">
                  <c:v>22.660164889477233</c:v>
                </c:pt>
                <c:pt idx="6905">
                  <c:v>22.659639002138992</c:v>
                </c:pt>
                <c:pt idx="6906">
                  <c:v>22.655922385719705</c:v>
                </c:pt>
                <c:pt idx="6907">
                  <c:v>22.647341407217382</c:v>
                </c:pt>
                <c:pt idx="6908">
                  <c:v>22.640700247071262</c:v>
                </c:pt>
                <c:pt idx="6909">
                  <c:v>22.637990660731592</c:v>
                </c:pt>
                <c:pt idx="6910">
                  <c:v>22.630697576238017</c:v>
                </c:pt>
                <c:pt idx="6911">
                  <c:v>22.613139389733284</c:v>
                </c:pt>
                <c:pt idx="6912">
                  <c:v>22.600726847500678</c:v>
                </c:pt>
                <c:pt idx="6913">
                  <c:v>22.585921912731362</c:v>
                </c:pt>
                <c:pt idx="6914">
                  <c:v>22.575458905613914</c:v>
                </c:pt>
                <c:pt idx="6915">
                  <c:v>22.571643988546739</c:v>
                </c:pt>
                <c:pt idx="6916">
                  <c:v>22.56558092508844</c:v>
                </c:pt>
                <c:pt idx="6917">
                  <c:v>22.556053562305312</c:v>
                </c:pt>
                <c:pt idx="6918">
                  <c:v>22.545029625249381</c:v>
                </c:pt>
                <c:pt idx="6919">
                  <c:v>22.534813372791493</c:v>
                </c:pt>
                <c:pt idx="6920">
                  <c:v>22.534746715073286</c:v>
                </c:pt>
                <c:pt idx="6921">
                  <c:v>22.533195126275338</c:v>
                </c:pt>
                <c:pt idx="6922">
                  <c:v>22.530563917173151</c:v>
                </c:pt>
                <c:pt idx="6923">
                  <c:v>22.517778913825023</c:v>
                </c:pt>
                <c:pt idx="6924">
                  <c:v>22.512081354047051</c:v>
                </c:pt>
                <c:pt idx="6925">
                  <c:v>22.510671928614148</c:v>
                </c:pt>
                <c:pt idx="6926">
                  <c:v>22.472157510532725</c:v>
                </c:pt>
                <c:pt idx="6927">
                  <c:v>22.47146653403394</c:v>
                </c:pt>
                <c:pt idx="6928">
                  <c:v>22.46851701105534</c:v>
                </c:pt>
                <c:pt idx="6929">
                  <c:v>22.465031914523216</c:v>
                </c:pt>
                <c:pt idx="6930">
                  <c:v>22.461980495140558</c:v>
                </c:pt>
                <c:pt idx="6931">
                  <c:v>22.45408447118265</c:v>
                </c:pt>
                <c:pt idx="6932">
                  <c:v>22.451032488666726</c:v>
                </c:pt>
                <c:pt idx="6933">
                  <c:v>22.437816261742121</c:v>
                </c:pt>
                <c:pt idx="6934">
                  <c:v>22.430840747689427</c:v>
                </c:pt>
                <c:pt idx="6935">
                  <c:v>22.429034403301635</c:v>
                </c:pt>
                <c:pt idx="6936">
                  <c:v>22.42473771743931</c:v>
                </c:pt>
                <c:pt idx="6937">
                  <c:v>22.412125809861202</c:v>
                </c:pt>
                <c:pt idx="6938">
                  <c:v>22.409135690917601</c:v>
                </c:pt>
                <c:pt idx="6939">
                  <c:v>22.407525170264641</c:v>
                </c:pt>
                <c:pt idx="6940">
                  <c:v>22.384519808207731</c:v>
                </c:pt>
                <c:pt idx="6941">
                  <c:v>22.377854957756814</c:v>
                </c:pt>
                <c:pt idx="6942">
                  <c:v>22.376566304392036</c:v>
                </c:pt>
                <c:pt idx="6943">
                  <c:v>22.362151223436697</c:v>
                </c:pt>
                <c:pt idx="6944">
                  <c:v>22.36120530224974</c:v>
                </c:pt>
                <c:pt idx="6945">
                  <c:v>22.353552809229551</c:v>
                </c:pt>
                <c:pt idx="6946">
                  <c:v>22.336822729190153</c:v>
                </c:pt>
                <c:pt idx="6947">
                  <c:v>22.287411093888331</c:v>
                </c:pt>
                <c:pt idx="6948">
                  <c:v>22.274519477982615</c:v>
                </c:pt>
                <c:pt idx="6949">
                  <c:v>22.26370594099528</c:v>
                </c:pt>
                <c:pt idx="6950">
                  <c:v>22.255978674177598</c:v>
                </c:pt>
                <c:pt idx="6951">
                  <c:v>22.222033269746881</c:v>
                </c:pt>
                <c:pt idx="6952">
                  <c:v>22.161632223173676</c:v>
                </c:pt>
                <c:pt idx="6953">
                  <c:v>22.161562575829468</c:v>
                </c:pt>
                <c:pt idx="6954">
                  <c:v>22.157753588339425</c:v>
                </c:pt>
                <c:pt idx="6955">
                  <c:v>22.140468642777606</c:v>
                </c:pt>
                <c:pt idx="6956">
                  <c:v>22.138647854730898</c:v>
                </c:pt>
                <c:pt idx="6957">
                  <c:v>22.123126604822183</c:v>
                </c:pt>
                <c:pt idx="6958">
                  <c:v>22.118391262899916</c:v>
                </c:pt>
                <c:pt idx="6959">
                  <c:v>22.092053701416994</c:v>
                </c:pt>
                <c:pt idx="6960">
                  <c:v>22.063854958528569</c:v>
                </c:pt>
                <c:pt idx="6961">
                  <c:v>22.05395064526089</c:v>
                </c:pt>
                <c:pt idx="6962">
                  <c:v>22.050820385509272</c:v>
                </c:pt>
                <c:pt idx="6963">
                  <c:v>22.039832417637466</c:v>
                </c:pt>
                <c:pt idx="6964">
                  <c:v>22.027253859217051</c:v>
                </c:pt>
                <c:pt idx="6965">
                  <c:v>22.019565989662336</c:v>
                </c:pt>
                <c:pt idx="6966">
                  <c:v>22.01932612255456</c:v>
                </c:pt>
                <c:pt idx="6967">
                  <c:v>21.994601595538562</c:v>
                </c:pt>
                <c:pt idx="6968">
                  <c:v>21.98706969801249</c:v>
                </c:pt>
                <c:pt idx="6969">
                  <c:v>21.984361408471859</c:v>
                </c:pt>
                <c:pt idx="6970">
                  <c:v>21.967521224212692</c:v>
                </c:pt>
                <c:pt idx="6971">
                  <c:v>21.943199631067092</c:v>
                </c:pt>
                <c:pt idx="6972">
                  <c:v>21.943142102935703</c:v>
                </c:pt>
                <c:pt idx="6973">
                  <c:v>21.936649056954256</c:v>
                </c:pt>
                <c:pt idx="6974">
                  <c:v>21.929857644645367</c:v>
                </c:pt>
                <c:pt idx="6975">
                  <c:v>21.904243537366447</c:v>
                </c:pt>
                <c:pt idx="6976">
                  <c:v>21.900249329890023</c:v>
                </c:pt>
                <c:pt idx="6977">
                  <c:v>21.88874298374818</c:v>
                </c:pt>
                <c:pt idx="6978">
                  <c:v>21.884581905515699</c:v>
                </c:pt>
                <c:pt idx="6979">
                  <c:v>21.875413278421117</c:v>
                </c:pt>
                <c:pt idx="6980">
                  <c:v>21.865637896828865</c:v>
                </c:pt>
                <c:pt idx="6981">
                  <c:v>21.848824127769287</c:v>
                </c:pt>
                <c:pt idx="6982">
                  <c:v>21.814427011101532</c:v>
                </c:pt>
                <c:pt idx="6983">
                  <c:v>21.809414538786903</c:v>
                </c:pt>
                <c:pt idx="6984">
                  <c:v>21.794531317330012</c:v>
                </c:pt>
                <c:pt idx="6985">
                  <c:v>21.780131459727649</c:v>
                </c:pt>
                <c:pt idx="6986">
                  <c:v>21.768277621949579</c:v>
                </c:pt>
                <c:pt idx="6987">
                  <c:v>21.748425008268057</c:v>
                </c:pt>
                <c:pt idx="6988">
                  <c:v>21.741918325439254</c:v>
                </c:pt>
                <c:pt idx="6989">
                  <c:v>21.714206722839759</c:v>
                </c:pt>
                <c:pt idx="6990">
                  <c:v>21.703059381515644</c:v>
                </c:pt>
                <c:pt idx="6991">
                  <c:v>21.660689547147456</c:v>
                </c:pt>
                <c:pt idx="6992">
                  <c:v>21.61904189732001</c:v>
                </c:pt>
                <c:pt idx="6993">
                  <c:v>21.606259612786875</c:v>
                </c:pt>
                <c:pt idx="6994">
                  <c:v>21.597343124723395</c:v>
                </c:pt>
                <c:pt idx="6995">
                  <c:v>21.595266281124601</c:v>
                </c:pt>
                <c:pt idx="6996">
                  <c:v>21.58340098490001</c:v>
                </c:pt>
                <c:pt idx="6997">
                  <c:v>21.579817609764191</c:v>
                </c:pt>
                <c:pt idx="6998">
                  <c:v>21.549647292331478</c:v>
                </c:pt>
                <c:pt idx="6999">
                  <c:v>21.539338350973349</c:v>
                </c:pt>
                <c:pt idx="7000">
                  <c:v>21.527152931456488</c:v>
                </c:pt>
                <c:pt idx="7001">
                  <c:v>21.521877073363292</c:v>
                </c:pt>
                <c:pt idx="7002">
                  <c:v>21.501010232066459</c:v>
                </c:pt>
                <c:pt idx="7003">
                  <c:v>21.474035773522949</c:v>
                </c:pt>
                <c:pt idx="7004">
                  <c:v>21.471406504086389</c:v>
                </c:pt>
                <c:pt idx="7005">
                  <c:v>21.46427961184671</c:v>
                </c:pt>
                <c:pt idx="7006">
                  <c:v>21.46315851130257</c:v>
                </c:pt>
                <c:pt idx="7007">
                  <c:v>21.448218812793357</c:v>
                </c:pt>
                <c:pt idx="7008">
                  <c:v>21.448029310817653</c:v>
                </c:pt>
                <c:pt idx="7009">
                  <c:v>21.447807950696323</c:v>
                </c:pt>
                <c:pt idx="7010">
                  <c:v>21.442257816842545</c:v>
                </c:pt>
                <c:pt idx="7011">
                  <c:v>21.42371719094313</c:v>
                </c:pt>
                <c:pt idx="7012">
                  <c:v>21.419076533260498</c:v>
                </c:pt>
                <c:pt idx="7013">
                  <c:v>21.411712541995026</c:v>
                </c:pt>
                <c:pt idx="7014">
                  <c:v>21.408681158676636</c:v>
                </c:pt>
                <c:pt idx="7015">
                  <c:v>21.39936965349462</c:v>
                </c:pt>
                <c:pt idx="7016">
                  <c:v>21.398912411464668</c:v>
                </c:pt>
                <c:pt idx="7017">
                  <c:v>21.398017374522652</c:v>
                </c:pt>
                <c:pt idx="7018">
                  <c:v>21.394225069455132</c:v>
                </c:pt>
                <c:pt idx="7019">
                  <c:v>21.387993168155951</c:v>
                </c:pt>
                <c:pt idx="7020">
                  <c:v>21.381287920820153</c:v>
                </c:pt>
                <c:pt idx="7021">
                  <c:v>21.380374385079577</c:v>
                </c:pt>
                <c:pt idx="7022">
                  <c:v>21.358380617814106</c:v>
                </c:pt>
                <c:pt idx="7023">
                  <c:v>21.349431703556363</c:v>
                </c:pt>
                <c:pt idx="7024">
                  <c:v>21.34331130510277</c:v>
                </c:pt>
                <c:pt idx="7025">
                  <c:v>21.333726746891347</c:v>
                </c:pt>
                <c:pt idx="7026">
                  <c:v>21.295875415585446</c:v>
                </c:pt>
                <c:pt idx="7027">
                  <c:v>21.295130290893344</c:v>
                </c:pt>
                <c:pt idx="7028">
                  <c:v>21.285142001362516</c:v>
                </c:pt>
                <c:pt idx="7029">
                  <c:v>21.282363568450595</c:v>
                </c:pt>
                <c:pt idx="7030">
                  <c:v>21.273791122119707</c:v>
                </c:pt>
                <c:pt idx="7031">
                  <c:v>21.255902872806569</c:v>
                </c:pt>
                <c:pt idx="7032">
                  <c:v>21.253102101593814</c:v>
                </c:pt>
                <c:pt idx="7033">
                  <c:v>21.233107970376256</c:v>
                </c:pt>
                <c:pt idx="7034">
                  <c:v>21.223884150276664</c:v>
                </c:pt>
                <c:pt idx="7035">
                  <c:v>21.214659565779272</c:v>
                </c:pt>
                <c:pt idx="7036">
                  <c:v>21.21254633942555</c:v>
                </c:pt>
                <c:pt idx="7037">
                  <c:v>21.20940080940197</c:v>
                </c:pt>
                <c:pt idx="7038">
                  <c:v>21.195952319163819</c:v>
                </c:pt>
                <c:pt idx="7039">
                  <c:v>21.181522913559416</c:v>
                </c:pt>
                <c:pt idx="7040">
                  <c:v>21.18005197510114</c:v>
                </c:pt>
                <c:pt idx="7041">
                  <c:v>21.179897823715866</c:v>
                </c:pt>
                <c:pt idx="7042">
                  <c:v>21.143485673871091</c:v>
                </c:pt>
                <c:pt idx="7043">
                  <c:v>21.13265341943082</c:v>
                </c:pt>
                <c:pt idx="7044">
                  <c:v>21.122533765919655</c:v>
                </c:pt>
                <c:pt idx="7045">
                  <c:v>21.120880594325016</c:v>
                </c:pt>
                <c:pt idx="7046">
                  <c:v>21.100339557073131</c:v>
                </c:pt>
                <c:pt idx="7047">
                  <c:v>21.085626493191985</c:v>
                </c:pt>
                <c:pt idx="7048">
                  <c:v>21.057145535621064</c:v>
                </c:pt>
                <c:pt idx="7049">
                  <c:v>21.057006763742425</c:v>
                </c:pt>
                <c:pt idx="7050">
                  <c:v>21.050842305395953</c:v>
                </c:pt>
                <c:pt idx="7051">
                  <c:v>21.034645144608209</c:v>
                </c:pt>
                <c:pt idx="7052">
                  <c:v>21.017102368720778</c:v>
                </c:pt>
                <c:pt idx="7053">
                  <c:v>21.001072831397526</c:v>
                </c:pt>
                <c:pt idx="7054">
                  <c:v>21.000202967068311</c:v>
                </c:pt>
                <c:pt idx="7055">
                  <c:v>20.998184444339358</c:v>
                </c:pt>
                <c:pt idx="7056">
                  <c:v>20.954805885795309</c:v>
                </c:pt>
                <c:pt idx="7057">
                  <c:v>20.949863041521855</c:v>
                </c:pt>
                <c:pt idx="7058">
                  <c:v>20.939488006120527</c:v>
                </c:pt>
                <c:pt idx="7059">
                  <c:v>20.935633180126086</c:v>
                </c:pt>
                <c:pt idx="7060">
                  <c:v>20.918041670966133</c:v>
                </c:pt>
                <c:pt idx="7061">
                  <c:v>20.907203855102331</c:v>
                </c:pt>
                <c:pt idx="7062">
                  <c:v>20.902316674178103</c:v>
                </c:pt>
                <c:pt idx="7063">
                  <c:v>20.898255341618952</c:v>
                </c:pt>
                <c:pt idx="7064">
                  <c:v>20.888191474758461</c:v>
                </c:pt>
                <c:pt idx="7065">
                  <c:v>20.886005366599004</c:v>
                </c:pt>
                <c:pt idx="7066">
                  <c:v>20.861175643152439</c:v>
                </c:pt>
                <c:pt idx="7067">
                  <c:v>20.849873527532058</c:v>
                </c:pt>
                <c:pt idx="7068">
                  <c:v>20.848933357472401</c:v>
                </c:pt>
                <c:pt idx="7069">
                  <c:v>20.848006692512605</c:v>
                </c:pt>
                <c:pt idx="7070">
                  <c:v>20.817016602009769</c:v>
                </c:pt>
                <c:pt idx="7071">
                  <c:v>20.797724448541999</c:v>
                </c:pt>
                <c:pt idx="7072">
                  <c:v>20.793053774105413</c:v>
                </c:pt>
                <c:pt idx="7073">
                  <c:v>20.773056509372097</c:v>
                </c:pt>
                <c:pt idx="7074">
                  <c:v>20.765920220301435</c:v>
                </c:pt>
                <c:pt idx="7075">
                  <c:v>20.76314514151386</c:v>
                </c:pt>
                <c:pt idx="7076">
                  <c:v>20.744744897115144</c:v>
                </c:pt>
                <c:pt idx="7077">
                  <c:v>20.743838995541719</c:v>
                </c:pt>
                <c:pt idx="7078">
                  <c:v>20.734800555246789</c:v>
                </c:pt>
                <c:pt idx="7079">
                  <c:v>20.658875701107483</c:v>
                </c:pt>
                <c:pt idx="7080">
                  <c:v>20.658080216819812</c:v>
                </c:pt>
                <c:pt idx="7081">
                  <c:v>20.639246773254257</c:v>
                </c:pt>
                <c:pt idx="7082">
                  <c:v>20.620209915896289</c:v>
                </c:pt>
                <c:pt idx="7083">
                  <c:v>20.559257304337226</c:v>
                </c:pt>
                <c:pt idx="7084">
                  <c:v>20.549237222815314</c:v>
                </c:pt>
                <c:pt idx="7085">
                  <c:v>20.541168786009663</c:v>
                </c:pt>
                <c:pt idx="7086">
                  <c:v>20.513821822996785</c:v>
                </c:pt>
                <c:pt idx="7087">
                  <c:v>20.511066044395541</c:v>
                </c:pt>
                <c:pt idx="7088">
                  <c:v>20.510716445749257</c:v>
                </c:pt>
                <c:pt idx="7089">
                  <c:v>20.506247030834825</c:v>
                </c:pt>
                <c:pt idx="7090">
                  <c:v>20.502501672274001</c:v>
                </c:pt>
                <c:pt idx="7091">
                  <c:v>20.500503321204853</c:v>
                </c:pt>
                <c:pt idx="7092">
                  <c:v>20.477783144306454</c:v>
                </c:pt>
                <c:pt idx="7093">
                  <c:v>20.460076702963928</c:v>
                </c:pt>
                <c:pt idx="7094">
                  <c:v>20.457296065694408</c:v>
                </c:pt>
                <c:pt idx="7095">
                  <c:v>20.449510702236211</c:v>
                </c:pt>
                <c:pt idx="7096">
                  <c:v>20.44545698092081</c:v>
                </c:pt>
                <c:pt idx="7097">
                  <c:v>20.426045107843184</c:v>
                </c:pt>
                <c:pt idx="7098">
                  <c:v>20.422464284577636</c:v>
                </c:pt>
                <c:pt idx="7099">
                  <c:v>20.416029292200644</c:v>
                </c:pt>
                <c:pt idx="7100">
                  <c:v>20.413675902339307</c:v>
                </c:pt>
                <c:pt idx="7101">
                  <c:v>20.376254649753424</c:v>
                </c:pt>
                <c:pt idx="7102">
                  <c:v>20.367197362634169</c:v>
                </c:pt>
                <c:pt idx="7103">
                  <c:v>20.357973592493892</c:v>
                </c:pt>
                <c:pt idx="7104">
                  <c:v>20.357487824651464</c:v>
                </c:pt>
                <c:pt idx="7105">
                  <c:v>20.344600717514091</c:v>
                </c:pt>
                <c:pt idx="7106">
                  <c:v>20.340929541986501</c:v>
                </c:pt>
                <c:pt idx="7107">
                  <c:v>20.317518633529012</c:v>
                </c:pt>
                <c:pt idx="7108">
                  <c:v>20.307097473613535</c:v>
                </c:pt>
                <c:pt idx="7109">
                  <c:v>20.298365806397978</c:v>
                </c:pt>
                <c:pt idx="7110">
                  <c:v>20.266328739791135</c:v>
                </c:pt>
                <c:pt idx="7111">
                  <c:v>20.251922812469719</c:v>
                </c:pt>
                <c:pt idx="7112">
                  <c:v>20.24670566033333</c:v>
                </c:pt>
                <c:pt idx="7113">
                  <c:v>20.242701267325092</c:v>
                </c:pt>
                <c:pt idx="7114">
                  <c:v>20.238679351648447</c:v>
                </c:pt>
                <c:pt idx="7115">
                  <c:v>20.232190686762287</c:v>
                </c:pt>
                <c:pt idx="7116">
                  <c:v>20.221850914312892</c:v>
                </c:pt>
                <c:pt idx="7117">
                  <c:v>20.213637500716025</c:v>
                </c:pt>
                <c:pt idx="7118">
                  <c:v>20.201989521968613</c:v>
                </c:pt>
                <c:pt idx="7119">
                  <c:v>20.172223026437834</c:v>
                </c:pt>
                <c:pt idx="7120">
                  <c:v>20.168967466952147</c:v>
                </c:pt>
                <c:pt idx="7121">
                  <c:v>20.156930630663357</c:v>
                </c:pt>
                <c:pt idx="7122">
                  <c:v>20.133614429425101</c:v>
                </c:pt>
                <c:pt idx="7123">
                  <c:v>20.133373223345366</c:v>
                </c:pt>
                <c:pt idx="7124">
                  <c:v>20.119394945912116</c:v>
                </c:pt>
                <c:pt idx="7125">
                  <c:v>20.111592205851352</c:v>
                </c:pt>
                <c:pt idx="7126">
                  <c:v>20.106165986085337</c:v>
                </c:pt>
                <c:pt idx="7127">
                  <c:v>20.104995625627868</c:v>
                </c:pt>
                <c:pt idx="7128">
                  <c:v>20.096303291189823</c:v>
                </c:pt>
                <c:pt idx="7129">
                  <c:v>20.060383686324379</c:v>
                </c:pt>
                <c:pt idx="7130">
                  <c:v>20.051568221039375</c:v>
                </c:pt>
                <c:pt idx="7131">
                  <c:v>20.040670116225819</c:v>
                </c:pt>
                <c:pt idx="7132">
                  <c:v>20.025954342426715</c:v>
                </c:pt>
                <c:pt idx="7133">
                  <c:v>19.999257969375005</c:v>
                </c:pt>
                <c:pt idx="7134">
                  <c:v>19.984015899789888</c:v>
                </c:pt>
                <c:pt idx="7135">
                  <c:v>19.981953254348262</c:v>
                </c:pt>
                <c:pt idx="7136">
                  <c:v>19.962390326205409</c:v>
                </c:pt>
                <c:pt idx="7137">
                  <c:v>19.946016591249744</c:v>
                </c:pt>
                <c:pt idx="7138">
                  <c:v>19.918932611398443</c:v>
                </c:pt>
                <c:pt idx="7139">
                  <c:v>19.917685173845769</c:v>
                </c:pt>
                <c:pt idx="7140">
                  <c:v>19.917040832219097</c:v>
                </c:pt>
                <c:pt idx="7141">
                  <c:v>19.912477243801678</c:v>
                </c:pt>
                <c:pt idx="7142">
                  <c:v>19.906673672985669</c:v>
                </c:pt>
                <c:pt idx="7143">
                  <c:v>19.900961191548902</c:v>
                </c:pt>
                <c:pt idx="7144">
                  <c:v>19.892403398613958</c:v>
                </c:pt>
                <c:pt idx="7145">
                  <c:v>19.883979393943417</c:v>
                </c:pt>
                <c:pt idx="7146">
                  <c:v>19.87252805616497</c:v>
                </c:pt>
                <c:pt idx="7147">
                  <c:v>19.849639302990791</c:v>
                </c:pt>
                <c:pt idx="7148">
                  <c:v>19.848856570800493</c:v>
                </c:pt>
                <c:pt idx="7149">
                  <c:v>19.841883985591917</c:v>
                </c:pt>
                <c:pt idx="7150">
                  <c:v>19.839333283337428</c:v>
                </c:pt>
                <c:pt idx="7151">
                  <c:v>19.828905556948321</c:v>
                </c:pt>
                <c:pt idx="7152">
                  <c:v>19.828620875685811</c:v>
                </c:pt>
                <c:pt idx="7153">
                  <c:v>19.809549822589844</c:v>
                </c:pt>
                <c:pt idx="7154">
                  <c:v>19.786768379963977</c:v>
                </c:pt>
                <c:pt idx="7155">
                  <c:v>19.781427996356022</c:v>
                </c:pt>
                <c:pt idx="7156">
                  <c:v>19.760450671873453</c:v>
                </c:pt>
                <c:pt idx="7157">
                  <c:v>19.746457464139795</c:v>
                </c:pt>
                <c:pt idx="7158">
                  <c:v>19.737710085787739</c:v>
                </c:pt>
                <c:pt idx="7159">
                  <c:v>19.726140943323365</c:v>
                </c:pt>
                <c:pt idx="7160">
                  <c:v>19.714190229550461</c:v>
                </c:pt>
                <c:pt idx="7161">
                  <c:v>19.704284327086132</c:v>
                </c:pt>
                <c:pt idx="7162">
                  <c:v>19.69323950968684</c:v>
                </c:pt>
                <c:pt idx="7163">
                  <c:v>19.677166998916622</c:v>
                </c:pt>
                <c:pt idx="7164">
                  <c:v>19.672247212297655</c:v>
                </c:pt>
                <c:pt idx="7165">
                  <c:v>19.659761786011785</c:v>
                </c:pt>
                <c:pt idx="7166">
                  <c:v>19.652396110513649</c:v>
                </c:pt>
                <c:pt idx="7167">
                  <c:v>19.649990981170589</c:v>
                </c:pt>
                <c:pt idx="7168">
                  <c:v>19.645618082542065</c:v>
                </c:pt>
                <c:pt idx="7169">
                  <c:v>19.619917227785908</c:v>
                </c:pt>
                <c:pt idx="7170">
                  <c:v>19.606783936707874</c:v>
                </c:pt>
                <c:pt idx="7171">
                  <c:v>19.604999018074725</c:v>
                </c:pt>
                <c:pt idx="7172">
                  <c:v>19.584211805235828</c:v>
                </c:pt>
                <c:pt idx="7173">
                  <c:v>19.583495140113033</c:v>
                </c:pt>
                <c:pt idx="7174">
                  <c:v>19.582420565736559</c:v>
                </c:pt>
                <c:pt idx="7175">
                  <c:v>19.581299344304533</c:v>
                </c:pt>
                <c:pt idx="7176">
                  <c:v>19.561249212589502</c:v>
                </c:pt>
                <c:pt idx="7177">
                  <c:v>19.552102709326512</c:v>
                </c:pt>
                <c:pt idx="7178">
                  <c:v>19.532885323783706</c:v>
                </c:pt>
                <c:pt idx="7179">
                  <c:v>19.525707197652569</c:v>
                </c:pt>
                <c:pt idx="7180">
                  <c:v>19.519055329766946</c:v>
                </c:pt>
                <c:pt idx="7181">
                  <c:v>19.504589591631259</c:v>
                </c:pt>
                <c:pt idx="7182">
                  <c:v>19.484306149103691</c:v>
                </c:pt>
                <c:pt idx="7183">
                  <c:v>19.479571028965843</c:v>
                </c:pt>
                <c:pt idx="7184">
                  <c:v>19.466500768733987</c:v>
                </c:pt>
                <c:pt idx="7185">
                  <c:v>19.462536226172361</c:v>
                </c:pt>
                <c:pt idx="7186">
                  <c:v>19.461502186594846</c:v>
                </c:pt>
                <c:pt idx="7187">
                  <c:v>19.451992878162987</c:v>
                </c:pt>
                <c:pt idx="7188">
                  <c:v>19.448600102414989</c:v>
                </c:pt>
                <c:pt idx="7189">
                  <c:v>19.446616958819863</c:v>
                </c:pt>
                <c:pt idx="7190">
                  <c:v>19.445778004644403</c:v>
                </c:pt>
                <c:pt idx="7191">
                  <c:v>19.440943219307204</c:v>
                </c:pt>
                <c:pt idx="7192">
                  <c:v>19.437618736309936</c:v>
                </c:pt>
                <c:pt idx="7193">
                  <c:v>19.430832514343269</c:v>
                </c:pt>
                <c:pt idx="7194">
                  <c:v>19.422357509307655</c:v>
                </c:pt>
                <c:pt idx="7195">
                  <c:v>19.414521514619597</c:v>
                </c:pt>
                <c:pt idx="7196">
                  <c:v>19.409550939129421</c:v>
                </c:pt>
                <c:pt idx="7197">
                  <c:v>19.409406611430335</c:v>
                </c:pt>
                <c:pt idx="7198">
                  <c:v>19.401468784128429</c:v>
                </c:pt>
                <c:pt idx="7199">
                  <c:v>19.399389642229377</c:v>
                </c:pt>
                <c:pt idx="7200">
                  <c:v>19.324675802990463</c:v>
                </c:pt>
                <c:pt idx="7201">
                  <c:v>19.307549771639138</c:v>
                </c:pt>
                <c:pt idx="7202">
                  <c:v>19.280542348421982</c:v>
                </c:pt>
                <c:pt idx="7203">
                  <c:v>19.261154741241331</c:v>
                </c:pt>
                <c:pt idx="7204">
                  <c:v>19.255689004918914</c:v>
                </c:pt>
                <c:pt idx="7205">
                  <c:v>19.255524311838943</c:v>
                </c:pt>
                <c:pt idx="7206">
                  <c:v>19.239747240186166</c:v>
                </c:pt>
                <c:pt idx="7207">
                  <c:v>19.235704319568004</c:v>
                </c:pt>
                <c:pt idx="7208">
                  <c:v>19.219330322103776</c:v>
                </c:pt>
                <c:pt idx="7209">
                  <c:v>19.21932291169826</c:v>
                </c:pt>
                <c:pt idx="7210">
                  <c:v>19.119828882244068</c:v>
                </c:pt>
                <c:pt idx="7211">
                  <c:v>19.110677448020716</c:v>
                </c:pt>
                <c:pt idx="7212">
                  <c:v>19.090771506839253</c:v>
                </c:pt>
                <c:pt idx="7213">
                  <c:v>19.077631067688809</c:v>
                </c:pt>
                <c:pt idx="7214">
                  <c:v>19.07405698273185</c:v>
                </c:pt>
                <c:pt idx="7215">
                  <c:v>19.073821148000349</c:v>
                </c:pt>
                <c:pt idx="7216">
                  <c:v>19.059607031436194</c:v>
                </c:pt>
                <c:pt idx="7217">
                  <c:v>19.057602752625829</c:v>
                </c:pt>
                <c:pt idx="7218">
                  <c:v>19.050364466031283</c:v>
                </c:pt>
                <c:pt idx="7219">
                  <c:v>19.047450003397635</c:v>
                </c:pt>
                <c:pt idx="7220">
                  <c:v>19.00808680707204</c:v>
                </c:pt>
                <c:pt idx="7221">
                  <c:v>18.918638437365196</c:v>
                </c:pt>
                <c:pt idx="7222">
                  <c:v>18.911009468200248</c:v>
                </c:pt>
                <c:pt idx="7223">
                  <c:v>18.878060716638021</c:v>
                </c:pt>
                <c:pt idx="7224">
                  <c:v>18.85947422362063</c:v>
                </c:pt>
                <c:pt idx="7225">
                  <c:v>18.855729241916549</c:v>
                </c:pt>
                <c:pt idx="7226">
                  <c:v>18.838388406014108</c:v>
                </c:pt>
                <c:pt idx="7227">
                  <c:v>18.831863418007639</c:v>
                </c:pt>
                <c:pt idx="7228">
                  <c:v>18.808058617826415</c:v>
                </c:pt>
                <c:pt idx="7229">
                  <c:v>18.766936516147474</c:v>
                </c:pt>
                <c:pt idx="7230">
                  <c:v>18.766461686939238</c:v>
                </c:pt>
                <c:pt idx="7231">
                  <c:v>18.762445489286527</c:v>
                </c:pt>
                <c:pt idx="7232">
                  <c:v>18.729975265390213</c:v>
                </c:pt>
                <c:pt idx="7233">
                  <c:v>18.723880197618357</c:v>
                </c:pt>
                <c:pt idx="7234">
                  <c:v>18.722562419437129</c:v>
                </c:pt>
                <c:pt idx="7235">
                  <c:v>18.719711029223411</c:v>
                </c:pt>
                <c:pt idx="7236">
                  <c:v>18.707138570360403</c:v>
                </c:pt>
                <c:pt idx="7237">
                  <c:v>18.679507583474205</c:v>
                </c:pt>
                <c:pt idx="7238">
                  <c:v>18.67919128530071</c:v>
                </c:pt>
                <c:pt idx="7239">
                  <c:v>18.6641651500581</c:v>
                </c:pt>
                <c:pt idx="7240">
                  <c:v>18.642528083299421</c:v>
                </c:pt>
                <c:pt idx="7241">
                  <c:v>18.638159049607054</c:v>
                </c:pt>
                <c:pt idx="7242">
                  <c:v>18.599470778932663</c:v>
                </c:pt>
                <c:pt idx="7243">
                  <c:v>18.585620831376605</c:v>
                </c:pt>
                <c:pt idx="7244">
                  <c:v>18.577004379226842</c:v>
                </c:pt>
                <c:pt idx="7245">
                  <c:v>18.574857758384368</c:v>
                </c:pt>
                <c:pt idx="7246">
                  <c:v>18.564587354964853</c:v>
                </c:pt>
                <c:pt idx="7247">
                  <c:v>18.545634775928416</c:v>
                </c:pt>
                <c:pt idx="7248">
                  <c:v>18.533703220919122</c:v>
                </c:pt>
                <c:pt idx="7249">
                  <c:v>18.529511786069932</c:v>
                </c:pt>
                <c:pt idx="7250">
                  <c:v>18.517082896091587</c:v>
                </c:pt>
                <c:pt idx="7251">
                  <c:v>18.515491793986889</c:v>
                </c:pt>
                <c:pt idx="7252">
                  <c:v>18.500567478017217</c:v>
                </c:pt>
                <c:pt idx="7253">
                  <c:v>18.480972954696924</c:v>
                </c:pt>
                <c:pt idx="7254">
                  <c:v>18.469467717700962</c:v>
                </c:pt>
                <c:pt idx="7255">
                  <c:v>18.461678243551003</c:v>
                </c:pt>
                <c:pt idx="7256">
                  <c:v>18.451136988299382</c:v>
                </c:pt>
                <c:pt idx="7257">
                  <c:v>18.427537391428434</c:v>
                </c:pt>
                <c:pt idx="7258">
                  <c:v>18.386489627342272</c:v>
                </c:pt>
                <c:pt idx="7259">
                  <c:v>18.384913747214103</c:v>
                </c:pt>
                <c:pt idx="7260">
                  <c:v>18.370823257508345</c:v>
                </c:pt>
                <c:pt idx="7261">
                  <c:v>18.349247107768473</c:v>
                </c:pt>
                <c:pt idx="7262">
                  <c:v>18.341798784170184</c:v>
                </c:pt>
                <c:pt idx="7263">
                  <c:v>18.336885370936205</c:v>
                </c:pt>
                <c:pt idx="7264">
                  <c:v>18.313449835646757</c:v>
                </c:pt>
                <c:pt idx="7265">
                  <c:v>18.310214544956946</c:v>
                </c:pt>
                <c:pt idx="7266">
                  <c:v>18.306595405832617</c:v>
                </c:pt>
                <c:pt idx="7267">
                  <c:v>18.284276275586802</c:v>
                </c:pt>
                <c:pt idx="7268">
                  <c:v>18.259208467559255</c:v>
                </c:pt>
                <c:pt idx="7269">
                  <c:v>18.25111059571255</c:v>
                </c:pt>
                <c:pt idx="7270">
                  <c:v>18.242100447713455</c:v>
                </c:pt>
                <c:pt idx="7271">
                  <c:v>18.237026678106069</c:v>
                </c:pt>
                <c:pt idx="7272">
                  <c:v>18.232346926485754</c:v>
                </c:pt>
                <c:pt idx="7273">
                  <c:v>18.218778423703597</c:v>
                </c:pt>
                <c:pt idx="7274">
                  <c:v>18.194256970194882</c:v>
                </c:pt>
                <c:pt idx="7275">
                  <c:v>18.17662684849839</c:v>
                </c:pt>
                <c:pt idx="7276">
                  <c:v>18.163024292994145</c:v>
                </c:pt>
                <c:pt idx="7277">
                  <c:v>18.152804488468018</c:v>
                </c:pt>
                <c:pt idx="7278">
                  <c:v>18.144844169840599</c:v>
                </c:pt>
                <c:pt idx="7279">
                  <c:v>18.115074392850058</c:v>
                </c:pt>
                <c:pt idx="7280">
                  <c:v>18.091730190232251</c:v>
                </c:pt>
                <c:pt idx="7281">
                  <c:v>18.061698388629686</c:v>
                </c:pt>
                <c:pt idx="7282">
                  <c:v>18.042854067944397</c:v>
                </c:pt>
                <c:pt idx="7283">
                  <c:v>18.035409198912578</c:v>
                </c:pt>
                <c:pt idx="7284">
                  <c:v>18.033588928687283</c:v>
                </c:pt>
                <c:pt idx="7285">
                  <c:v>18.033575299337492</c:v>
                </c:pt>
                <c:pt idx="7286">
                  <c:v>18.010396229698451</c:v>
                </c:pt>
                <c:pt idx="7287">
                  <c:v>17.993299572541162</c:v>
                </c:pt>
                <c:pt idx="7288">
                  <c:v>17.985260467833967</c:v>
                </c:pt>
                <c:pt idx="7289">
                  <c:v>17.982194064273255</c:v>
                </c:pt>
                <c:pt idx="7290">
                  <c:v>17.956881345560657</c:v>
                </c:pt>
                <c:pt idx="7291">
                  <c:v>17.914168988616197</c:v>
                </c:pt>
                <c:pt idx="7292">
                  <c:v>17.911273043492962</c:v>
                </c:pt>
                <c:pt idx="7293">
                  <c:v>17.902694807724032</c:v>
                </c:pt>
                <c:pt idx="7294">
                  <c:v>17.901550273341758</c:v>
                </c:pt>
                <c:pt idx="7295">
                  <c:v>17.881121320022679</c:v>
                </c:pt>
                <c:pt idx="7296">
                  <c:v>17.859066564972377</c:v>
                </c:pt>
                <c:pt idx="7297">
                  <c:v>17.831155358051838</c:v>
                </c:pt>
                <c:pt idx="7298">
                  <c:v>17.827576148153597</c:v>
                </c:pt>
                <c:pt idx="7299">
                  <c:v>17.809023592845662</c:v>
                </c:pt>
                <c:pt idx="7300">
                  <c:v>17.808070315454355</c:v>
                </c:pt>
                <c:pt idx="7301">
                  <c:v>17.807661807503109</c:v>
                </c:pt>
                <c:pt idx="7302">
                  <c:v>17.797077179925257</c:v>
                </c:pt>
                <c:pt idx="7303">
                  <c:v>17.784683384308504</c:v>
                </c:pt>
                <c:pt idx="7304">
                  <c:v>17.770406861661861</c:v>
                </c:pt>
                <c:pt idx="7305">
                  <c:v>17.768983312696136</c:v>
                </c:pt>
                <c:pt idx="7306">
                  <c:v>17.768368800154992</c:v>
                </c:pt>
                <c:pt idx="7307">
                  <c:v>17.743885670116875</c:v>
                </c:pt>
                <c:pt idx="7308">
                  <c:v>17.720685927475959</c:v>
                </c:pt>
                <c:pt idx="7309">
                  <c:v>17.719782230753392</c:v>
                </c:pt>
                <c:pt idx="7310">
                  <c:v>17.716264421746995</c:v>
                </c:pt>
                <c:pt idx="7311">
                  <c:v>17.686403285142564</c:v>
                </c:pt>
                <c:pt idx="7312">
                  <c:v>17.674582636910642</c:v>
                </c:pt>
                <c:pt idx="7313">
                  <c:v>17.660763249313018</c:v>
                </c:pt>
                <c:pt idx="7314">
                  <c:v>17.656606481078594</c:v>
                </c:pt>
                <c:pt idx="7315">
                  <c:v>17.618849142200304</c:v>
                </c:pt>
                <c:pt idx="7316">
                  <c:v>17.606752612786998</c:v>
                </c:pt>
                <c:pt idx="7317">
                  <c:v>17.567660336700914</c:v>
                </c:pt>
                <c:pt idx="7318">
                  <c:v>17.562363679403319</c:v>
                </c:pt>
                <c:pt idx="7319">
                  <c:v>17.541339330671672</c:v>
                </c:pt>
                <c:pt idx="7320">
                  <c:v>17.538726435648346</c:v>
                </c:pt>
                <c:pt idx="7321">
                  <c:v>17.522173906210352</c:v>
                </c:pt>
                <c:pt idx="7322">
                  <c:v>17.511937132163879</c:v>
                </c:pt>
                <c:pt idx="7323">
                  <c:v>17.51125760735442</c:v>
                </c:pt>
                <c:pt idx="7324">
                  <c:v>17.489406679395504</c:v>
                </c:pt>
                <c:pt idx="7325">
                  <c:v>17.462472883171653</c:v>
                </c:pt>
                <c:pt idx="7326">
                  <c:v>17.462101189618966</c:v>
                </c:pt>
                <c:pt idx="7327">
                  <c:v>17.454962317635459</c:v>
                </c:pt>
                <c:pt idx="7328">
                  <c:v>17.399989233095763</c:v>
                </c:pt>
                <c:pt idx="7329">
                  <c:v>17.399211533428026</c:v>
                </c:pt>
                <c:pt idx="7330">
                  <c:v>17.395121566592145</c:v>
                </c:pt>
                <c:pt idx="7331">
                  <c:v>17.391423820290054</c:v>
                </c:pt>
                <c:pt idx="7332">
                  <c:v>17.38303169667553</c:v>
                </c:pt>
                <c:pt idx="7333">
                  <c:v>17.375195325384784</c:v>
                </c:pt>
                <c:pt idx="7334">
                  <c:v>17.373406892009104</c:v>
                </c:pt>
                <c:pt idx="7335">
                  <c:v>17.338371159983843</c:v>
                </c:pt>
                <c:pt idx="7336">
                  <c:v>17.335138870234847</c:v>
                </c:pt>
                <c:pt idx="7337">
                  <c:v>17.330847333478612</c:v>
                </c:pt>
                <c:pt idx="7338">
                  <c:v>17.322428287835475</c:v>
                </c:pt>
                <c:pt idx="7339">
                  <c:v>17.308793215387517</c:v>
                </c:pt>
                <c:pt idx="7340">
                  <c:v>17.3046464910324</c:v>
                </c:pt>
                <c:pt idx="7341">
                  <c:v>17.300665700975383</c:v>
                </c:pt>
                <c:pt idx="7342">
                  <c:v>17.277620985572785</c:v>
                </c:pt>
                <c:pt idx="7343">
                  <c:v>17.261038268206818</c:v>
                </c:pt>
                <c:pt idx="7344">
                  <c:v>17.259753363609715</c:v>
                </c:pt>
                <c:pt idx="7345">
                  <c:v>17.235716151692412</c:v>
                </c:pt>
                <c:pt idx="7346">
                  <c:v>17.233816429903793</c:v>
                </c:pt>
                <c:pt idx="7347">
                  <c:v>17.213013234725796</c:v>
                </c:pt>
                <c:pt idx="7348">
                  <c:v>17.210783153917276</c:v>
                </c:pt>
                <c:pt idx="7349">
                  <c:v>17.20792633928269</c:v>
                </c:pt>
                <c:pt idx="7350">
                  <c:v>17.201491300651735</c:v>
                </c:pt>
                <c:pt idx="7351">
                  <c:v>17.19944338948169</c:v>
                </c:pt>
                <c:pt idx="7352">
                  <c:v>17.191901680127614</c:v>
                </c:pt>
                <c:pt idx="7353">
                  <c:v>17.187086945739043</c:v>
                </c:pt>
                <c:pt idx="7354">
                  <c:v>17.171918091274446</c:v>
                </c:pt>
                <c:pt idx="7355">
                  <c:v>17.169171797759116</c:v>
                </c:pt>
                <c:pt idx="7356">
                  <c:v>17.146007338466113</c:v>
                </c:pt>
                <c:pt idx="7357">
                  <c:v>17.113275588321212</c:v>
                </c:pt>
                <c:pt idx="7358">
                  <c:v>17.111971957794495</c:v>
                </c:pt>
                <c:pt idx="7359">
                  <c:v>17.080349648873547</c:v>
                </c:pt>
                <c:pt idx="7360">
                  <c:v>17.07633097487588</c:v>
                </c:pt>
                <c:pt idx="7361">
                  <c:v>17.075745624510457</c:v>
                </c:pt>
                <c:pt idx="7362">
                  <c:v>17.056854062494978</c:v>
                </c:pt>
                <c:pt idx="7363">
                  <c:v>17.05452498909105</c:v>
                </c:pt>
                <c:pt idx="7364">
                  <c:v>17.014484683956315</c:v>
                </c:pt>
                <c:pt idx="7365">
                  <c:v>17.010981414597875</c:v>
                </c:pt>
                <c:pt idx="7366">
                  <c:v>16.985815316677158</c:v>
                </c:pt>
                <c:pt idx="7367">
                  <c:v>16.978830071295818</c:v>
                </c:pt>
                <c:pt idx="7368">
                  <c:v>16.959842458770986</c:v>
                </c:pt>
                <c:pt idx="7369">
                  <c:v>16.943497514864195</c:v>
                </c:pt>
                <c:pt idx="7370">
                  <c:v>16.93489937883848</c:v>
                </c:pt>
                <c:pt idx="7371">
                  <c:v>16.927296810174642</c:v>
                </c:pt>
                <c:pt idx="7372">
                  <c:v>16.907777698051216</c:v>
                </c:pt>
                <c:pt idx="7373">
                  <c:v>16.890846911357304</c:v>
                </c:pt>
                <c:pt idx="7374">
                  <c:v>16.890378857558296</c:v>
                </c:pt>
                <c:pt idx="7375">
                  <c:v>16.888094378781275</c:v>
                </c:pt>
                <c:pt idx="7376">
                  <c:v>16.884843971393678</c:v>
                </c:pt>
                <c:pt idx="7377">
                  <c:v>16.878088243757428</c:v>
                </c:pt>
                <c:pt idx="7378">
                  <c:v>16.875809616621787</c:v>
                </c:pt>
                <c:pt idx="7379">
                  <c:v>16.873552390464187</c:v>
                </c:pt>
                <c:pt idx="7380">
                  <c:v>16.867251998563116</c:v>
                </c:pt>
                <c:pt idx="7381">
                  <c:v>16.864544220093574</c:v>
                </c:pt>
                <c:pt idx="7382">
                  <c:v>16.856268999726591</c:v>
                </c:pt>
                <c:pt idx="7383">
                  <c:v>16.85092430145324</c:v>
                </c:pt>
                <c:pt idx="7384">
                  <c:v>16.843759583572499</c:v>
                </c:pt>
                <c:pt idx="7385">
                  <c:v>16.841925551779095</c:v>
                </c:pt>
                <c:pt idx="7386">
                  <c:v>16.840223871346947</c:v>
                </c:pt>
                <c:pt idx="7387">
                  <c:v>16.830031036365174</c:v>
                </c:pt>
                <c:pt idx="7388">
                  <c:v>16.820371315539848</c:v>
                </c:pt>
                <c:pt idx="7389">
                  <c:v>16.816530933168973</c:v>
                </c:pt>
                <c:pt idx="7390">
                  <c:v>16.809587920212241</c:v>
                </c:pt>
                <c:pt idx="7391">
                  <c:v>16.784969270387407</c:v>
                </c:pt>
                <c:pt idx="7392">
                  <c:v>16.778620006947744</c:v>
                </c:pt>
                <c:pt idx="7393">
                  <c:v>16.773246076321545</c:v>
                </c:pt>
                <c:pt idx="7394">
                  <c:v>16.766491571143998</c:v>
                </c:pt>
                <c:pt idx="7395">
                  <c:v>16.76499999320588</c:v>
                </c:pt>
                <c:pt idx="7396">
                  <c:v>16.758711866426982</c:v>
                </c:pt>
                <c:pt idx="7397">
                  <c:v>16.758473105597968</c:v>
                </c:pt>
                <c:pt idx="7398">
                  <c:v>16.74968828318563</c:v>
                </c:pt>
                <c:pt idx="7399">
                  <c:v>16.739910821426896</c:v>
                </c:pt>
                <c:pt idx="7400">
                  <c:v>16.724081613691936</c:v>
                </c:pt>
                <c:pt idx="7401">
                  <c:v>16.710260582233786</c:v>
                </c:pt>
                <c:pt idx="7402">
                  <c:v>16.684892224988744</c:v>
                </c:pt>
                <c:pt idx="7403">
                  <c:v>16.683269527368445</c:v>
                </c:pt>
                <c:pt idx="7404">
                  <c:v>16.678170234350056</c:v>
                </c:pt>
                <c:pt idx="7405">
                  <c:v>16.663368088962226</c:v>
                </c:pt>
                <c:pt idx="7406">
                  <c:v>16.633456069131626</c:v>
                </c:pt>
                <c:pt idx="7407">
                  <c:v>16.631477365800389</c:v>
                </c:pt>
                <c:pt idx="7408">
                  <c:v>16.629381760702298</c:v>
                </c:pt>
                <c:pt idx="7409">
                  <c:v>16.612303135838953</c:v>
                </c:pt>
                <c:pt idx="7410">
                  <c:v>16.571216952143995</c:v>
                </c:pt>
                <c:pt idx="7411">
                  <c:v>16.566609018774606</c:v>
                </c:pt>
                <c:pt idx="7412">
                  <c:v>16.54112946626654</c:v>
                </c:pt>
                <c:pt idx="7413">
                  <c:v>16.527762690221664</c:v>
                </c:pt>
                <c:pt idx="7414">
                  <c:v>16.513710173335554</c:v>
                </c:pt>
                <c:pt idx="7415">
                  <c:v>16.480727173197295</c:v>
                </c:pt>
                <c:pt idx="7416">
                  <c:v>16.478330278016632</c:v>
                </c:pt>
                <c:pt idx="7417">
                  <c:v>16.472537266348361</c:v>
                </c:pt>
                <c:pt idx="7418">
                  <c:v>16.4555963431315</c:v>
                </c:pt>
                <c:pt idx="7419">
                  <c:v>16.454726826855083</c:v>
                </c:pt>
                <c:pt idx="7420">
                  <c:v>16.450779861671844</c:v>
                </c:pt>
                <c:pt idx="7421">
                  <c:v>16.446826140609645</c:v>
                </c:pt>
                <c:pt idx="7422">
                  <c:v>16.436078083785784</c:v>
                </c:pt>
                <c:pt idx="7423">
                  <c:v>16.417963049179722</c:v>
                </c:pt>
                <c:pt idx="7424">
                  <c:v>16.412174546728128</c:v>
                </c:pt>
                <c:pt idx="7425">
                  <c:v>16.406699386060136</c:v>
                </c:pt>
                <c:pt idx="7426">
                  <c:v>16.403587424110196</c:v>
                </c:pt>
                <c:pt idx="7427">
                  <c:v>16.400181350265889</c:v>
                </c:pt>
                <c:pt idx="7428">
                  <c:v>16.396397288713764</c:v>
                </c:pt>
                <c:pt idx="7429">
                  <c:v>16.382294212064782</c:v>
                </c:pt>
                <c:pt idx="7430">
                  <c:v>16.381374042961887</c:v>
                </c:pt>
                <c:pt idx="7431">
                  <c:v>16.37703344666928</c:v>
                </c:pt>
                <c:pt idx="7432">
                  <c:v>16.373992058403324</c:v>
                </c:pt>
                <c:pt idx="7433">
                  <c:v>16.371649824862995</c:v>
                </c:pt>
                <c:pt idx="7434">
                  <c:v>16.365174522933081</c:v>
                </c:pt>
                <c:pt idx="7435">
                  <c:v>16.314746454906938</c:v>
                </c:pt>
                <c:pt idx="7436">
                  <c:v>16.312635092049614</c:v>
                </c:pt>
                <c:pt idx="7437">
                  <c:v>16.307110630721557</c:v>
                </c:pt>
                <c:pt idx="7438">
                  <c:v>16.289790120592002</c:v>
                </c:pt>
                <c:pt idx="7439">
                  <c:v>16.279963697213464</c:v>
                </c:pt>
                <c:pt idx="7440">
                  <c:v>16.270795102104032</c:v>
                </c:pt>
                <c:pt idx="7441">
                  <c:v>16.231991726881972</c:v>
                </c:pt>
                <c:pt idx="7442">
                  <c:v>16.22119938052661</c:v>
                </c:pt>
                <c:pt idx="7443">
                  <c:v>16.212997197832649</c:v>
                </c:pt>
                <c:pt idx="7444">
                  <c:v>16.19950398798483</c:v>
                </c:pt>
                <c:pt idx="7445">
                  <c:v>16.18106494556168</c:v>
                </c:pt>
                <c:pt idx="7446">
                  <c:v>16.14858309140617</c:v>
                </c:pt>
                <c:pt idx="7447">
                  <c:v>16.123142721787794</c:v>
                </c:pt>
                <c:pt idx="7448">
                  <c:v>16.12199833474607</c:v>
                </c:pt>
                <c:pt idx="7449">
                  <c:v>16.116608828311794</c:v>
                </c:pt>
                <c:pt idx="7450">
                  <c:v>16.092671331193568</c:v>
                </c:pt>
                <c:pt idx="7451">
                  <c:v>16.072606101272736</c:v>
                </c:pt>
                <c:pt idx="7452">
                  <c:v>16.064713172563419</c:v>
                </c:pt>
                <c:pt idx="7453">
                  <c:v>16.030702463332798</c:v>
                </c:pt>
                <c:pt idx="7454">
                  <c:v>16.015829832338035</c:v>
                </c:pt>
                <c:pt idx="7455">
                  <c:v>15.993758801319197</c:v>
                </c:pt>
                <c:pt idx="7456">
                  <c:v>15.99019376169564</c:v>
                </c:pt>
                <c:pt idx="7457">
                  <c:v>15.972160786838687</c:v>
                </c:pt>
                <c:pt idx="7458">
                  <c:v>15.962807210320632</c:v>
                </c:pt>
                <c:pt idx="7459">
                  <c:v>15.962544158380535</c:v>
                </c:pt>
                <c:pt idx="7460">
                  <c:v>15.954795367791494</c:v>
                </c:pt>
                <c:pt idx="7461">
                  <c:v>15.949208575281329</c:v>
                </c:pt>
                <c:pt idx="7462">
                  <c:v>15.94432640150297</c:v>
                </c:pt>
                <c:pt idx="7463">
                  <c:v>15.927327091003484</c:v>
                </c:pt>
                <c:pt idx="7464">
                  <c:v>15.922017238977269</c:v>
                </c:pt>
                <c:pt idx="7465">
                  <c:v>15.911946546711956</c:v>
                </c:pt>
                <c:pt idx="7466">
                  <c:v>15.899307813051038</c:v>
                </c:pt>
                <c:pt idx="7467">
                  <c:v>15.871936484603735</c:v>
                </c:pt>
                <c:pt idx="7468">
                  <c:v>15.871131883371683</c:v>
                </c:pt>
                <c:pt idx="7469">
                  <c:v>15.866253368658468</c:v>
                </c:pt>
                <c:pt idx="7470">
                  <c:v>15.861819659390921</c:v>
                </c:pt>
                <c:pt idx="7471">
                  <c:v>15.834355031854475</c:v>
                </c:pt>
                <c:pt idx="7472">
                  <c:v>15.786131095715017</c:v>
                </c:pt>
                <c:pt idx="7473">
                  <c:v>15.768805363639741</c:v>
                </c:pt>
                <c:pt idx="7474">
                  <c:v>15.724826819888715</c:v>
                </c:pt>
                <c:pt idx="7475">
                  <c:v>15.700818801033595</c:v>
                </c:pt>
                <c:pt idx="7476">
                  <c:v>15.676261219310705</c:v>
                </c:pt>
                <c:pt idx="7477">
                  <c:v>15.657310096271623</c:v>
                </c:pt>
                <c:pt idx="7478">
                  <c:v>15.648648965668045</c:v>
                </c:pt>
                <c:pt idx="7479">
                  <c:v>15.639532818427007</c:v>
                </c:pt>
                <c:pt idx="7480">
                  <c:v>15.622403754256084</c:v>
                </c:pt>
                <c:pt idx="7481">
                  <c:v>15.615423099924609</c:v>
                </c:pt>
                <c:pt idx="7482">
                  <c:v>15.60271469545186</c:v>
                </c:pt>
                <c:pt idx="7483">
                  <c:v>15.599650625350932</c:v>
                </c:pt>
                <c:pt idx="7484">
                  <c:v>15.5899873120499</c:v>
                </c:pt>
                <c:pt idx="7485">
                  <c:v>15.582423145260666</c:v>
                </c:pt>
                <c:pt idx="7486">
                  <c:v>15.574138835476006</c:v>
                </c:pt>
                <c:pt idx="7487">
                  <c:v>15.562479116648406</c:v>
                </c:pt>
                <c:pt idx="7488">
                  <c:v>15.532146318313552</c:v>
                </c:pt>
                <c:pt idx="7489">
                  <c:v>15.522031983847837</c:v>
                </c:pt>
                <c:pt idx="7490">
                  <c:v>15.52173372272499</c:v>
                </c:pt>
                <c:pt idx="7491">
                  <c:v>15.500822949054108</c:v>
                </c:pt>
                <c:pt idx="7492">
                  <c:v>15.500115154809752</c:v>
                </c:pt>
                <c:pt idx="7493">
                  <c:v>15.497308747114404</c:v>
                </c:pt>
                <c:pt idx="7494">
                  <c:v>15.482909704085193</c:v>
                </c:pt>
                <c:pt idx="7495">
                  <c:v>15.450668853571392</c:v>
                </c:pt>
                <c:pt idx="7496">
                  <c:v>15.442437434049674</c:v>
                </c:pt>
                <c:pt idx="7497">
                  <c:v>15.440069698815284</c:v>
                </c:pt>
                <c:pt idx="7498">
                  <c:v>15.437639442512818</c:v>
                </c:pt>
                <c:pt idx="7499">
                  <c:v>15.423134807481247</c:v>
                </c:pt>
                <c:pt idx="7500">
                  <c:v>15.416288223236146</c:v>
                </c:pt>
                <c:pt idx="7501">
                  <c:v>15.389561078135531</c:v>
                </c:pt>
                <c:pt idx="7502">
                  <c:v>15.372602042547165</c:v>
                </c:pt>
                <c:pt idx="7503">
                  <c:v>15.365059021361805</c:v>
                </c:pt>
                <c:pt idx="7504">
                  <c:v>15.360715594234966</c:v>
                </c:pt>
                <c:pt idx="7505">
                  <c:v>15.360174429047035</c:v>
                </c:pt>
                <c:pt idx="7506">
                  <c:v>15.354501336331698</c:v>
                </c:pt>
                <c:pt idx="7507">
                  <c:v>15.329455813760449</c:v>
                </c:pt>
                <c:pt idx="7508">
                  <c:v>15.311238322445996</c:v>
                </c:pt>
                <c:pt idx="7509">
                  <c:v>15.298232502372722</c:v>
                </c:pt>
                <c:pt idx="7510">
                  <c:v>15.295967549410754</c:v>
                </c:pt>
                <c:pt idx="7511">
                  <c:v>15.284149263193521</c:v>
                </c:pt>
                <c:pt idx="7512">
                  <c:v>15.264461991984485</c:v>
                </c:pt>
                <c:pt idx="7513">
                  <c:v>15.242929881661341</c:v>
                </c:pt>
                <c:pt idx="7514">
                  <c:v>15.241594002483</c:v>
                </c:pt>
                <c:pt idx="7515">
                  <c:v>15.211425466620851</c:v>
                </c:pt>
                <c:pt idx="7516">
                  <c:v>15.211216345360137</c:v>
                </c:pt>
                <c:pt idx="7517">
                  <c:v>15.207129104412594</c:v>
                </c:pt>
                <c:pt idx="7518">
                  <c:v>15.1912389334598</c:v>
                </c:pt>
                <c:pt idx="7519">
                  <c:v>15.178807099762617</c:v>
                </c:pt>
                <c:pt idx="7520">
                  <c:v>15.178245313281954</c:v>
                </c:pt>
                <c:pt idx="7521">
                  <c:v>15.175352909566275</c:v>
                </c:pt>
                <c:pt idx="7522">
                  <c:v>15.174235151486769</c:v>
                </c:pt>
                <c:pt idx="7523">
                  <c:v>15.172972101450174</c:v>
                </c:pt>
                <c:pt idx="7524">
                  <c:v>15.169665642561124</c:v>
                </c:pt>
                <c:pt idx="7525">
                  <c:v>15.163100698768456</c:v>
                </c:pt>
                <c:pt idx="7526">
                  <c:v>15.159887484657364</c:v>
                </c:pt>
                <c:pt idx="7527">
                  <c:v>15.154023712278722</c:v>
                </c:pt>
                <c:pt idx="7528">
                  <c:v>15.144734724593581</c:v>
                </c:pt>
                <c:pt idx="7529">
                  <c:v>15.132657459622306</c:v>
                </c:pt>
                <c:pt idx="7530">
                  <c:v>15.125969563433198</c:v>
                </c:pt>
                <c:pt idx="7531">
                  <c:v>15.123390689212693</c:v>
                </c:pt>
                <c:pt idx="7532">
                  <c:v>15.095517347873225</c:v>
                </c:pt>
                <c:pt idx="7533">
                  <c:v>15.09452432401579</c:v>
                </c:pt>
                <c:pt idx="7534">
                  <c:v>15.087975397598813</c:v>
                </c:pt>
                <c:pt idx="7535">
                  <c:v>15.085075118474158</c:v>
                </c:pt>
                <c:pt idx="7536">
                  <c:v>15.082226421839206</c:v>
                </c:pt>
                <c:pt idx="7537">
                  <c:v>15.065986961519195</c:v>
                </c:pt>
                <c:pt idx="7538">
                  <c:v>15.043197463796048</c:v>
                </c:pt>
                <c:pt idx="7539">
                  <c:v>15.038807690677993</c:v>
                </c:pt>
                <c:pt idx="7540">
                  <c:v>15.030273351664212</c:v>
                </c:pt>
                <c:pt idx="7541">
                  <c:v>15.023957375994481</c:v>
                </c:pt>
                <c:pt idx="7542">
                  <c:v>15.015261609617554</c:v>
                </c:pt>
                <c:pt idx="7543">
                  <c:v>14.996895628020015</c:v>
                </c:pt>
                <c:pt idx="7544">
                  <c:v>14.994220596010639</c:v>
                </c:pt>
                <c:pt idx="7545">
                  <c:v>14.990832922433919</c:v>
                </c:pt>
                <c:pt idx="7546">
                  <c:v>14.988727472264149</c:v>
                </c:pt>
                <c:pt idx="7547">
                  <c:v>14.986079365263036</c:v>
                </c:pt>
                <c:pt idx="7548">
                  <c:v>14.985731231124541</c:v>
                </c:pt>
                <c:pt idx="7549">
                  <c:v>14.984746947730617</c:v>
                </c:pt>
                <c:pt idx="7550">
                  <c:v>14.982488696800649</c:v>
                </c:pt>
                <c:pt idx="7551">
                  <c:v>14.972816077430082</c:v>
                </c:pt>
                <c:pt idx="7552">
                  <c:v>14.968854064074089</c:v>
                </c:pt>
                <c:pt idx="7553">
                  <c:v>14.965496673945994</c:v>
                </c:pt>
                <c:pt idx="7554">
                  <c:v>14.960857320324134</c:v>
                </c:pt>
                <c:pt idx="7555">
                  <c:v>14.934141179591084</c:v>
                </c:pt>
                <c:pt idx="7556">
                  <c:v>14.880620924229177</c:v>
                </c:pt>
                <c:pt idx="7557">
                  <c:v>14.880503547762162</c:v>
                </c:pt>
                <c:pt idx="7558">
                  <c:v>14.877069966035933</c:v>
                </c:pt>
                <c:pt idx="7559">
                  <c:v>14.867687250106085</c:v>
                </c:pt>
                <c:pt idx="7560">
                  <c:v>14.854018074401912</c:v>
                </c:pt>
                <c:pt idx="7561">
                  <c:v>14.84906117467448</c:v>
                </c:pt>
                <c:pt idx="7562">
                  <c:v>14.84098645244713</c:v>
                </c:pt>
                <c:pt idx="7563">
                  <c:v>14.840337826599132</c:v>
                </c:pt>
                <c:pt idx="7564">
                  <c:v>14.836010429609123</c:v>
                </c:pt>
                <c:pt idx="7565">
                  <c:v>14.832548555690138</c:v>
                </c:pt>
                <c:pt idx="7566">
                  <c:v>14.828790921244844</c:v>
                </c:pt>
                <c:pt idx="7567">
                  <c:v>14.800621505172698</c:v>
                </c:pt>
                <c:pt idx="7568">
                  <c:v>14.799248685927191</c:v>
                </c:pt>
                <c:pt idx="7569">
                  <c:v>14.796213561054111</c:v>
                </c:pt>
                <c:pt idx="7570">
                  <c:v>14.79150292696287</c:v>
                </c:pt>
                <c:pt idx="7571">
                  <c:v>14.746956871077984</c:v>
                </c:pt>
                <c:pt idx="7572">
                  <c:v>14.737891174890555</c:v>
                </c:pt>
                <c:pt idx="7573">
                  <c:v>14.736580955800823</c:v>
                </c:pt>
                <c:pt idx="7574">
                  <c:v>14.730643836517659</c:v>
                </c:pt>
                <c:pt idx="7575">
                  <c:v>14.72729597495438</c:v>
                </c:pt>
                <c:pt idx="7576">
                  <c:v>14.727009291076307</c:v>
                </c:pt>
                <c:pt idx="7577">
                  <c:v>14.721409656728124</c:v>
                </c:pt>
                <c:pt idx="7578">
                  <c:v>14.7213680335426</c:v>
                </c:pt>
                <c:pt idx="7579">
                  <c:v>14.720821374475948</c:v>
                </c:pt>
                <c:pt idx="7580">
                  <c:v>14.710500046033889</c:v>
                </c:pt>
                <c:pt idx="7581">
                  <c:v>14.679849044783671</c:v>
                </c:pt>
                <c:pt idx="7582">
                  <c:v>14.674659711926793</c:v>
                </c:pt>
                <c:pt idx="7583">
                  <c:v>14.660916950395617</c:v>
                </c:pt>
                <c:pt idx="7584">
                  <c:v>14.656490630982461</c:v>
                </c:pt>
                <c:pt idx="7585">
                  <c:v>14.647901075513154</c:v>
                </c:pt>
                <c:pt idx="7586">
                  <c:v>14.641550810865848</c:v>
                </c:pt>
                <c:pt idx="7587">
                  <c:v>14.636259384845518</c:v>
                </c:pt>
                <c:pt idx="7588">
                  <c:v>14.630319803712583</c:v>
                </c:pt>
                <c:pt idx="7589">
                  <c:v>14.620412873555921</c:v>
                </c:pt>
                <c:pt idx="7590">
                  <c:v>14.617881870413568</c:v>
                </c:pt>
                <c:pt idx="7591">
                  <c:v>14.594316225834358</c:v>
                </c:pt>
                <c:pt idx="7592">
                  <c:v>14.584400717242433</c:v>
                </c:pt>
                <c:pt idx="7593">
                  <c:v>14.577935416180679</c:v>
                </c:pt>
                <c:pt idx="7594">
                  <c:v>14.52327839159102</c:v>
                </c:pt>
                <c:pt idx="7595">
                  <c:v>14.520676126212322</c:v>
                </c:pt>
                <c:pt idx="7596">
                  <c:v>14.516657512720933</c:v>
                </c:pt>
                <c:pt idx="7597">
                  <c:v>14.485417823198146</c:v>
                </c:pt>
                <c:pt idx="7598">
                  <c:v>14.476688189682427</c:v>
                </c:pt>
                <c:pt idx="7599">
                  <c:v>14.474328336486694</c:v>
                </c:pt>
                <c:pt idx="7600">
                  <c:v>14.465374226915747</c:v>
                </c:pt>
                <c:pt idx="7601">
                  <c:v>14.455190640039339</c:v>
                </c:pt>
                <c:pt idx="7602">
                  <c:v>14.450222723222646</c:v>
                </c:pt>
                <c:pt idx="7603">
                  <c:v>14.449617615962888</c:v>
                </c:pt>
                <c:pt idx="7604">
                  <c:v>14.424459257217158</c:v>
                </c:pt>
                <c:pt idx="7605">
                  <c:v>14.406362417050349</c:v>
                </c:pt>
                <c:pt idx="7606">
                  <c:v>14.406312675892616</c:v>
                </c:pt>
                <c:pt idx="7607">
                  <c:v>14.403404166652772</c:v>
                </c:pt>
                <c:pt idx="7608">
                  <c:v>14.393258616395155</c:v>
                </c:pt>
                <c:pt idx="7609">
                  <c:v>14.380776275428502</c:v>
                </c:pt>
                <c:pt idx="7610">
                  <c:v>14.371665280599014</c:v>
                </c:pt>
                <c:pt idx="7611">
                  <c:v>14.351386507835862</c:v>
                </c:pt>
                <c:pt idx="7612">
                  <c:v>14.337846778694988</c:v>
                </c:pt>
                <c:pt idx="7613">
                  <c:v>14.333922504901183</c:v>
                </c:pt>
                <c:pt idx="7614">
                  <c:v>14.319122193064002</c:v>
                </c:pt>
                <c:pt idx="7615">
                  <c:v>14.273094277309598</c:v>
                </c:pt>
                <c:pt idx="7616">
                  <c:v>14.264923015392226</c:v>
                </c:pt>
                <c:pt idx="7617">
                  <c:v>14.236314619818996</c:v>
                </c:pt>
                <c:pt idx="7618">
                  <c:v>14.236078680423189</c:v>
                </c:pt>
                <c:pt idx="7619">
                  <c:v>14.224281301130489</c:v>
                </c:pt>
                <c:pt idx="7620">
                  <c:v>14.21896242943129</c:v>
                </c:pt>
                <c:pt idx="7621">
                  <c:v>14.211364134447271</c:v>
                </c:pt>
                <c:pt idx="7622">
                  <c:v>14.204074554840659</c:v>
                </c:pt>
                <c:pt idx="7623">
                  <c:v>14.16396770801461</c:v>
                </c:pt>
                <c:pt idx="7624">
                  <c:v>14.143002222000323</c:v>
                </c:pt>
                <c:pt idx="7625">
                  <c:v>14.128016986661439</c:v>
                </c:pt>
                <c:pt idx="7626">
                  <c:v>14.127983213377352</c:v>
                </c:pt>
                <c:pt idx="7627">
                  <c:v>14.091093584069553</c:v>
                </c:pt>
                <c:pt idx="7628">
                  <c:v>14.062368578232135</c:v>
                </c:pt>
                <c:pt idx="7629">
                  <c:v>14.045812960701385</c:v>
                </c:pt>
                <c:pt idx="7630">
                  <c:v>14.027606367045598</c:v>
                </c:pt>
                <c:pt idx="7631">
                  <c:v>14.025154757837679</c:v>
                </c:pt>
                <c:pt idx="7632">
                  <c:v>13.982941232231669</c:v>
                </c:pt>
                <c:pt idx="7633">
                  <c:v>13.962691157018458</c:v>
                </c:pt>
                <c:pt idx="7634">
                  <c:v>13.957100709687884</c:v>
                </c:pt>
                <c:pt idx="7635">
                  <c:v>13.952802405265746</c:v>
                </c:pt>
                <c:pt idx="7636">
                  <c:v>13.936141746987696</c:v>
                </c:pt>
                <c:pt idx="7637">
                  <c:v>13.931388732288607</c:v>
                </c:pt>
                <c:pt idx="7638">
                  <c:v>13.923042023693116</c:v>
                </c:pt>
                <c:pt idx="7639">
                  <c:v>13.916435006269992</c:v>
                </c:pt>
                <c:pt idx="7640">
                  <c:v>13.906484800727577</c:v>
                </c:pt>
                <c:pt idx="7641">
                  <c:v>13.897198991850351</c:v>
                </c:pt>
                <c:pt idx="7642">
                  <c:v>13.852728653667926</c:v>
                </c:pt>
                <c:pt idx="7643">
                  <c:v>13.843479995109046</c:v>
                </c:pt>
                <c:pt idx="7644">
                  <c:v>13.834088767415444</c:v>
                </c:pt>
                <c:pt idx="7645">
                  <c:v>13.809585526294196</c:v>
                </c:pt>
                <c:pt idx="7646">
                  <c:v>13.792778353654917</c:v>
                </c:pt>
                <c:pt idx="7647">
                  <c:v>13.787279285634263</c:v>
                </c:pt>
                <c:pt idx="7648">
                  <c:v>13.783044109639475</c:v>
                </c:pt>
                <c:pt idx="7649">
                  <c:v>13.774210582313891</c:v>
                </c:pt>
                <c:pt idx="7650">
                  <c:v>13.74839386990223</c:v>
                </c:pt>
                <c:pt idx="7651">
                  <c:v>13.742519661321682</c:v>
                </c:pt>
                <c:pt idx="7652">
                  <c:v>13.738946892085343</c:v>
                </c:pt>
                <c:pt idx="7653">
                  <c:v>13.735311624575703</c:v>
                </c:pt>
                <c:pt idx="7654">
                  <c:v>13.723952595730102</c:v>
                </c:pt>
                <c:pt idx="7655">
                  <c:v>13.711682236764823</c:v>
                </c:pt>
                <c:pt idx="7656">
                  <c:v>13.705858641910066</c:v>
                </c:pt>
                <c:pt idx="7657">
                  <c:v>13.696731870319164</c:v>
                </c:pt>
                <c:pt idx="7658">
                  <c:v>13.690810870987805</c:v>
                </c:pt>
                <c:pt idx="7659">
                  <c:v>13.685093982799165</c:v>
                </c:pt>
                <c:pt idx="7660">
                  <c:v>13.65524554282046</c:v>
                </c:pt>
                <c:pt idx="7661">
                  <c:v>13.631930389908867</c:v>
                </c:pt>
                <c:pt idx="7662">
                  <c:v>13.616084506074861</c:v>
                </c:pt>
                <c:pt idx="7663">
                  <c:v>13.595900995363664</c:v>
                </c:pt>
                <c:pt idx="7664">
                  <c:v>13.588299696576787</c:v>
                </c:pt>
                <c:pt idx="7665">
                  <c:v>13.580711903582474</c:v>
                </c:pt>
                <c:pt idx="7666">
                  <c:v>13.576076982026827</c:v>
                </c:pt>
                <c:pt idx="7667">
                  <c:v>13.575903741106258</c:v>
                </c:pt>
                <c:pt idx="7668">
                  <c:v>13.566178428331854</c:v>
                </c:pt>
                <c:pt idx="7669">
                  <c:v>13.541005636276568</c:v>
                </c:pt>
                <c:pt idx="7670">
                  <c:v>13.514845912509763</c:v>
                </c:pt>
                <c:pt idx="7671">
                  <c:v>13.507188131468498</c:v>
                </c:pt>
                <c:pt idx="7672">
                  <c:v>13.474939772406033</c:v>
                </c:pt>
                <c:pt idx="7673">
                  <c:v>13.461246266448018</c:v>
                </c:pt>
                <c:pt idx="7674">
                  <c:v>13.444069509715842</c:v>
                </c:pt>
                <c:pt idx="7675">
                  <c:v>13.433860010042356</c:v>
                </c:pt>
                <c:pt idx="7676">
                  <c:v>13.430986725684127</c:v>
                </c:pt>
                <c:pt idx="7677">
                  <c:v>13.415075723955633</c:v>
                </c:pt>
                <c:pt idx="7678">
                  <c:v>13.344613763518224</c:v>
                </c:pt>
                <c:pt idx="7679">
                  <c:v>13.341122924863718</c:v>
                </c:pt>
                <c:pt idx="7680">
                  <c:v>13.334916448060911</c:v>
                </c:pt>
                <c:pt idx="7681">
                  <c:v>13.329279097762939</c:v>
                </c:pt>
                <c:pt idx="7682">
                  <c:v>13.320180414659783</c:v>
                </c:pt>
                <c:pt idx="7683">
                  <c:v>13.307531769104763</c:v>
                </c:pt>
                <c:pt idx="7684">
                  <c:v>13.303687313088503</c:v>
                </c:pt>
                <c:pt idx="7685">
                  <c:v>13.298314715842352</c:v>
                </c:pt>
                <c:pt idx="7686">
                  <c:v>13.289667986641549</c:v>
                </c:pt>
                <c:pt idx="7687">
                  <c:v>13.286915165872113</c:v>
                </c:pt>
                <c:pt idx="7688">
                  <c:v>13.279701450729311</c:v>
                </c:pt>
                <c:pt idx="7689">
                  <c:v>13.279503569676827</c:v>
                </c:pt>
                <c:pt idx="7690">
                  <c:v>13.269901289091464</c:v>
                </c:pt>
                <c:pt idx="7691">
                  <c:v>13.268555248163988</c:v>
                </c:pt>
                <c:pt idx="7692">
                  <c:v>13.26816362890659</c:v>
                </c:pt>
                <c:pt idx="7693">
                  <c:v>13.264819706773121</c:v>
                </c:pt>
                <c:pt idx="7694">
                  <c:v>13.260660262152307</c:v>
                </c:pt>
                <c:pt idx="7695">
                  <c:v>13.231163067780741</c:v>
                </c:pt>
                <c:pt idx="7696">
                  <c:v>13.229354281499129</c:v>
                </c:pt>
                <c:pt idx="7697">
                  <c:v>13.228367419151255</c:v>
                </c:pt>
                <c:pt idx="7698">
                  <c:v>13.215109228128197</c:v>
                </c:pt>
                <c:pt idx="7699">
                  <c:v>13.207843798153796</c:v>
                </c:pt>
                <c:pt idx="7700">
                  <c:v>13.188546020886132</c:v>
                </c:pt>
                <c:pt idx="7701">
                  <c:v>13.182015066255797</c:v>
                </c:pt>
                <c:pt idx="7702">
                  <c:v>13.151349747928945</c:v>
                </c:pt>
                <c:pt idx="7703">
                  <c:v>13.151125172394618</c:v>
                </c:pt>
                <c:pt idx="7704">
                  <c:v>13.14561251239604</c:v>
                </c:pt>
                <c:pt idx="7705">
                  <c:v>13.128502558339585</c:v>
                </c:pt>
                <c:pt idx="7706">
                  <c:v>13.115731180052331</c:v>
                </c:pt>
                <c:pt idx="7707">
                  <c:v>13.110893996337737</c:v>
                </c:pt>
                <c:pt idx="7708">
                  <c:v>13.099949046026591</c:v>
                </c:pt>
                <c:pt idx="7709">
                  <c:v>13.096356459188232</c:v>
                </c:pt>
                <c:pt idx="7710">
                  <c:v>13.096004094838335</c:v>
                </c:pt>
                <c:pt idx="7711">
                  <c:v>13.069978408315547</c:v>
                </c:pt>
                <c:pt idx="7712">
                  <c:v>13.069527277017379</c:v>
                </c:pt>
                <c:pt idx="7713">
                  <c:v>13.063519360903555</c:v>
                </c:pt>
                <c:pt idx="7714">
                  <c:v>13.05674726032108</c:v>
                </c:pt>
                <c:pt idx="7715">
                  <c:v>13.043996100495015</c:v>
                </c:pt>
                <c:pt idx="7716">
                  <c:v>13.039289450416783</c:v>
                </c:pt>
                <c:pt idx="7717">
                  <c:v>13.034040685930126</c:v>
                </c:pt>
                <c:pt idx="7718">
                  <c:v>13.033647292466648</c:v>
                </c:pt>
                <c:pt idx="7719">
                  <c:v>13.027833532435398</c:v>
                </c:pt>
                <c:pt idx="7720">
                  <c:v>13.018217250090732</c:v>
                </c:pt>
                <c:pt idx="7721">
                  <c:v>13.015181514444995</c:v>
                </c:pt>
                <c:pt idx="7722">
                  <c:v>13.014620173536908</c:v>
                </c:pt>
                <c:pt idx="7723">
                  <c:v>13.011661879860235</c:v>
                </c:pt>
                <c:pt idx="7724">
                  <c:v>13.008723906259986</c:v>
                </c:pt>
                <c:pt idx="7725">
                  <c:v>13.003631106331124</c:v>
                </c:pt>
                <c:pt idx="7726">
                  <c:v>12.994752132846523</c:v>
                </c:pt>
                <c:pt idx="7727">
                  <c:v>12.987348351853859</c:v>
                </c:pt>
                <c:pt idx="7728">
                  <c:v>12.983920557839715</c:v>
                </c:pt>
                <c:pt idx="7729">
                  <c:v>12.976565628433429</c:v>
                </c:pt>
                <c:pt idx="7730">
                  <c:v>12.967580675605717</c:v>
                </c:pt>
                <c:pt idx="7731">
                  <c:v>12.950370559441534</c:v>
                </c:pt>
                <c:pt idx="7732">
                  <c:v>12.950007050803372</c:v>
                </c:pt>
                <c:pt idx="7733">
                  <c:v>12.93951881006331</c:v>
                </c:pt>
                <c:pt idx="7734">
                  <c:v>12.929250496987324</c:v>
                </c:pt>
                <c:pt idx="7735">
                  <c:v>12.894576590773896</c:v>
                </c:pt>
                <c:pt idx="7736">
                  <c:v>12.855584096217646</c:v>
                </c:pt>
                <c:pt idx="7737">
                  <c:v>12.850284162733432</c:v>
                </c:pt>
                <c:pt idx="7738">
                  <c:v>12.846810529450428</c:v>
                </c:pt>
                <c:pt idx="7739">
                  <c:v>12.836572489195033</c:v>
                </c:pt>
                <c:pt idx="7740">
                  <c:v>12.821921095227843</c:v>
                </c:pt>
                <c:pt idx="7741">
                  <c:v>12.815885469903415</c:v>
                </c:pt>
                <c:pt idx="7742">
                  <c:v>12.813804038238025</c:v>
                </c:pt>
                <c:pt idx="7743">
                  <c:v>12.813473511436907</c:v>
                </c:pt>
                <c:pt idx="7744">
                  <c:v>12.803041274866608</c:v>
                </c:pt>
                <c:pt idx="7745">
                  <c:v>12.798431743889674</c:v>
                </c:pt>
                <c:pt idx="7746">
                  <c:v>12.781977717286846</c:v>
                </c:pt>
                <c:pt idx="7747">
                  <c:v>12.728294770234417</c:v>
                </c:pt>
                <c:pt idx="7748">
                  <c:v>12.723955762215585</c:v>
                </c:pt>
                <c:pt idx="7749">
                  <c:v>12.693211408608843</c:v>
                </c:pt>
                <c:pt idx="7750">
                  <c:v>12.672241937730513</c:v>
                </c:pt>
                <c:pt idx="7751">
                  <c:v>12.656835669212766</c:v>
                </c:pt>
                <c:pt idx="7752">
                  <c:v>12.652040674184754</c:v>
                </c:pt>
                <c:pt idx="7753">
                  <c:v>12.646111421462846</c:v>
                </c:pt>
                <c:pt idx="7754">
                  <c:v>12.643891411107958</c:v>
                </c:pt>
                <c:pt idx="7755">
                  <c:v>12.61973021556183</c:v>
                </c:pt>
                <c:pt idx="7756">
                  <c:v>12.609295487455441</c:v>
                </c:pt>
                <c:pt idx="7757">
                  <c:v>12.606941598001573</c:v>
                </c:pt>
                <c:pt idx="7758">
                  <c:v>12.596146025692118</c:v>
                </c:pt>
                <c:pt idx="7759">
                  <c:v>12.579519459615687</c:v>
                </c:pt>
                <c:pt idx="7760">
                  <c:v>12.561310537504857</c:v>
                </c:pt>
                <c:pt idx="7761">
                  <c:v>12.557367055996254</c:v>
                </c:pt>
                <c:pt idx="7762">
                  <c:v>12.55238411199667</c:v>
                </c:pt>
                <c:pt idx="7763">
                  <c:v>12.54323124620621</c:v>
                </c:pt>
                <c:pt idx="7764">
                  <c:v>12.526725220603488</c:v>
                </c:pt>
                <c:pt idx="7765">
                  <c:v>12.506575020102309</c:v>
                </c:pt>
                <c:pt idx="7766">
                  <c:v>12.499677278738647</c:v>
                </c:pt>
                <c:pt idx="7767">
                  <c:v>12.497638802564079</c:v>
                </c:pt>
                <c:pt idx="7768">
                  <c:v>12.48981376293003</c:v>
                </c:pt>
                <c:pt idx="7769">
                  <c:v>12.484366024154625</c:v>
                </c:pt>
                <c:pt idx="7770">
                  <c:v>12.475931532349364</c:v>
                </c:pt>
                <c:pt idx="7771">
                  <c:v>12.469824867090292</c:v>
                </c:pt>
                <c:pt idx="7772">
                  <c:v>12.466112577610669</c:v>
                </c:pt>
                <c:pt idx="7773">
                  <c:v>12.464613680787844</c:v>
                </c:pt>
                <c:pt idx="7774">
                  <c:v>12.459587834010049</c:v>
                </c:pt>
                <c:pt idx="7775">
                  <c:v>12.45856730544895</c:v>
                </c:pt>
                <c:pt idx="7776">
                  <c:v>12.458549313960386</c:v>
                </c:pt>
                <c:pt idx="7777">
                  <c:v>12.458467309905677</c:v>
                </c:pt>
                <c:pt idx="7778">
                  <c:v>12.446623470107113</c:v>
                </c:pt>
                <c:pt idx="7779">
                  <c:v>12.446134961524328</c:v>
                </c:pt>
                <c:pt idx="7780">
                  <c:v>12.433378045893633</c:v>
                </c:pt>
                <c:pt idx="7781">
                  <c:v>12.419709181784834</c:v>
                </c:pt>
                <c:pt idx="7782">
                  <c:v>12.408847496648026</c:v>
                </c:pt>
                <c:pt idx="7783">
                  <c:v>12.389052029558162</c:v>
                </c:pt>
                <c:pt idx="7784">
                  <c:v>12.386552804262967</c:v>
                </c:pt>
                <c:pt idx="7785">
                  <c:v>12.378693363551946</c:v>
                </c:pt>
                <c:pt idx="7786">
                  <c:v>12.362286623146657</c:v>
                </c:pt>
                <c:pt idx="7787">
                  <c:v>12.342420878837771</c:v>
                </c:pt>
                <c:pt idx="7788">
                  <c:v>12.317811488558403</c:v>
                </c:pt>
                <c:pt idx="7789">
                  <c:v>12.315121999163894</c:v>
                </c:pt>
                <c:pt idx="7790">
                  <c:v>12.30730450320153</c:v>
                </c:pt>
                <c:pt idx="7791">
                  <c:v>12.305134521388764</c:v>
                </c:pt>
                <c:pt idx="7792">
                  <c:v>12.301205949806382</c:v>
                </c:pt>
                <c:pt idx="7793">
                  <c:v>12.296853886793196</c:v>
                </c:pt>
                <c:pt idx="7794">
                  <c:v>12.296369332467968</c:v>
                </c:pt>
                <c:pt idx="7795">
                  <c:v>12.274224120736598</c:v>
                </c:pt>
                <c:pt idx="7796">
                  <c:v>12.256665209237839</c:v>
                </c:pt>
                <c:pt idx="7797">
                  <c:v>12.254083732238087</c:v>
                </c:pt>
                <c:pt idx="7798">
                  <c:v>12.244693446924996</c:v>
                </c:pt>
                <c:pt idx="7799">
                  <c:v>12.206436275949258</c:v>
                </c:pt>
                <c:pt idx="7800">
                  <c:v>12.181355317154923</c:v>
                </c:pt>
                <c:pt idx="7801">
                  <c:v>12.17846846333363</c:v>
                </c:pt>
                <c:pt idx="7802">
                  <c:v>12.161606170429785</c:v>
                </c:pt>
                <c:pt idx="7803">
                  <c:v>12.142553205678922</c:v>
                </c:pt>
                <c:pt idx="7804">
                  <c:v>12.129383348890309</c:v>
                </c:pt>
                <c:pt idx="7805">
                  <c:v>12.121463958859206</c:v>
                </c:pt>
                <c:pt idx="7806">
                  <c:v>12.120258222160349</c:v>
                </c:pt>
                <c:pt idx="7807">
                  <c:v>12.101226635431985</c:v>
                </c:pt>
                <c:pt idx="7808">
                  <c:v>12.100248312496225</c:v>
                </c:pt>
                <c:pt idx="7809">
                  <c:v>12.098994275700029</c:v>
                </c:pt>
                <c:pt idx="7810">
                  <c:v>12.080632891258944</c:v>
                </c:pt>
                <c:pt idx="7811">
                  <c:v>12.0756589257311</c:v>
                </c:pt>
                <c:pt idx="7812">
                  <c:v>12.065876064331155</c:v>
                </c:pt>
                <c:pt idx="7813">
                  <c:v>12.064515908721992</c:v>
                </c:pt>
                <c:pt idx="7814">
                  <c:v>12.040420682672236</c:v>
                </c:pt>
                <c:pt idx="7815">
                  <c:v>12.029764061254209</c:v>
                </c:pt>
                <c:pt idx="7816">
                  <c:v>12.013984461164776</c:v>
                </c:pt>
                <c:pt idx="7817">
                  <c:v>11.965130738325975</c:v>
                </c:pt>
                <c:pt idx="7818">
                  <c:v>11.963629750141394</c:v>
                </c:pt>
                <c:pt idx="7819">
                  <c:v>11.952950762945386</c:v>
                </c:pt>
                <c:pt idx="7820">
                  <c:v>11.950876445990643</c:v>
                </c:pt>
                <c:pt idx="7821">
                  <c:v>11.939226088853212</c:v>
                </c:pt>
                <c:pt idx="7822">
                  <c:v>11.938485075528851</c:v>
                </c:pt>
                <c:pt idx="7823">
                  <c:v>11.931984342794156</c:v>
                </c:pt>
                <c:pt idx="7824">
                  <c:v>11.927237440977233</c:v>
                </c:pt>
                <c:pt idx="7825">
                  <c:v>11.889760287136953</c:v>
                </c:pt>
                <c:pt idx="7826">
                  <c:v>11.876388387479581</c:v>
                </c:pt>
                <c:pt idx="7827">
                  <c:v>11.872730311304171</c:v>
                </c:pt>
                <c:pt idx="7828">
                  <c:v>11.86133318867517</c:v>
                </c:pt>
                <c:pt idx="7829">
                  <c:v>11.854354847430518</c:v>
                </c:pt>
                <c:pt idx="7830">
                  <c:v>11.852265032370186</c:v>
                </c:pt>
                <c:pt idx="7831">
                  <c:v>11.839825034286164</c:v>
                </c:pt>
                <c:pt idx="7832">
                  <c:v>11.838393878611143</c:v>
                </c:pt>
                <c:pt idx="7833">
                  <c:v>11.830862431946594</c:v>
                </c:pt>
                <c:pt idx="7834">
                  <c:v>11.818021758848515</c:v>
                </c:pt>
                <c:pt idx="7835">
                  <c:v>11.798779854425604</c:v>
                </c:pt>
                <c:pt idx="7836">
                  <c:v>11.79513326006243</c:v>
                </c:pt>
                <c:pt idx="7837">
                  <c:v>11.7772875408644</c:v>
                </c:pt>
                <c:pt idx="7838">
                  <c:v>11.777002911244731</c:v>
                </c:pt>
                <c:pt idx="7839">
                  <c:v>11.769463657915441</c:v>
                </c:pt>
                <c:pt idx="7840">
                  <c:v>11.753446135387552</c:v>
                </c:pt>
                <c:pt idx="7841">
                  <c:v>11.748928937073668</c:v>
                </c:pt>
                <c:pt idx="7842">
                  <c:v>11.746803305402425</c:v>
                </c:pt>
                <c:pt idx="7843">
                  <c:v>11.727986622436989</c:v>
                </c:pt>
                <c:pt idx="7844">
                  <c:v>11.725788639186138</c:v>
                </c:pt>
                <c:pt idx="7845">
                  <c:v>11.723564447963945</c:v>
                </c:pt>
                <c:pt idx="7846">
                  <c:v>11.718472278888386</c:v>
                </c:pt>
                <c:pt idx="7847">
                  <c:v>11.695246076020107</c:v>
                </c:pt>
                <c:pt idx="7848">
                  <c:v>11.676261795165544</c:v>
                </c:pt>
                <c:pt idx="7849">
                  <c:v>11.675999479720808</c:v>
                </c:pt>
                <c:pt idx="7850">
                  <c:v>11.675819718109366</c:v>
                </c:pt>
                <c:pt idx="7851">
                  <c:v>11.664065833705015</c:v>
                </c:pt>
                <c:pt idx="7852">
                  <c:v>11.655328621142612</c:v>
                </c:pt>
                <c:pt idx="7853">
                  <c:v>11.654745840790316</c:v>
                </c:pt>
                <c:pt idx="7854">
                  <c:v>11.651312340283674</c:v>
                </c:pt>
                <c:pt idx="7855">
                  <c:v>11.648952924461433</c:v>
                </c:pt>
                <c:pt idx="7856">
                  <c:v>11.648643905819807</c:v>
                </c:pt>
                <c:pt idx="7857">
                  <c:v>11.631928223504172</c:v>
                </c:pt>
                <c:pt idx="7858">
                  <c:v>11.630033604424472</c:v>
                </c:pt>
                <c:pt idx="7859">
                  <c:v>11.616991907218791</c:v>
                </c:pt>
                <c:pt idx="7860">
                  <c:v>11.61025007118921</c:v>
                </c:pt>
                <c:pt idx="7861">
                  <c:v>11.595089773239588</c:v>
                </c:pt>
                <c:pt idx="7862">
                  <c:v>11.593634195061888</c:v>
                </c:pt>
                <c:pt idx="7863">
                  <c:v>11.57514696332659</c:v>
                </c:pt>
                <c:pt idx="7864">
                  <c:v>11.520465432272243</c:v>
                </c:pt>
                <c:pt idx="7865">
                  <c:v>11.511239448373372</c:v>
                </c:pt>
                <c:pt idx="7866">
                  <c:v>11.508707862024833</c:v>
                </c:pt>
                <c:pt idx="7867">
                  <c:v>11.483288156886465</c:v>
                </c:pt>
                <c:pt idx="7868">
                  <c:v>11.448330424381398</c:v>
                </c:pt>
                <c:pt idx="7869">
                  <c:v>11.44022766410232</c:v>
                </c:pt>
                <c:pt idx="7870">
                  <c:v>11.428667848480185</c:v>
                </c:pt>
                <c:pt idx="7871">
                  <c:v>11.421767724122915</c:v>
                </c:pt>
                <c:pt idx="7872">
                  <c:v>11.418584866802599</c:v>
                </c:pt>
                <c:pt idx="7873">
                  <c:v>11.418560980116494</c:v>
                </c:pt>
                <c:pt idx="7874">
                  <c:v>11.412183046277738</c:v>
                </c:pt>
                <c:pt idx="7875">
                  <c:v>11.395416076157842</c:v>
                </c:pt>
                <c:pt idx="7876">
                  <c:v>11.37779794516563</c:v>
                </c:pt>
                <c:pt idx="7877">
                  <c:v>11.370645748630166</c:v>
                </c:pt>
                <c:pt idx="7878">
                  <c:v>11.366013381191253</c:v>
                </c:pt>
                <c:pt idx="7879">
                  <c:v>11.327555691311471</c:v>
                </c:pt>
                <c:pt idx="7880">
                  <c:v>11.311813168038864</c:v>
                </c:pt>
                <c:pt idx="7881">
                  <c:v>11.308205428443321</c:v>
                </c:pt>
                <c:pt idx="7882">
                  <c:v>11.306586389038385</c:v>
                </c:pt>
                <c:pt idx="7883">
                  <c:v>11.298279444192158</c:v>
                </c:pt>
                <c:pt idx="7884">
                  <c:v>11.283707615736754</c:v>
                </c:pt>
                <c:pt idx="7885">
                  <c:v>11.282112971811193</c:v>
                </c:pt>
                <c:pt idx="7886">
                  <c:v>11.267120032895324</c:v>
                </c:pt>
                <c:pt idx="7887">
                  <c:v>11.26322584831372</c:v>
                </c:pt>
                <c:pt idx="7888">
                  <c:v>11.227207635367591</c:v>
                </c:pt>
                <c:pt idx="7889">
                  <c:v>11.191581273133613</c:v>
                </c:pt>
                <c:pt idx="7890">
                  <c:v>11.180908931427936</c:v>
                </c:pt>
                <c:pt idx="7891">
                  <c:v>11.159171507181194</c:v>
                </c:pt>
                <c:pt idx="7892">
                  <c:v>11.155717829324633</c:v>
                </c:pt>
                <c:pt idx="7893">
                  <c:v>11.148727953004952</c:v>
                </c:pt>
                <c:pt idx="7894">
                  <c:v>11.148722527334169</c:v>
                </c:pt>
                <c:pt idx="7895">
                  <c:v>11.148320715487781</c:v>
                </c:pt>
                <c:pt idx="7896">
                  <c:v>11.145551171120022</c:v>
                </c:pt>
                <c:pt idx="7897">
                  <c:v>11.082902628893319</c:v>
                </c:pt>
                <c:pt idx="7898">
                  <c:v>11.077092017503871</c:v>
                </c:pt>
                <c:pt idx="7899">
                  <c:v>11.06732821956607</c:v>
                </c:pt>
                <c:pt idx="7900">
                  <c:v>11.062511976534472</c:v>
                </c:pt>
                <c:pt idx="7901">
                  <c:v>11.059724984517535</c:v>
                </c:pt>
                <c:pt idx="7902">
                  <c:v>11.048771563539518</c:v>
                </c:pt>
                <c:pt idx="7903">
                  <c:v>11.043977824905426</c:v>
                </c:pt>
                <c:pt idx="7904">
                  <c:v>11.00209785488911</c:v>
                </c:pt>
                <c:pt idx="7905">
                  <c:v>10.997430303242647</c:v>
                </c:pt>
                <c:pt idx="7906">
                  <c:v>10.97816766430658</c:v>
                </c:pt>
                <c:pt idx="7907">
                  <c:v>10.947365462344113</c:v>
                </c:pt>
                <c:pt idx="7908">
                  <c:v>10.939677850244326</c:v>
                </c:pt>
                <c:pt idx="7909">
                  <c:v>10.932469080602411</c:v>
                </c:pt>
                <c:pt idx="7910">
                  <c:v>10.930066466085488</c:v>
                </c:pt>
                <c:pt idx="7911">
                  <c:v>10.929117939473043</c:v>
                </c:pt>
                <c:pt idx="7912">
                  <c:v>10.926726317628713</c:v>
                </c:pt>
                <c:pt idx="7913">
                  <c:v>10.925137799544819</c:v>
                </c:pt>
                <c:pt idx="7914">
                  <c:v>10.924992579641218</c:v>
                </c:pt>
                <c:pt idx="7915">
                  <c:v>10.909940492949916</c:v>
                </c:pt>
                <c:pt idx="7916">
                  <c:v>10.895129233317373</c:v>
                </c:pt>
                <c:pt idx="7917">
                  <c:v>10.893810932528348</c:v>
                </c:pt>
                <c:pt idx="7918">
                  <c:v>10.893542686638364</c:v>
                </c:pt>
                <c:pt idx="7919">
                  <c:v>10.890249414284062</c:v>
                </c:pt>
                <c:pt idx="7920">
                  <c:v>10.867328526988331</c:v>
                </c:pt>
                <c:pt idx="7921">
                  <c:v>10.864081684236742</c:v>
                </c:pt>
                <c:pt idx="7922">
                  <c:v>10.863319794311519</c:v>
                </c:pt>
                <c:pt idx="7923">
                  <c:v>10.854207293859156</c:v>
                </c:pt>
                <c:pt idx="7924">
                  <c:v>10.850245723863623</c:v>
                </c:pt>
                <c:pt idx="7925">
                  <c:v>10.845312453773117</c:v>
                </c:pt>
                <c:pt idx="7926">
                  <c:v>10.82421452058813</c:v>
                </c:pt>
                <c:pt idx="7927">
                  <c:v>10.804908188119786</c:v>
                </c:pt>
                <c:pt idx="7928">
                  <c:v>10.798195034112295</c:v>
                </c:pt>
                <c:pt idx="7929">
                  <c:v>10.795721500537356</c:v>
                </c:pt>
                <c:pt idx="7930">
                  <c:v>10.770577626870882</c:v>
                </c:pt>
                <c:pt idx="7931">
                  <c:v>10.757406095369376</c:v>
                </c:pt>
                <c:pt idx="7932">
                  <c:v>10.740542191577426</c:v>
                </c:pt>
                <c:pt idx="7933">
                  <c:v>10.735272794484937</c:v>
                </c:pt>
                <c:pt idx="7934">
                  <c:v>10.734451403398637</c:v>
                </c:pt>
                <c:pt idx="7935">
                  <c:v>10.727416550585943</c:v>
                </c:pt>
                <c:pt idx="7936">
                  <c:v>10.707306240433438</c:v>
                </c:pt>
                <c:pt idx="7937">
                  <c:v>10.687013335182337</c:v>
                </c:pt>
                <c:pt idx="7938">
                  <c:v>10.686832222889985</c:v>
                </c:pt>
                <c:pt idx="7939">
                  <c:v>10.685931541287454</c:v>
                </c:pt>
                <c:pt idx="7940">
                  <c:v>10.680029214007792</c:v>
                </c:pt>
                <c:pt idx="7941">
                  <c:v>10.678710166880531</c:v>
                </c:pt>
                <c:pt idx="7942">
                  <c:v>10.677621443723483</c:v>
                </c:pt>
                <c:pt idx="7943">
                  <c:v>10.673206925312453</c:v>
                </c:pt>
                <c:pt idx="7944">
                  <c:v>10.627464644477408</c:v>
                </c:pt>
                <c:pt idx="7945">
                  <c:v>10.62566027322864</c:v>
                </c:pt>
                <c:pt idx="7946">
                  <c:v>10.623290726155004</c:v>
                </c:pt>
                <c:pt idx="7947">
                  <c:v>10.611832878730462</c:v>
                </c:pt>
                <c:pt idx="7948">
                  <c:v>10.608964354733244</c:v>
                </c:pt>
                <c:pt idx="7949">
                  <c:v>10.607672739167667</c:v>
                </c:pt>
                <c:pt idx="7950">
                  <c:v>10.602241384537708</c:v>
                </c:pt>
                <c:pt idx="7951">
                  <c:v>10.594889269324872</c:v>
                </c:pt>
                <c:pt idx="7952">
                  <c:v>10.587456361027911</c:v>
                </c:pt>
                <c:pt idx="7953">
                  <c:v>10.583534951901044</c:v>
                </c:pt>
                <c:pt idx="7954">
                  <c:v>10.554363253615888</c:v>
                </c:pt>
                <c:pt idx="7955">
                  <c:v>10.547231945829781</c:v>
                </c:pt>
                <c:pt idx="7956">
                  <c:v>10.540887867552295</c:v>
                </c:pt>
                <c:pt idx="7957">
                  <c:v>10.540531334134469</c:v>
                </c:pt>
                <c:pt idx="7958">
                  <c:v>10.524772912104927</c:v>
                </c:pt>
                <c:pt idx="7959">
                  <c:v>10.498856398751583</c:v>
                </c:pt>
                <c:pt idx="7960">
                  <c:v>10.495858570615114</c:v>
                </c:pt>
                <c:pt idx="7961">
                  <c:v>10.495582636319332</c:v>
                </c:pt>
                <c:pt idx="7962">
                  <c:v>10.485220100508693</c:v>
                </c:pt>
                <c:pt idx="7963">
                  <c:v>10.484840526773892</c:v>
                </c:pt>
                <c:pt idx="7964">
                  <c:v>10.473176781571146</c:v>
                </c:pt>
                <c:pt idx="7965">
                  <c:v>10.469220050130129</c:v>
                </c:pt>
                <c:pt idx="7966">
                  <c:v>10.460012870472152</c:v>
                </c:pt>
                <c:pt idx="7967">
                  <c:v>10.447446567699757</c:v>
                </c:pt>
                <c:pt idx="7968">
                  <c:v>10.441095551958227</c:v>
                </c:pt>
                <c:pt idx="7969">
                  <c:v>10.433942568051014</c:v>
                </c:pt>
                <c:pt idx="7970">
                  <c:v>10.427396950287456</c:v>
                </c:pt>
                <c:pt idx="7971">
                  <c:v>10.413164731922508</c:v>
                </c:pt>
                <c:pt idx="7972">
                  <c:v>10.404776526557324</c:v>
                </c:pt>
                <c:pt idx="7973">
                  <c:v>10.381345761136117</c:v>
                </c:pt>
                <c:pt idx="7974">
                  <c:v>10.324327799415734</c:v>
                </c:pt>
                <c:pt idx="7975">
                  <c:v>10.29708130833021</c:v>
                </c:pt>
                <c:pt idx="7976">
                  <c:v>10.294047649699358</c:v>
                </c:pt>
                <c:pt idx="7977">
                  <c:v>10.253524811316177</c:v>
                </c:pt>
                <c:pt idx="7978">
                  <c:v>10.238836469171659</c:v>
                </c:pt>
                <c:pt idx="7979">
                  <c:v>10.204001664672301</c:v>
                </c:pt>
                <c:pt idx="7980">
                  <c:v>10.203393122630727</c:v>
                </c:pt>
                <c:pt idx="7981">
                  <c:v>10.189516746087842</c:v>
                </c:pt>
                <c:pt idx="7982">
                  <c:v>10.18181836019601</c:v>
                </c:pt>
                <c:pt idx="7983">
                  <c:v>10.179484984164775</c:v>
                </c:pt>
                <c:pt idx="7984">
                  <c:v>10.178247705971476</c:v>
                </c:pt>
                <c:pt idx="7985">
                  <c:v>10.138891182572749</c:v>
                </c:pt>
                <c:pt idx="7986">
                  <c:v>10.129392512031</c:v>
                </c:pt>
                <c:pt idx="7987">
                  <c:v>10.12807678981919</c:v>
                </c:pt>
                <c:pt idx="7988">
                  <c:v>10.120940389845307</c:v>
                </c:pt>
                <c:pt idx="7989">
                  <c:v>10.119132057499279</c:v>
                </c:pt>
                <c:pt idx="7990">
                  <c:v>10.116800061385655</c:v>
                </c:pt>
                <c:pt idx="7991">
                  <c:v>10.10576641973932</c:v>
                </c:pt>
                <c:pt idx="7992">
                  <c:v>10.081596462700555</c:v>
                </c:pt>
                <c:pt idx="7993">
                  <c:v>10.079759980284834</c:v>
                </c:pt>
                <c:pt idx="7994">
                  <c:v>10.056417113105709</c:v>
                </c:pt>
                <c:pt idx="7995">
                  <c:v>10.050927045165976</c:v>
                </c:pt>
                <c:pt idx="7996">
                  <c:v>10.047656199395513</c:v>
                </c:pt>
                <c:pt idx="7997">
                  <c:v>10.035020968031453</c:v>
                </c:pt>
                <c:pt idx="7998">
                  <c:v>10.028433056377459</c:v>
                </c:pt>
                <c:pt idx="7999">
                  <c:v>9.9703164026339852</c:v>
                </c:pt>
                <c:pt idx="8000">
                  <c:v>9.9672672539444633</c:v>
                </c:pt>
                <c:pt idx="8001">
                  <c:v>9.9642640233470967</c:v>
                </c:pt>
                <c:pt idx="8002">
                  <c:v>9.9622177999085952</c:v>
                </c:pt>
                <c:pt idx="8003">
                  <c:v>9.9611717867008043</c:v>
                </c:pt>
                <c:pt idx="8004">
                  <c:v>9.9571113343098308</c:v>
                </c:pt>
                <c:pt idx="8005">
                  <c:v>9.95446961943607</c:v>
                </c:pt>
                <c:pt idx="8006">
                  <c:v>9.9535745898939378</c:v>
                </c:pt>
                <c:pt idx="8007">
                  <c:v>9.9446572377681566</c:v>
                </c:pt>
                <c:pt idx="8008">
                  <c:v>9.9439514914926708</c:v>
                </c:pt>
                <c:pt idx="8009">
                  <c:v>9.9160007736950249</c:v>
                </c:pt>
                <c:pt idx="8010">
                  <c:v>9.899267652727417</c:v>
                </c:pt>
                <c:pt idx="8011">
                  <c:v>9.8935568341524576</c:v>
                </c:pt>
                <c:pt idx="8012">
                  <c:v>9.8913647265881455</c:v>
                </c:pt>
                <c:pt idx="8013">
                  <c:v>9.8842426465712236</c:v>
                </c:pt>
                <c:pt idx="8014">
                  <c:v>9.8822245344832833</c:v>
                </c:pt>
                <c:pt idx="8015">
                  <c:v>9.8581135542283977</c:v>
                </c:pt>
                <c:pt idx="8016">
                  <c:v>9.8570414489709552</c:v>
                </c:pt>
                <c:pt idx="8017">
                  <c:v>9.8486511033298925</c:v>
                </c:pt>
                <c:pt idx="8018">
                  <c:v>9.8479284860709839</c:v>
                </c:pt>
                <c:pt idx="8019">
                  <c:v>9.8326843873006329</c:v>
                </c:pt>
                <c:pt idx="8020">
                  <c:v>9.8279077892133806</c:v>
                </c:pt>
                <c:pt idx="8021">
                  <c:v>9.8176381988070354</c:v>
                </c:pt>
                <c:pt idx="8022">
                  <c:v>9.7988369621292293</c:v>
                </c:pt>
                <c:pt idx="8023">
                  <c:v>9.7797837969639208</c:v>
                </c:pt>
                <c:pt idx="8024">
                  <c:v>9.7764312120989825</c:v>
                </c:pt>
                <c:pt idx="8025">
                  <c:v>9.7687726003823965</c:v>
                </c:pt>
                <c:pt idx="8026">
                  <c:v>9.7612536311397164</c:v>
                </c:pt>
                <c:pt idx="8027">
                  <c:v>9.7357175464693633</c:v>
                </c:pt>
                <c:pt idx="8028">
                  <c:v>9.7351144689939915</c:v>
                </c:pt>
                <c:pt idx="8029">
                  <c:v>9.7284026374585046</c:v>
                </c:pt>
                <c:pt idx="8030">
                  <c:v>9.7219356549568463</c:v>
                </c:pt>
                <c:pt idx="8031">
                  <c:v>9.7111725570135459</c:v>
                </c:pt>
                <c:pt idx="8032">
                  <c:v>9.7103138807775746</c:v>
                </c:pt>
                <c:pt idx="8033">
                  <c:v>9.7069770088201022</c:v>
                </c:pt>
                <c:pt idx="8034">
                  <c:v>9.7017556199744206</c:v>
                </c:pt>
                <c:pt idx="8035">
                  <c:v>9.7012884904210424</c:v>
                </c:pt>
                <c:pt idx="8036">
                  <c:v>9.6951866746792454</c:v>
                </c:pt>
                <c:pt idx="8037">
                  <c:v>9.6823437599405544</c:v>
                </c:pt>
                <c:pt idx="8038">
                  <c:v>9.6821436585733842</c:v>
                </c:pt>
                <c:pt idx="8039">
                  <c:v>9.6626656703987948</c:v>
                </c:pt>
                <c:pt idx="8040">
                  <c:v>9.6483511713678691</c:v>
                </c:pt>
                <c:pt idx="8041">
                  <c:v>9.6314242874812539</c:v>
                </c:pt>
                <c:pt idx="8042">
                  <c:v>9.6283809250026025</c:v>
                </c:pt>
                <c:pt idx="8043">
                  <c:v>9.6255368082401276</c:v>
                </c:pt>
                <c:pt idx="8044">
                  <c:v>9.6227867313539548</c:v>
                </c:pt>
                <c:pt idx="8045">
                  <c:v>9.6122253183366126</c:v>
                </c:pt>
                <c:pt idx="8046">
                  <c:v>9.6100752862808818</c:v>
                </c:pt>
                <c:pt idx="8047">
                  <c:v>9.6092826733772636</c:v>
                </c:pt>
                <c:pt idx="8048">
                  <c:v>9.5873791235484571</c:v>
                </c:pt>
                <c:pt idx="8049">
                  <c:v>9.5868734154246944</c:v>
                </c:pt>
                <c:pt idx="8050">
                  <c:v>9.5804416815745466</c:v>
                </c:pt>
                <c:pt idx="8051">
                  <c:v>9.5738334832011844</c:v>
                </c:pt>
                <c:pt idx="8052">
                  <c:v>9.5715116929753528</c:v>
                </c:pt>
                <c:pt idx="8053">
                  <c:v>9.5683331622575718</c:v>
                </c:pt>
                <c:pt idx="8054">
                  <c:v>9.5588614943928345</c:v>
                </c:pt>
                <c:pt idx="8055">
                  <c:v>9.5565619861061233</c:v>
                </c:pt>
                <c:pt idx="8056">
                  <c:v>9.5464886223824923</c:v>
                </c:pt>
                <c:pt idx="8057">
                  <c:v>9.5345911547809123</c:v>
                </c:pt>
                <c:pt idx="8058">
                  <c:v>9.4797203536588519</c:v>
                </c:pt>
                <c:pt idx="8059">
                  <c:v>9.4786058719815447</c:v>
                </c:pt>
                <c:pt idx="8060">
                  <c:v>9.4783415148187284</c:v>
                </c:pt>
                <c:pt idx="8061">
                  <c:v>9.473990647860278</c:v>
                </c:pt>
                <c:pt idx="8062">
                  <c:v>9.4644324595570861</c:v>
                </c:pt>
                <c:pt idx="8063">
                  <c:v>9.4385975569380633</c:v>
                </c:pt>
                <c:pt idx="8064">
                  <c:v>9.4385863705171058</c:v>
                </c:pt>
                <c:pt idx="8065">
                  <c:v>9.4383528525074532</c:v>
                </c:pt>
                <c:pt idx="8066">
                  <c:v>9.4360260629218473</c:v>
                </c:pt>
                <c:pt idx="8067">
                  <c:v>9.4294153402326</c:v>
                </c:pt>
                <c:pt idx="8068">
                  <c:v>9.4045781921050189</c:v>
                </c:pt>
                <c:pt idx="8069">
                  <c:v>9.4027865720469652</c:v>
                </c:pt>
                <c:pt idx="8070">
                  <c:v>9.3691444208941324</c:v>
                </c:pt>
                <c:pt idx="8071">
                  <c:v>9.3659463301172039</c:v>
                </c:pt>
                <c:pt idx="8072">
                  <c:v>9.3629242569778857</c:v>
                </c:pt>
                <c:pt idx="8073">
                  <c:v>9.3582966746172502</c:v>
                </c:pt>
                <c:pt idx="8074">
                  <c:v>9.3467828968789277</c:v>
                </c:pt>
                <c:pt idx="8075">
                  <c:v>9.3260711640788934</c:v>
                </c:pt>
                <c:pt idx="8076">
                  <c:v>9.2867994919323049</c:v>
                </c:pt>
                <c:pt idx="8077">
                  <c:v>9.2649646996608226</c:v>
                </c:pt>
                <c:pt idx="8078">
                  <c:v>9.2397745910858315</c:v>
                </c:pt>
                <c:pt idx="8079">
                  <c:v>9.232764236545119</c:v>
                </c:pt>
                <c:pt idx="8080">
                  <c:v>9.2298735343459803</c:v>
                </c:pt>
                <c:pt idx="8081">
                  <c:v>9.203564174248223</c:v>
                </c:pt>
                <c:pt idx="8082">
                  <c:v>9.188512137782471</c:v>
                </c:pt>
                <c:pt idx="8083">
                  <c:v>9.1818140591785955</c:v>
                </c:pt>
                <c:pt idx="8084">
                  <c:v>9.1805316239102641</c:v>
                </c:pt>
                <c:pt idx="8085">
                  <c:v>9.1711348342353194</c:v>
                </c:pt>
                <c:pt idx="8086">
                  <c:v>9.1690088758613388</c:v>
                </c:pt>
                <c:pt idx="8087">
                  <c:v>9.1634173507512173</c:v>
                </c:pt>
                <c:pt idx="8088">
                  <c:v>9.144481171035105</c:v>
                </c:pt>
                <c:pt idx="8089">
                  <c:v>9.1211227000546646</c:v>
                </c:pt>
                <c:pt idx="8090">
                  <c:v>9.1121341204678785</c:v>
                </c:pt>
                <c:pt idx="8091">
                  <c:v>9.1120834928034782</c:v>
                </c:pt>
                <c:pt idx="8092">
                  <c:v>9.1078479867484319</c:v>
                </c:pt>
                <c:pt idx="8093">
                  <c:v>9.097589764344951</c:v>
                </c:pt>
                <c:pt idx="8094">
                  <c:v>9.0913220364915954</c:v>
                </c:pt>
                <c:pt idx="8095">
                  <c:v>9.0844034183713713</c:v>
                </c:pt>
                <c:pt idx="8096">
                  <c:v>9.0807896194246762</c:v>
                </c:pt>
                <c:pt idx="8097">
                  <c:v>9.0764351831083498</c:v>
                </c:pt>
                <c:pt idx="8098">
                  <c:v>9.0292387717135458</c:v>
                </c:pt>
                <c:pt idx="8099">
                  <c:v>9.0087093349022158</c:v>
                </c:pt>
                <c:pt idx="8100">
                  <c:v>9.00468907518332</c:v>
                </c:pt>
                <c:pt idx="8101">
                  <c:v>8.9430491165900019</c:v>
                </c:pt>
                <c:pt idx="8102">
                  <c:v>8.9424313747806945</c:v>
                </c:pt>
                <c:pt idx="8103">
                  <c:v>8.9414590373243321</c:v>
                </c:pt>
                <c:pt idx="8104">
                  <c:v>8.9323330620007368</c:v>
                </c:pt>
                <c:pt idx="8105">
                  <c:v>8.9272481983924212</c:v>
                </c:pt>
                <c:pt idx="8106">
                  <c:v>8.9188487553072768</c:v>
                </c:pt>
                <c:pt idx="8107">
                  <c:v>8.9140651848159909</c:v>
                </c:pt>
                <c:pt idx="8108">
                  <c:v>8.9115634488088276</c:v>
                </c:pt>
                <c:pt idx="8109">
                  <c:v>8.9039868817357632</c:v>
                </c:pt>
                <c:pt idx="8110">
                  <c:v>8.8808777158249459</c:v>
                </c:pt>
                <c:pt idx="8111">
                  <c:v>8.8804720573421925</c:v>
                </c:pt>
                <c:pt idx="8112">
                  <c:v>8.8747968103961483</c:v>
                </c:pt>
                <c:pt idx="8113">
                  <c:v>8.8676710962109695</c:v>
                </c:pt>
                <c:pt idx="8114">
                  <c:v>8.8648009274098598</c:v>
                </c:pt>
                <c:pt idx="8115">
                  <c:v>8.8451871060485061</c:v>
                </c:pt>
                <c:pt idx="8116">
                  <c:v>8.8407086441116398</c:v>
                </c:pt>
                <c:pt idx="8117">
                  <c:v>8.8362973417642756</c:v>
                </c:pt>
                <c:pt idx="8118">
                  <c:v>8.8338932673823933</c:v>
                </c:pt>
                <c:pt idx="8119">
                  <c:v>8.8275266797296297</c:v>
                </c:pt>
                <c:pt idx="8120">
                  <c:v>8.8261316627243183</c:v>
                </c:pt>
                <c:pt idx="8121">
                  <c:v>8.8163552383271178</c:v>
                </c:pt>
                <c:pt idx="8122">
                  <c:v>8.8017640380987245</c:v>
                </c:pt>
                <c:pt idx="8123">
                  <c:v>8.7964890617593099</c:v>
                </c:pt>
                <c:pt idx="8124">
                  <c:v>8.7953539823952145</c:v>
                </c:pt>
                <c:pt idx="8125">
                  <c:v>8.7946434501726465</c:v>
                </c:pt>
                <c:pt idx="8126">
                  <c:v>8.7716182504821472</c:v>
                </c:pt>
                <c:pt idx="8127">
                  <c:v>8.7648192796790507</c:v>
                </c:pt>
                <c:pt idx="8128">
                  <c:v>8.7629514575453538</c:v>
                </c:pt>
                <c:pt idx="8129">
                  <c:v>8.7518076061612362</c:v>
                </c:pt>
                <c:pt idx="8130">
                  <c:v>8.7443795052793689</c:v>
                </c:pt>
                <c:pt idx="8131">
                  <c:v>8.7432889998370911</c:v>
                </c:pt>
                <c:pt idx="8132">
                  <c:v>8.7430481471731678</c:v>
                </c:pt>
                <c:pt idx="8133">
                  <c:v>8.726067385823205</c:v>
                </c:pt>
                <c:pt idx="8134">
                  <c:v>8.7222104146251063</c:v>
                </c:pt>
                <c:pt idx="8135">
                  <c:v>8.7142050636129547</c:v>
                </c:pt>
                <c:pt idx="8136">
                  <c:v>8.7087253515955858</c:v>
                </c:pt>
                <c:pt idx="8137">
                  <c:v>8.6971847547766341</c:v>
                </c:pt>
                <c:pt idx="8138">
                  <c:v>8.6407253960195742</c:v>
                </c:pt>
                <c:pt idx="8139">
                  <c:v>8.6396902359630943</c:v>
                </c:pt>
                <c:pt idx="8140">
                  <c:v>8.6349770661073393</c:v>
                </c:pt>
                <c:pt idx="8141">
                  <c:v>8.6285846624445668</c:v>
                </c:pt>
                <c:pt idx="8142">
                  <c:v>8.6229449592458778</c:v>
                </c:pt>
                <c:pt idx="8143">
                  <c:v>8.6092867551843977</c:v>
                </c:pt>
                <c:pt idx="8144">
                  <c:v>8.5975569071478386</c:v>
                </c:pt>
                <c:pt idx="8145">
                  <c:v>8.5235868570333775</c:v>
                </c:pt>
                <c:pt idx="8146">
                  <c:v>8.5220071782633209</c:v>
                </c:pt>
                <c:pt idx="8147">
                  <c:v>8.5144625287281492</c:v>
                </c:pt>
                <c:pt idx="8148">
                  <c:v>8.5068489327705024</c:v>
                </c:pt>
                <c:pt idx="8149">
                  <c:v>8.4986752090709903</c:v>
                </c:pt>
                <c:pt idx="8150">
                  <c:v>8.4885101482128515</c:v>
                </c:pt>
                <c:pt idx="8151">
                  <c:v>8.4870270990362826</c:v>
                </c:pt>
                <c:pt idx="8152">
                  <c:v>8.4725654373868551</c:v>
                </c:pt>
                <c:pt idx="8153">
                  <c:v>8.4461112254009354</c:v>
                </c:pt>
                <c:pt idx="8154">
                  <c:v>8.4263553652558478</c:v>
                </c:pt>
                <c:pt idx="8155">
                  <c:v>8.4158880563290808</c:v>
                </c:pt>
                <c:pt idx="8156">
                  <c:v>8.4132745880529889</c:v>
                </c:pt>
                <c:pt idx="8157">
                  <c:v>8.4130164449836808</c:v>
                </c:pt>
                <c:pt idx="8158">
                  <c:v>8.406287176507595</c:v>
                </c:pt>
                <c:pt idx="8159">
                  <c:v>8.3892368334860112</c:v>
                </c:pt>
                <c:pt idx="8160">
                  <c:v>8.381739894940603</c:v>
                </c:pt>
                <c:pt idx="8161">
                  <c:v>8.3726471904187463</c:v>
                </c:pt>
                <c:pt idx="8162">
                  <c:v>8.3699861570745515</c:v>
                </c:pt>
                <c:pt idx="8163">
                  <c:v>8.3684859473143511</c:v>
                </c:pt>
                <c:pt idx="8164">
                  <c:v>8.3629681136854259</c:v>
                </c:pt>
                <c:pt idx="8165">
                  <c:v>8.3438273742672919</c:v>
                </c:pt>
                <c:pt idx="8166">
                  <c:v>8.3378177913308402</c:v>
                </c:pt>
                <c:pt idx="8167">
                  <c:v>8.3299861547904719</c:v>
                </c:pt>
                <c:pt idx="8168">
                  <c:v>8.3252696903486783</c:v>
                </c:pt>
                <c:pt idx="8169">
                  <c:v>8.3207590398712057</c:v>
                </c:pt>
                <c:pt idx="8170">
                  <c:v>8.3138367479009485</c:v>
                </c:pt>
                <c:pt idx="8171">
                  <c:v>8.2726986933930906</c:v>
                </c:pt>
                <c:pt idx="8172">
                  <c:v>8.2457691015646031</c:v>
                </c:pt>
                <c:pt idx="8173">
                  <c:v>8.2429354442503247</c:v>
                </c:pt>
                <c:pt idx="8174">
                  <c:v>8.2329631690698353</c:v>
                </c:pt>
                <c:pt idx="8175">
                  <c:v>8.2323615491704771</c:v>
                </c:pt>
                <c:pt idx="8176">
                  <c:v>8.2218991379249822</c:v>
                </c:pt>
                <c:pt idx="8177">
                  <c:v>8.2137810067655899</c:v>
                </c:pt>
                <c:pt idx="8178">
                  <c:v>8.2116109496634238</c:v>
                </c:pt>
                <c:pt idx="8179">
                  <c:v>8.2083725398606706</c:v>
                </c:pt>
                <c:pt idx="8180">
                  <c:v>8.1925620840834927</c:v>
                </c:pt>
                <c:pt idx="8181">
                  <c:v>8.191353873808513</c:v>
                </c:pt>
                <c:pt idx="8182">
                  <c:v>8.179249445581382</c:v>
                </c:pt>
                <c:pt idx="8183">
                  <c:v>8.1683691881440055</c:v>
                </c:pt>
                <c:pt idx="8184">
                  <c:v>8.1575225410457897</c:v>
                </c:pt>
                <c:pt idx="8185">
                  <c:v>8.1572284175691845</c:v>
                </c:pt>
                <c:pt idx="8186">
                  <c:v>8.1560441442988374</c:v>
                </c:pt>
                <c:pt idx="8187">
                  <c:v>8.1517230627429207</c:v>
                </c:pt>
                <c:pt idx="8188">
                  <c:v>8.1422231932775926</c:v>
                </c:pt>
                <c:pt idx="8189">
                  <c:v>8.1378693469298984</c:v>
                </c:pt>
                <c:pt idx="8190">
                  <c:v>8.1306230252751455</c:v>
                </c:pt>
                <c:pt idx="8191">
                  <c:v>8.1202954256251996</c:v>
                </c:pt>
                <c:pt idx="8192">
                  <c:v>8.0897550828462972</c:v>
                </c:pt>
                <c:pt idx="8193">
                  <c:v>8.0870428673535439</c:v>
                </c:pt>
                <c:pt idx="8194">
                  <c:v>8.0444090151401628</c:v>
                </c:pt>
                <c:pt idx="8195">
                  <c:v>8.0406666371506184</c:v>
                </c:pt>
                <c:pt idx="8196">
                  <c:v>8.0199147881002375</c:v>
                </c:pt>
                <c:pt idx="8197">
                  <c:v>8.0058887803337733</c:v>
                </c:pt>
                <c:pt idx="8198">
                  <c:v>7.9973409710441841</c:v>
                </c:pt>
                <c:pt idx="8199">
                  <c:v>7.9937888368146286</c:v>
                </c:pt>
                <c:pt idx="8200">
                  <c:v>7.9927302015880315</c:v>
                </c:pt>
                <c:pt idx="8201">
                  <c:v>7.9754847643454498</c:v>
                </c:pt>
                <c:pt idx="8202">
                  <c:v>7.9745564475102215</c:v>
                </c:pt>
                <c:pt idx="8203">
                  <c:v>7.9683081102649354</c:v>
                </c:pt>
                <c:pt idx="8204">
                  <c:v>7.9495824696474209</c:v>
                </c:pt>
                <c:pt idx="8205">
                  <c:v>7.9467303370075477</c:v>
                </c:pt>
                <c:pt idx="8206">
                  <c:v>7.9460362562937679</c:v>
                </c:pt>
                <c:pt idx="8207">
                  <c:v>7.9391969703763294</c:v>
                </c:pt>
                <c:pt idx="8208">
                  <c:v>7.9389014392136668</c:v>
                </c:pt>
                <c:pt idx="8209">
                  <c:v>7.9373896147195628</c:v>
                </c:pt>
                <c:pt idx="8210">
                  <c:v>7.9204325915122169</c:v>
                </c:pt>
                <c:pt idx="8211">
                  <c:v>7.9166766783954525</c:v>
                </c:pt>
                <c:pt idx="8212">
                  <c:v>7.9147653176896799</c:v>
                </c:pt>
                <c:pt idx="8213">
                  <c:v>7.9105720937116777</c:v>
                </c:pt>
                <c:pt idx="8214">
                  <c:v>7.9026904918576575</c:v>
                </c:pt>
                <c:pt idx="8215">
                  <c:v>7.8992393846663411</c:v>
                </c:pt>
                <c:pt idx="8216">
                  <c:v>7.8924142778399613</c:v>
                </c:pt>
                <c:pt idx="8217">
                  <c:v>7.8871492471291038</c:v>
                </c:pt>
                <c:pt idx="8218">
                  <c:v>7.8483918574387372</c:v>
                </c:pt>
                <c:pt idx="8219">
                  <c:v>7.8309357829439552</c:v>
                </c:pt>
                <c:pt idx="8220">
                  <c:v>7.8291991451388956</c:v>
                </c:pt>
                <c:pt idx="8221">
                  <c:v>7.8206602923830042</c:v>
                </c:pt>
                <c:pt idx="8222">
                  <c:v>7.8187091496793304</c:v>
                </c:pt>
                <c:pt idx="8223">
                  <c:v>7.8100959076216725</c:v>
                </c:pt>
                <c:pt idx="8224">
                  <c:v>7.7994580854647149</c:v>
                </c:pt>
                <c:pt idx="8225">
                  <c:v>7.7981163561504099</c:v>
                </c:pt>
                <c:pt idx="8226">
                  <c:v>7.7976282866443052</c:v>
                </c:pt>
                <c:pt idx="8227">
                  <c:v>7.7932719687580256</c:v>
                </c:pt>
                <c:pt idx="8228">
                  <c:v>7.7925639930760155</c:v>
                </c:pt>
                <c:pt idx="8229">
                  <c:v>7.7897660063068139</c:v>
                </c:pt>
                <c:pt idx="8230">
                  <c:v>7.7793940531542995</c:v>
                </c:pt>
                <c:pt idx="8231">
                  <c:v>7.774890496208001</c:v>
                </c:pt>
                <c:pt idx="8232">
                  <c:v>7.7387006187957335</c:v>
                </c:pt>
                <c:pt idx="8233">
                  <c:v>7.7165232534516823</c:v>
                </c:pt>
                <c:pt idx="8234">
                  <c:v>7.7071978652212367</c:v>
                </c:pt>
                <c:pt idx="8235">
                  <c:v>7.7048592335970127</c:v>
                </c:pt>
                <c:pt idx="8236">
                  <c:v>7.6899849627072694</c:v>
                </c:pt>
                <c:pt idx="8237">
                  <c:v>7.683990735244481</c:v>
                </c:pt>
                <c:pt idx="8238">
                  <c:v>7.6820614125233</c:v>
                </c:pt>
                <c:pt idx="8239">
                  <c:v>7.649454325097885</c:v>
                </c:pt>
                <c:pt idx="8240">
                  <c:v>7.647481867310006</c:v>
                </c:pt>
                <c:pt idx="8241">
                  <c:v>7.6405335060024155</c:v>
                </c:pt>
                <c:pt idx="8242">
                  <c:v>7.639822223700425</c:v>
                </c:pt>
                <c:pt idx="8243">
                  <c:v>7.6044383780634455</c:v>
                </c:pt>
                <c:pt idx="8244">
                  <c:v>7.5967137060427898</c:v>
                </c:pt>
                <c:pt idx="8245">
                  <c:v>7.5938426105334011</c:v>
                </c:pt>
                <c:pt idx="8246">
                  <c:v>7.5667360266954722</c:v>
                </c:pt>
                <c:pt idx="8247">
                  <c:v>7.5093975421107784</c:v>
                </c:pt>
                <c:pt idx="8248">
                  <c:v>7.5088867916606308</c:v>
                </c:pt>
                <c:pt idx="8249">
                  <c:v>7.5039264668403716</c:v>
                </c:pt>
                <c:pt idx="8250">
                  <c:v>7.4871338328602031</c:v>
                </c:pt>
                <c:pt idx="8251">
                  <c:v>7.4840171159036215</c:v>
                </c:pt>
                <c:pt idx="8252">
                  <c:v>7.4794008009078707</c:v>
                </c:pt>
                <c:pt idx="8253">
                  <c:v>7.4745832953875517</c:v>
                </c:pt>
                <c:pt idx="8254">
                  <c:v>7.4698325549258957</c:v>
                </c:pt>
                <c:pt idx="8255">
                  <c:v>7.4616593464744234</c:v>
                </c:pt>
                <c:pt idx="8256">
                  <c:v>7.4456614666533376</c:v>
                </c:pt>
                <c:pt idx="8257">
                  <c:v>7.4080501802538947</c:v>
                </c:pt>
                <c:pt idx="8258">
                  <c:v>7.3790575923059514</c:v>
                </c:pt>
                <c:pt idx="8259">
                  <c:v>7.3787367451599435</c:v>
                </c:pt>
                <c:pt idx="8260">
                  <c:v>7.3718024402026234</c:v>
                </c:pt>
                <c:pt idx="8261">
                  <c:v>7.3662308047937248</c:v>
                </c:pt>
                <c:pt idx="8262">
                  <c:v>7.3205253491724882</c:v>
                </c:pt>
                <c:pt idx="8263">
                  <c:v>7.3124515453162937</c:v>
                </c:pt>
                <c:pt idx="8264">
                  <c:v>7.3076836440757607</c:v>
                </c:pt>
                <c:pt idx="8265">
                  <c:v>7.3058695479635007</c:v>
                </c:pt>
                <c:pt idx="8266">
                  <c:v>7.2967314450105141</c:v>
                </c:pt>
                <c:pt idx="8267">
                  <c:v>7.2936093742285042</c:v>
                </c:pt>
                <c:pt idx="8268">
                  <c:v>7.2863320450993809</c:v>
                </c:pt>
                <c:pt idx="8269">
                  <c:v>7.2808606662574729</c:v>
                </c:pt>
                <c:pt idx="8270">
                  <c:v>7.2740906715616882</c:v>
                </c:pt>
                <c:pt idx="8271">
                  <c:v>7.2687722580696414</c:v>
                </c:pt>
                <c:pt idx="8272">
                  <c:v>7.2269309204501226</c:v>
                </c:pt>
                <c:pt idx="8273">
                  <c:v>7.2247789251133714</c:v>
                </c:pt>
                <c:pt idx="8274">
                  <c:v>7.1950704810235813</c:v>
                </c:pt>
                <c:pt idx="8275">
                  <c:v>7.1869914514568771</c:v>
                </c:pt>
                <c:pt idx="8276">
                  <c:v>7.1631788946605459</c:v>
                </c:pt>
                <c:pt idx="8277">
                  <c:v>7.1630272028885873</c:v>
                </c:pt>
                <c:pt idx="8278">
                  <c:v>7.1626498155678036</c:v>
                </c:pt>
                <c:pt idx="8279">
                  <c:v>7.1585025315144186</c:v>
                </c:pt>
                <c:pt idx="8280">
                  <c:v>7.1311261175149019</c:v>
                </c:pt>
                <c:pt idx="8281">
                  <c:v>7.1297210569965506</c:v>
                </c:pt>
                <c:pt idx="8282">
                  <c:v>7.1068668574984004</c:v>
                </c:pt>
                <c:pt idx="8283">
                  <c:v>7.0685854781309949</c:v>
                </c:pt>
                <c:pt idx="8284">
                  <c:v>7.0605623229954633</c:v>
                </c:pt>
                <c:pt idx="8285">
                  <c:v>7.0603232019636417</c:v>
                </c:pt>
                <c:pt idx="8286">
                  <c:v>7.0589326959517669</c:v>
                </c:pt>
                <c:pt idx="8287">
                  <c:v>7.0572756863322708</c:v>
                </c:pt>
                <c:pt idx="8288">
                  <c:v>7.0380580794781729</c:v>
                </c:pt>
                <c:pt idx="8289">
                  <c:v>7.0143642327103031</c:v>
                </c:pt>
                <c:pt idx="8290">
                  <c:v>7.0098076281871382</c:v>
                </c:pt>
                <c:pt idx="8291">
                  <c:v>7.0092630417092874</c:v>
                </c:pt>
                <c:pt idx="8292">
                  <c:v>7.0028422805785917</c:v>
                </c:pt>
                <c:pt idx="8293">
                  <c:v>6.9990366787508886</c:v>
                </c:pt>
                <c:pt idx="8294">
                  <c:v>6.9634172239926961</c:v>
                </c:pt>
                <c:pt idx="8295">
                  <c:v>6.9244790850371691</c:v>
                </c:pt>
                <c:pt idx="8296">
                  <c:v>6.917813326318023</c:v>
                </c:pt>
                <c:pt idx="8297">
                  <c:v>6.9120982964279225</c:v>
                </c:pt>
                <c:pt idx="8298">
                  <c:v>6.9075725299674637</c:v>
                </c:pt>
                <c:pt idx="8299">
                  <c:v>6.9074257201729647</c:v>
                </c:pt>
                <c:pt idx="8300">
                  <c:v>6.8920344112177458</c:v>
                </c:pt>
                <c:pt idx="8301">
                  <c:v>6.8847295061654226</c:v>
                </c:pt>
                <c:pt idx="8302">
                  <c:v>6.8616365801513659</c:v>
                </c:pt>
                <c:pt idx="8303">
                  <c:v>6.8587273868759349</c:v>
                </c:pt>
                <c:pt idx="8304">
                  <c:v>6.8560976449524</c:v>
                </c:pt>
                <c:pt idx="8305">
                  <c:v>6.8555012613538162</c:v>
                </c:pt>
                <c:pt idx="8306">
                  <c:v>6.8459686542238742</c:v>
                </c:pt>
                <c:pt idx="8307">
                  <c:v>6.8348078624748299</c:v>
                </c:pt>
                <c:pt idx="8308">
                  <c:v>6.8318387806192566</c:v>
                </c:pt>
                <c:pt idx="8309">
                  <c:v>6.8250902911308531</c:v>
                </c:pt>
                <c:pt idx="8310">
                  <c:v>6.8247567554750299</c:v>
                </c:pt>
                <c:pt idx="8311">
                  <c:v>6.8204102360016821</c:v>
                </c:pt>
                <c:pt idx="8312">
                  <c:v>6.8159480909807817</c:v>
                </c:pt>
                <c:pt idx="8313">
                  <c:v>6.7969789105317151</c:v>
                </c:pt>
                <c:pt idx="8314">
                  <c:v>6.7967284482153421</c:v>
                </c:pt>
                <c:pt idx="8315">
                  <c:v>6.7791355631921695</c:v>
                </c:pt>
                <c:pt idx="8316">
                  <c:v>6.776828124374636</c:v>
                </c:pt>
                <c:pt idx="8317">
                  <c:v>6.7729809943196662</c:v>
                </c:pt>
                <c:pt idx="8318">
                  <c:v>6.7684684285417882</c:v>
                </c:pt>
                <c:pt idx="8319">
                  <c:v>6.7584450063137265</c:v>
                </c:pt>
                <c:pt idx="8320">
                  <c:v>6.7579160384861563</c:v>
                </c:pt>
                <c:pt idx="8321">
                  <c:v>6.752670091369783</c:v>
                </c:pt>
                <c:pt idx="8322">
                  <c:v>6.7464038214248081</c:v>
                </c:pt>
                <c:pt idx="8323">
                  <c:v>6.7442638935592321</c:v>
                </c:pt>
                <c:pt idx="8324">
                  <c:v>6.7308922912573426</c:v>
                </c:pt>
                <c:pt idx="8325">
                  <c:v>6.7198454118032203</c:v>
                </c:pt>
                <c:pt idx="8326">
                  <c:v>6.7089724703169749</c:v>
                </c:pt>
                <c:pt idx="8327">
                  <c:v>6.6921450319600559</c:v>
                </c:pt>
                <c:pt idx="8328">
                  <c:v>6.6650851785172822</c:v>
                </c:pt>
                <c:pt idx="8329">
                  <c:v>6.6296518407705074</c:v>
                </c:pt>
                <c:pt idx="8330">
                  <c:v>6.6205891721610097</c:v>
                </c:pt>
                <c:pt idx="8331">
                  <c:v>6.6190841063500576</c:v>
                </c:pt>
                <c:pt idx="8332">
                  <c:v>6.6129977529999699</c:v>
                </c:pt>
                <c:pt idx="8333">
                  <c:v>6.6071720077064553</c:v>
                </c:pt>
                <c:pt idx="8334">
                  <c:v>6.5937442086105174</c:v>
                </c:pt>
                <c:pt idx="8335">
                  <c:v>6.5617598968349258</c:v>
                </c:pt>
                <c:pt idx="8336">
                  <c:v>6.5595557779706004</c:v>
                </c:pt>
                <c:pt idx="8337">
                  <c:v>6.5561016675011174</c:v>
                </c:pt>
                <c:pt idx="8338">
                  <c:v>6.544938429513703</c:v>
                </c:pt>
                <c:pt idx="8339">
                  <c:v>6.5424399474087247</c:v>
                </c:pt>
                <c:pt idx="8340">
                  <c:v>6.5261955918286239</c:v>
                </c:pt>
                <c:pt idx="8341">
                  <c:v>6.5178795705274117</c:v>
                </c:pt>
                <c:pt idx="8342">
                  <c:v>6.5171521423929137</c:v>
                </c:pt>
                <c:pt idx="8343">
                  <c:v>6.512431368043627</c:v>
                </c:pt>
                <c:pt idx="8344">
                  <c:v>6.5107152460939677</c:v>
                </c:pt>
                <c:pt idx="8345">
                  <c:v>6.4758447839152478</c:v>
                </c:pt>
                <c:pt idx="8346">
                  <c:v>6.4633962884156473</c:v>
                </c:pt>
                <c:pt idx="8347">
                  <c:v>6.4526178229246556</c:v>
                </c:pt>
                <c:pt idx="8348">
                  <c:v>6.4390904074686199</c:v>
                </c:pt>
                <c:pt idx="8349">
                  <c:v>6.4236133585729824</c:v>
                </c:pt>
                <c:pt idx="8350">
                  <c:v>6.4209132818743724</c:v>
                </c:pt>
                <c:pt idx="8351">
                  <c:v>6.408493027933587</c:v>
                </c:pt>
                <c:pt idx="8352">
                  <c:v>6.4012396634909168</c:v>
                </c:pt>
                <c:pt idx="8353">
                  <c:v>6.3767684508721221</c:v>
                </c:pt>
                <c:pt idx="8354">
                  <c:v>6.3702540726563992</c:v>
                </c:pt>
                <c:pt idx="8355">
                  <c:v>6.3542645973381013</c:v>
                </c:pt>
                <c:pt idx="8356">
                  <c:v>6.354166656935492</c:v>
                </c:pt>
                <c:pt idx="8357">
                  <c:v>6.3505322746742294</c:v>
                </c:pt>
                <c:pt idx="8358">
                  <c:v>6.341496475784357</c:v>
                </c:pt>
                <c:pt idx="8359">
                  <c:v>6.335542217875294</c:v>
                </c:pt>
                <c:pt idx="8360">
                  <c:v>6.3224619933444277</c:v>
                </c:pt>
                <c:pt idx="8361">
                  <c:v>6.3028475471565368</c:v>
                </c:pt>
                <c:pt idx="8362">
                  <c:v>6.2945443847369358</c:v>
                </c:pt>
                <c:pt idx="8363">
                  <c:v>6.270068204261305</c:v>
                </c:pt>
                <c:pt idx="8364">
                  <c:v>6.2488170911519001</c:v>
                </c:pt>
                <c:pt idx="8365">
                  <c:v>6.2357205649752068</c:v>
                </c:pt>
                <c:pt idx="8366">
                  <c:v>6.2316416803027543</c:v>
                </c:pt>
                <c:pt idx="8367">
                  <c:v>6.2152280030866374</c:v>
                </c:pt>
                <c:pt idx="8368">
                  <c:v>6.2147325269728739</c:v>
                </c:pt>
                <c:pt idx="8369">
                  <c:v>6.2139937189182799</c:v>
                </c:pt>
                <c:pt idx="8370">
                  <c:v>6.182024497858734</c:v>
                </c:pt>
                <c:pt idx="8371">
                  <c:v>6.1677004329753027</c:v>
                </c:pt>
                <c:pt idx="8372">
                  <c:v>6.1442884194804277</c:v>
                </c:pt>
                <c:pt idx="8373">
                  <c:v>6.131718106091629</c:v>
                </c:pt>
                <c:pt idx="8374">
                  <c:v>6.1210653481972193</c:v>
                </c:pt>
                <c:pt idx="8375">
                  <c:v>6.109706869011311</c:v>
                </c:pt>
                <c:pt idx="8376">
                  <c:v>6.105877220315195</c:v>
                </c:pt>
                <c:pt idx="8377">
                  <c:v>6.1024682071775977</c:v>
                </c:pt>
                <c:pt idx="8378">
                  <c:v>6.0999255728988535</c:v>
                </c:pt>
                <c:pt idx="8379">
                  <c:v>6.0978891628580802</c:v>
                </c:pt>
                <c:pt idx="8380">
                  <c:v>6.0768136666728854</c:v>
                </c:pt>
                <c:pt idx="8381">
                  <c:v>6.0658415705110302</c:v>
                </c:pt>
                <c:pt idx="8382">
                  <c:v>6.0645554261362298</c:v>
                </c:pt>
                <c:pt idx="8383">
                  <c:v>6.0471363494729919</c:v>
                </c:pt>
                <c:pt idx="8384">
                  <c:v>6.0229993466334992</c:v>
                </c:pt>
                <c:pt idx="8385">
                  <c:v>6.0211796003861258</c:v>
                </c:pt>
                <c:pt idx="8386">
                  <c:v>5.9994376628140103</c:v>
                </c:pt>
                <c:pt idx="8387">
                  <c:v>5.9648608871895341</c:v>
                </c:pt>
                <c:pt idx="8388">
                  <c:v>5.9463385924224896</c:v>
                </c:pt>
                <c:pt idx="8389">
                  <c:v>5.9263716762243019</c:v>
                </c:pt>
                <c:pt idx="8390">
                  <c:v>5.9044600663448037</c:v>
                </c:pt>
                <c:pt idx="8391">
                  <c:v>5.8980245572070995</c:v>
                </c:pt>
                <c:pt idx="8392">
                  <c:v>5.8930997616709604</c:v>
                </c:pt>
                <c:pt idx="8393">
                  <c:v>5.8912316669910254</c:v>
                </c:pt>
                <c:pt idx="8394">
                  <c:v>5.8663118115235706</c:v>
                </c:pt>
                <c:pt idx="8395">
                  <c:v>5.8612358340568091</c:v>
                </c:pt>
                <c:pt idx="8396">
                  <c:v>5.8520704650610194</c:v>
                </c:pt>
                <c:pt idx="8397">
                  <c:v>5.8355683073353699</c:v>
                </c:pt>
                <c:pt idx="8398">
                  <c:v>5.8228644544490189</c:v>
                </c:pt>
                <c:pt idx="8399">
                  <c:v>5.8189545138679835</c:v>
                </c:pt>
                <c:pt idx="8400">
                  <c:v>5.8181302500657459</c:v>
                </c:pt>
                <c:pt idx="8401">
                  <c:v>5.7994598707275067</c:v>
                </c:pt>
                <c:pt idx="8402">
                  <c:v>5.791932248625681</c:v>
                </c:pt>
                <c:pt idx="8403">
                  <c:v>5.7893134026502064</c:v>
                </c:pt>
                <c:pt idx="8404">
                  <c:v>5.774437986562706</c:v>
                </c:pt>
                <c:pt idx="8405">
                  <c:v>5.7608714494356743</c:v>
                </c:pt>
                <c:pt idx="8406">
                  <c:v>5.7502235186560755</c:v>
                </c:pt>
                <c:pt idx="8407">
                  <c:v>5.7294590884652985</c:v>
                </c:pt>
                <c:pt idx="8408">
                  <c:v>5.6919291130018168</c:v>
                </c:pt>
                <c:pt idx="8409">
                  <c:v>5.6740678354790397</c:v>
                </c:pt>
                <c:pt idx="8410">
                  <c:v>5.6581809507948675</c:v>
                </c:pt>
                <c:pt idx="8411">
                  <c:v>5.6576807925215418</c:v>
                </c:pt>
                <c:pt idx="8412">
                  <c:v>5.653787353185761</c:v>
                </c:pt>
                <c:pt idx="8413">
                  <c:v>5.6531605348882383</c:v>
                </c:pt>
                <c:pt idx="8414">
                  <c:v>5.6321641655288941</c:v>
                </c:pt>
                <c:pt idx="8415">
                  <c:v>5.6249184910372891</c:v>
                </c:pt>
                <c:pt idx="8416">
                  <c:v>5.6077257135529717</c:v>
                </c:pt>
                <c:pt idx="8417">
                  <c:v>5.6076977477030496</c:v>
                </c:pt>
                <c:pt idx="8418">
                  <c:v>5.606505986131868</c:v>
                </c:pt>
                <c:pt idx="8419">
                  <c:v>5.5880652116070824</c:v>
                </c:pt>
                <c:pt idx="8420">
                  <c:v>5.5783736779352262</c:v>
                </c:pt>
                <c:pt idx="8421">
                  <c:v>5.5615398738599335</c:v>
                </c:pt>
                <c:pt idx="8422">
                  <c:v>5.5554920687405218</c:v>
                </c:pt>
                <c:pt idx="8423">
                  <c:v>5.5550910034917811</c:v>
                </c:pt>
                <c:pt idx="8424">
                  <c:v>5.5497844361092872</c:v>
                </c:pt>
                <c:pt idx="8425">
                  <c:v>5.5205539657374869</c:v>
                </c:pt>
                <c:pt idx="8426">
                  <c:v>5.4667833952592133</c:v>
                </c:pt>
                <c:pt idx="8427">
                  <c:v>5.4644010033334505</c:v>
                </c:pt>
                <c:pt idx="8428">
                  <c:v>5.448805469223335</c:v>
                </c:pt>
                <c:pt idx="8429">
                  <c:v>5.4484337545289385</c:v>
                </c:pt>
                <c:pt idx="8430">
                  <c:v>5.4438698005318811</c:v>
                </c:pt>
                <c:pt idx="8431">
                  <c:v>5.4234096562939875</c:v>
                </c:pt>
                <c:pt idx="8432">
                  <c:v>5.4070213211662317</c:v>
                </c:pt>
                <c:pt idx="8433">
                  <c:v>5.403146640830327</c:v>
                </c:pt>
                <c:pt idx="8434">
                  <c:v>5.3747574797562949</c:v>
                </c:pt>
                <c:pt idx="8435">
                  <c:v>5.3670362313322295</c:v>
                </c:pt>
                <c:pt idx="8436">
                  <c:v>5.3637469984640038</c:v>
                </c:pt>
                <c:pt idx="8437">
                  <c:v>5.3521816001531315</c:v>
                </c:pt>
                <c:pt idx="8438">
                  <c:v>5.3440172016364338</c:v>
                </c:pt>
                <c:pt idx="8439">
                  <c:v>5.3427401147998017</c:v>
                </c:pt>
                <c:pt idx="8440">
                  <c:v>5.3424677685729689</c:v>
                </c:pt>
                <c:pt idx="8441">
                  <c:v>5.3405982219966068</c:v>
                </c:pt>
                <c:pt idx="8442">
                  <c:v>5.3370232397183566</c:v>
                </c:pt>
                <c:pt idx="8443">
                  <c:v>5.293906573840534</c:v>
                </c:pt>
                <c:pt idx="8444">
                  <c:v>5.2918688127173903</c:v>
                </c:pt>
                <c:pt idx="8445">
                  <c:v>5.2776531221931293</c:v>
                </c:pt>
                <c:pt idx="8446">
                  <c:v>5.2694838425381576</c:v>
                </c:pt>
                <c:pt idx="8447">
                  <c:v>5.2686016831700417</c:v>
                </c:pt>
                <c:pt idx="8448">
                  <c:v>5.2607785704930272</c:v>
                </c:pt>
                <c:pt idx="8449">
                  <c:v>5.249593339451387</c:v>
                </c:pt>
                <c:pt idx="8450">
                  <c:v>5.2262148099889316</c:v>
                </c:pt>
                <c:pt idx="8451">
                  <c:v>5.2242930260981719</c:v>
                </c:pt>
                <c:pt idx="8452">
                  <c:v>5.2240230173228319</c:v>
                </c:pt>
                <c:pt idx="8453">
                  <c:v>5.2207989871468667</c:v>
                </c:pt>
                <c:pt idx="8454">
                  <c:v>5.2158353368199872</c:v>
                </c:pt>
                <c:pt idx="8455">
                  <c:v>5.1995517613305546</c:v>
                </c:pt>
                <c:pt idx="8456">
                  <c:v>5.172606167778711</c:v>
                </c:pt>
                <c:pt idx="8457">
                  <c:v>5.163579639565123</c:v>
                </c:pt>
                <c:pt idx="8458">
                  <c:v>5.1618671213208778</c:v>
                </c:pt>
                <c:pt idx="8459">
                  <c:v>5.1589376107210132</c:v>
                </c:pt>
                <c:pt idx="8460">
                  <c:v>5.1499688960868202</c:v>
                </c:pt>
                <c:pt idx="8461">
                  <c:v>5.1389691252226113</c:v>
                </c:pt>
                <c:pt idx="8462">
                  <c:v>5.132295335534268</c:v>
                </c:pt>
                <c:pt idx="8463">
                  <c:v>5.1191355294092755</c:v>
                </c:pt>
                <c:pt idx="8464">
                  <c:v>5.1081494652246091</c:v>
                </c:pt>
                <c:pt idx="8465">
                  <c:v>5.1065673189346894</c:v>
                </c:pt>
                <c:pt idx="8466">
                  <c:v>5.1055044977719319</c:v>
                </c:pt>
                <c:pt idx="8467">
                  <c:v>5.0910054586574738</c:v>
                </c:pt>
                <c:pt idx="8468">
                  <c:v>5.0786439900329619</c:v>
                </c:pt>
                <c:pt idx="8469">
                  <c:v>5.0697795599646023</c:v>
                </c:pt>
                <c:pt idx="8470">
                  <c:v>5.066753468697808</c:v>
                </c:pt>
                <c:pt idx="8471">
                  <c:v>5.0643246370976502</c:v>
                </c:pt>
                <c:pt idx="8472">
                  <c:v>5.062144561485642</c:v>
                </c:pt>
                <c:pt idx="8473">
                  <c:v>5.0475863414083477</c:v>
                </c:pt>
                <c:pt idx="8474">
                  <c:v>5.0410121139107851</c:v>
                </c:pt>
                <c:pt idx="8475">
                  <c:v>5.0390341363880697</c:v>
                </c:pt>
                <c:pt idx="8476">
                  <c:v>5.0277714377565239</c:v>
                </c:pt>
                <c:pt idx="8477">
                  <c:v>5.017056860585285</c:v>
                </c:pt>
                <c:pt idx="8478">
                  <c:v>5.0161242019892072</c:v>
                </c:pt>
                <c:pt idx="8479">
                  <c:v>5.0118388049015925</c:v>
                </c:pt>
                <c:pt idx="8480">
                  <c:v>5.0062070614803211</c:v>
                </c:pt>
                <c:pt idx="8481">
                  <c:v>5.0055616386446884</c:v>
                </c:pt>
                <c:pt idx="8482">
                  <c:v>4.9808717479756464</c:v>
                </c:pt>
                <c:pt idx="8483">
                  <c:v>4.9626146092821015</c:v>
                </c:pt>
                <c:pt idx="8484">
                  <c:v>4.9536730378273077</c:v>
                </c:pt>
                <c:pt idx="8485">
                  <c:v>4.9381887392543931</c:v>
                </c:pt>
                <c:pt idx="8486">
                  <c:v>4.9376039410812576</c:v>
                </c:pt>
                <c:pt idx="8487">
                  <c:v>4.9158989735506227</c:v>
                </c:pt>
                <c:pt idx="8488">
                  <c:v>4.8756355271322231</c:v>
                </c:pt>
                <c:pt idx="8489">
                  <c:v>4.8577157816475358</c:v>
                </c:pt>
                <c:pt idx="8490">
                  <c:v>4.8566804371543109</c:v>
                </c:pt>
                <c:pt idx="8491">
                  <c:v>4.8334016657363783</c:v>
                </c:pt>
                <c:pt idx="8492">
                  <c:v>4.8332651545720582</c:v>
                </c:pt>
                <c:pt idx="8493">
                  <c:v>4.8299200251971044</c:v>
                </c:pt>
                <c:pt idx="8494">
                  <c:v>4.8127827200281086</c:v>
                </c:pt>
                <c:pt idx="8495">
                  <c:v>4.8122180741384764</c:v>
                </c:pt>
                <c:pt idx="8496">
                  <c:v>4.8103392109545746</c:v>
                </c:pt>
                <c:pt idx="8497">
                  <c:v>4.8049712575292407</c:v>
                </c:pt>
                <c:pt idx="8498">
                  <c:v>4.8046022471071952</c:v>
                </c:pt>
                <c:pt idx="8499">
                  <c:v>4.8015398096984008</c:v>
                </c:pt>
                <c:pt idx="8500">
                  <c:v>4.7887111034583825</c:v>
                </c:pt>
                <c:pt idx="8501">
                  <c:v>4.7853083988349487</c:v>
                </c:pt>
                <c:pt idx="8502">
                  <c:v>4.7818754255293898</c:v>
                </c:pt>
                <c:pt idx="8503">
                  <c:v>4.7807819811113328</c:v>
                </c:pt>
                <c:pt idx="8504">
                  <c:v>4.7553597719807925</c:v>
                </c:pt>
                <c:pt idx="8505">
                  <c:v>4.7329868842047595</c:v>
                </c:pt>
                <c:pt idx="8506">
                  <c:v>4.7297899209464465</c:v>
                </c:pt>
                <c:pt idx="8507">
                  <c:v>4.726695985814974</c:v>
                </c:pt>
                <c:pt idx="8508">
                  <c:v>4.7216878160473392</c:v>
                </c:pt>
                <c:pt idx="8509">
                  <c:v>4.7203455357054755</c:v>
                </c:pt>
                <c:pt idx="8510">
                  <c:v>4.7034295177099148</c:v>
                </c:pt>
                <c:pt idx="8511">
                  <c:v>4.7005577089354249</c:v>
                </c:pt>
                <c:pt idx="8512">
                  <c:v>4.6998529876120774</c:v>
                </c:pt>
                <c:pt idx="8513">
                  <c:v>4.6842600302645883</c:v>
                </c:pt>
                <c:pt idx="8514">
                  <c:v>4.6416886456823736</c:v>
                </c:pt>
                <c:pt idx="8515">
                  <c:v>4.6225016537450667</c:v>
                </c:pt>
                <c:pt idx="8516">
                  <c:v>4.5871186670222102</c:v>
                </c:pt>
                <c:pt idx="8517">
                  <c:v>4.5807221790905768</c:v>
                </c:pt>
                <c:pt idx="8518">
                  <c:v>4.5583302823748744</c:v>
                </c:pt>
                <c:pt idx="8519">
                  <c:v>4.5480974772454044</c:v>
                </c:pt>
                <c:pt idx="8520">
                  <c:v>4.5344759396428511</c:v>
                </c:pt>
                <c:pt idx="8521">
                  <c:v>4.5334503997748268</c:v>
                </c:pt>
                <c:pt idx="8522">
                  <c:v>4.5168914521035628</c:v>
                </c:pt>
                <c:pt idx="8523">
                  <c:v>4.5161239517510969</c:v>
                </c:pt>
                <c:pt idx="8524">
                  <c:v>4.5146954332903197</c:v>
                </c:pt>
                <c:pt idx="8525">
                  <c:v>4.5146454608900477</c:v>
                </c:pt>
                <c:pt idx="8526">
                  <c:v>4.5139053387048396</c:v>
                </c:pt>
                <c:pt idx="8527">
                  <c:v>4.4963557125787954</c:v>
                </c:pt>
                <c:pt idx="8528">
                  <c:v>4.4892376569952148</c:v>
                </c:pt>
                <c:pt idx="8529">
                  <c:v>4.4743392559866919</c:v>
                </c:pt>
                <c:pt idx="8530">
                  <c:v>4.4295905070477097</c:v>
                </c:pt>
                <c:pt idx="8531">
                  <c:v>4.4292437693893492</c:v>
                </c:pt>
                <c:pt idx="8532">
                  <c:v>4.4045093452548141</c:v>
                </c:pt>
                <c:pt idx="8533">
                  <c:v>4.3940105208985907</c:v>
                </c:pt>
                <c:pt idx="8534">
                  <c:v>4.3801555259513663</c:v>
                </c:pt>
                <c:pt idx="8535">
                  <c:v>4.3719881821775859</c:v>
                </c:pt>
                <c:pt idx="8536">
                  <c:v>4.3670382369120135</c:v>
                </c:pt>
                <c:pt idx="8537">
                  <c:v>4.33734208570751</c:v>
                </c:pt>
                <c:pt idx="8538">
                  <c:v>4.3339447214151017</c:v>
                </c:pt>
                <c:pt idx="8539">
                  <c:v>4.3220978816837095</c:v>
                </c:pt>
                <c:pt idx="8540">
                  <c:v>4.3211003653329811</c:v>
                </c:pt>
                <c:pt idx="8541">
                  <c:v>4.3163110523107306</c:v>
                </c:pt>
                <c:pt idx="8542">
                  <c:v>4.3030913947609903</c:v>
                </c:pt>
                <c:pt idx="8543">
                  <c:v>4.2841344536137544</c:v>
                </c:pt>
                <c:pt idx="8544">
                  <c:v>4.2820154208419465</c:v>
                </c:pt>
                <c:pt idx="8545">
                  <c:v>4.2699209370658995</c:v>
                </c:pt>
                <c:pt idx="8546">
                  <c:v>4.269747023391373</c:v>
                </c:pt>
                <c:pt idx="8547">
                  <c:v>4.2696862594250273</c:v>
                </c:pt>
                <c:pt idx="8548">
                  <c:v>4.2648690199167687</c:v>
                </c:pt>
                <c:pt idx="8549">
                  <c:v>4.2608417475704377</c:v>
                </c:pt>
                <c:pt idx="8550">
                  <c:v>4.2471547034228889</c:v>
                </c:pt>
                <c:pt idx="8551">
                  <c:v>4.2324147856204908</c:v>
                </c:pt>
                <c:pt idx="8552">
                  <c:v>4.2286666710500107</c:v>
                </c:pt>
                <c:pt idx="8553">
                  <c:v>4.2266102493600872</c:v>
                </c:pt>
                <c:pt idx="8554">
                  <c:v>4.2236805559563519</c:v>
                </c:pt>
                <c:pt idx="8555">
                  <c:v>4.2227763302181698</c:v>
                </c:pt>
                <c:pt idx="8556">
                  <c:v>4.2211783106111813</c:v>
                </c:pt>
                <c:pt idx="8557">
                  <c:v>4.221152128965505</c:v>
                </c:pt>
                <c:pt idx="8558">
                  <c:v>4.1977710356815576</c:v>
                </c:pt>
                <c:pt idx="8559">
                  <c:v>4.1933504477570018</c:v>
                </c:pt>
                <c:pt idx="8560">
                  <c:v>4.174301674183063</c:v>
                </c:pt>
                <c:pt idx="8561">
                  <c:v>4.1387035263311178</c:v>
                </c:pt>
                <c:pt idx="8562">
                  <c:v>4.1382520634663624</c:v>
                </c:pt>
                <c:pt idx="8563">
                  <c:v>4.1180416536434823</c:v>
                </c:pt>
                <c:pt idx="8564">
                  <c:v>4.1057436941176331</c:v>
                </c:pt>
                <c:pt idx="8565">
                  <c:v>4.0720420454741069</c:v>
                </c:pt>
                <c:pt idx="8566">
                  <c:v>4.0645136873543368</c:v>
                </c:pt>
                <c:pt idx="8567">
                  <c:v>4.0572826423808204</c:v>
                </c:pt>
                <c:pt idx="8568">
                  <c:v>4.0530914518650647</c:v>
                </c:pt>
                <c:pt idx="8569">
                  <c:v>4.0436674178077379</c:v>
                </c:pt>
                <c:pt idx="8570">
                  <c:v>4.0394944250905906</c:v>
                </c:pt>
                <c:pt idx="8571">
                  <c:v>4.0066311005813082</c:v>
                </c:pt>
                <c:pt idx="8572">
                  <c:v>3.9955708101379481</c:v>
                </c:pt>
                <c:pt idx="8573">
                  <c:v>3.9877003894608896</c:v>
                </c:pt>
                <c:pt idx="8574">
                  <c:v>3.9840443747103627</c:v>
                </c:pt>
                <c:pt idx="8575">
                  <c:v>3.962834119383301</c:v>
                </c:pt>
                <c:pt idx="8576">
                  <c:v>3.9586089634096981</c:v>
                </c:pt>
                <c:pt idx="8577">
                  <c:v>3.9195044904370584</c:v>
                </c:pt>
                <c:pt idx="8578">
                  <c:v>3.9060195694512716</c:v>
                </c:pt>
                <c:pt idx="8579">
                  <c:v>3.9014977829336286</c:v>
                </c:pt>
                <c:pt idx="8580">
                  <c:v>3.8908214031271031</c:v>
                </c:pt>
                <c:pt idx="8581">
                  <c:v>3.8906303840382939</c:v>
                </c:pt>
                <c:pt idx="8582">
                  <c:v>3.8870667606697094</c:v>
                </c:pt>
                <c:pt idx="8583">
                  <c:v>3.8809643135711394</c:v>
                </c:pt>
                <c:pt idx="8584">
                  <c:v>3.8762358723429076</c:v>
                </c:pt>
                <c:pt idx="8585">
                  <c:v>3.8730566606365575</c:v>
                </c:pt>
                <c:pt idx="8586">
                  <c:v>3.8514687621990813</c:v>
                </c:pt>
                <c:pt idx="8587">
                  <c:v>3.8049594881652431</c:v>
                </c:pt>
                <c:pt idx="8588">
                  <c:v>3.7893972487465657</c:v>
                </c:pt>
                <c:pt idx="8589">
                  <c:v>3.765820438780263</c:v>
                </c:pt>
                <c:pt idx="8590">
                  <c:v>3.7520894917768852</c:v>
                </c:pt>
                <c:pt idx="8591">
                  <c:v>3.7517160568580321</c:v>
                </c:pt>
                <c:pt idx="8592">
                  <c:v>3.7457646862918548</c:v>
                </c:pt>
                <c:pt idx="8593">
                  <c:v>3.7438608699163289</c:v>
                </c:pt>
                <c:pt idx="8594">
                  <c:v>3.7325527909847742</c:v>
                </c:pt>
                <c:pt idx="8595">
                  <c:v>3.7197657927271686</c:v>
                </c:pt>
                <c:pt idx="8596">
                  <c:v>3.7175001090385518</c:v>
                </c:pt>
                <c:pt idx="8597">
                  <c:v>3.7028537251369031</c:v>
                </c:pt>
                <c:pt idx="8598">
                  <c:v>3.6827977420903579</c:v>
                </c:pt>
                <c:pt idx="8599">
                  <c:v>3.680320630286491</c:v>
                </c:pt>
                <c:pt idx="8600">
                  <c:v>3.671257372610031</c:v>
                </c:pt>
                <c:pt idx="8601">
                  <c:v>3.6514811318498714</c:v>
                </c:pt>
                <c:pt idx="8602">
                  <c:v>3.6490356159374437</c:v>
                </c:pt>
                <c:pt idx="8603">
                  <c:v>3.6347223727160585</c:v>
                </c:pt>
                <c:pt idx="8604">
                  <c:v>3.6334515550127988</c:v>
                </c:pt>
                <c:pt idx="8605">
                  <c:v>3.6261892470776882</c:v>
                </c:pt>
                <c:pt idx="8606">
                  <c:v>3.6160674658459713</c:v>
                </c:pt>
                <c:pt idx="8607">
                  <c:v>3.6089654612455826</c:v>
                </c:pt>
                <c:pt idx="8608">
                  <c:v>3.5963723478812257</c:v>
                </c:pt>
                <c:pt idx="8609">
                  <c:v>3.5511311357511017</c:v>
                </c:pt>
                <c:pt idx="8610">
                  <c:v>3.539044336502621</c:v>
                </c:pt>
                <c:pt idx="8611">
                  <c:v>3.4937460497588253</c:v>
                </c:pt>
                <c:pt idx="8612">
                  <c:v>3.4916687875052381</c:v>
                </c:pt>
                <c:pt idx="8613">
                  <c:v>3.4859777913864693</c:v>
                </c:pt>
                <c:pt idx="8614">
                  <c:v>3.4805232207557908</c:v>
                </c:pt>
                <c:pt idx="8615">
                  <c:v>3.4760448176207159</c:v>
                </c:pt>
                <c:pt idx="8616">
                  <c:v>3.4681959939796747</c:v>
                </c:pt>
                <c:pt idx="8617">
                  <c:v>3.4610157344283161</c:v>
                </c:pt>
                <c:pt idx="8618">
                  <c:v>3.4533265196711391</c:v>
                </c:pt>
                <c:pt idx="8619">
                  <c:v>3.441837429699083</c:v>
                </c:pt>
                <c:pt idx="8620">
                  <c:v>3.441445108363625</c:v>
                </c:pt>
                <c:pt idx="8621">
                  <c:v>3.4101480052122746</c:v>
                </c:pt>
                <c:pt idx="8622">
                  <c:v>3.4087093743915617</c:v>
                </c:pt>
                <c:pt idx="8623">
                  <c:v>3.4057830100345172</c:v>
                </c:pt>
                <c:pt idx="8624">
                  <c:v>3.3670352301620166</c:v>
                </c:pt>
                <c:pt idx="8625">
                  <c:v>3.3479412419226064</c:v>
                </c:pt>
                <c:pt idx="8626">
                  <c:v>3.3458750639693555</c:v>
                </c:pt>
                <c:pt idx="8627">
                  <c:v>3.3398689040755123</c:v>
                </c:pt>
                <c:pt idx="8628">
                  <c:v>3.3111936487368419</c:v>
                </c:pt>
                <c:pt idx="8629">
                  <c:v>3.304436100309085</c:v>
                </c:pt>
                <c:pt idx="8630">
                  <c:v>3.2972063679899897</c:v>
                </c:pt>
                <c:pt idx="8631">
                  <c:v>3.2691212664461378</c:v>
                </c:pt>
                <c:pt idx="8632">
                  <c:v>3.2434752187758265</c:v>
                </c:pt>
                <c:pt idx="8633">
                  <c:v>3.243418654635212</c:v>
                </c:pt>
                <c:pt idx="8634">
                  <c:v>3.2318367763759093</c:v>
                </c:pt>
                <c:pt idx="8635">
                  <c:v>3.2235068315726938</c:v>
                </c:pt>
                <c:pt idx="8636">
                  <c:v>3.197491875413526</c:v>
                </c:pt>
                <c:pt idx="8637">
                  <c:v>3.1941322596389892</c:v>
                </c:pt>
                <c:pt idx="8638">
                  <c:v>3.191843061996257</c:v>
                </c:pt>
                <c:pt idx="8639">
                  <c:v>3.1866614566020086</c:v>
                </c:pt>
                <c:pt idx="8640">
                  <c:v>3.1811267541563293</c:v>
                </c:pt>
                <c:pt idx="8641">
                  <c:v>3.1790560537261086</c:v>
                </c:pt>
                <c:pt idx="8642">
                  <c:v>3.1670475812490584</c:v>
                </c:pt>
                <c:pt idx="8643">
                  <c:v>3.1495115244907548</c:v>
                </c:pt>
                <c:pt idx="8644">
                  <c:v>3.1369358749923597</c:v>
                </c:pt>
                <c:pt idx="8645">
                  <c:v>3.1164105345799884</c:v>
                </c:pt>
                <c:pt idx="8646">
                  <c:v>3.0912503641157092</c:v>
                </c:pt>
                <c:pt idx="8647">
                  <c:v>3.0606829568492833</c:v>
                </c:pt>
                <c:pt idx="8648">
                  <c:v>3.0449656842738171</c:v>
                </c:pt>
                <c:pt idx="8649">
                  <c:v>3.0054889811990133</c:v>
                </c:pt>
                <c:pt idx="8650">
                  <c:v>2.9857115374213992</c:v>
                </c:pt>
                <c:pt idx="8651">
                  <c:v>2.9836644567231319</c:v>
                </c:pt>
                <c:pt idx="8652">
                  <c:v>2.9773770107093092</c:v>
                </c:pt>
                <c:pt idx="8653">
                  <c:v>2.9754557784554025</c:v>
                </c:pt>
                <c:pt idx="8654">
                  <c:v>2.9443510747746133</c:v>
                </c:pt>
                <c:pt idx="8655">
                  <c:v>2.9415695461745628</c:v>
                </c:pt>
                <c:pt idx="8656">
                  <c:v>2.9238916932829007</c:v>
                </c:pt>
                <c:pt idx="8657">
                  <c:v>2.9169896378769158</c:v>
                </c:pt>
                <c:pt idx="8658">
                  <c:v>2.8959632642438957</c:v>
                </c:pt>
                <c:pt idx="8659">
                  <c:v>2.8946315159100933</c:v>
                </c:pt>
                <c:pt idx="8660">
                  <c:v>2.8516293177118479</c:v>
                </c:pt>
                <c:pt idx="8661">
                  <c:v>2.84201143992422</c:v>
                </c:pt>
                <c:pt idx="8662">
                  <c:v>2.8306629541218324</c:v>
                </c:pt>
                <c:pt idx="8663">
                  <c:v>2.8196852027152146</c:v>
                </c:pt>
                <c:pt idx="8664">
                  <c:v>2.8185259593174599</c:v>
                </c:pt>
                <c:pt idx="8665">
                  <c:v>2.8002609842377919</c:v>
                </c:pt>
                <c:pt idx="8666">
                  <c:v>2.790583485944226</c:v>
                </c:pt>
                <c:pt idx="8667">
                  <c:v>2.7630156046552838</c:v>
                </c:pt>
                <c:pt idx="8668">
                  <c:v>2.6885858776524545</c:v>
                </c:pt>
                <c:pt idx="8669">
                  <c:v>2.6860163065262106</c:v>
                </c:pt>
                <c:pt idx="8670">
                  <c:v>2.6258876699996492</c:v>
                </c:pt>
                <c:pt idx="8671">
                  <c:v>2.6223504798744743</c:v>
                </c:pt>
                <c:pt idx="8672">
                  <c:v>2.6068630907189698</c:v>
                </c:pt>
                <c:pt idx="8673">
                  <c:v>2.5162960671417891</c:v>
                </c:pt>
                <c:pt idx="8674">
                  <c:v>2.4276758286702051</c:v>
                </c:pt>
                <c:pt idx="8675">
                  <c:v>2.3980382123579078</c:v>
                </c:pt>
                <c:pt idx="8676">
                  <c:v>2.3962815831262665</c:v>
                </c:pt>
                <c:pt idx="8677">
                  <c:v>2.3480155544602135</c:v>
                </c:pt>
                <c:pt idx="8678">
                  <c:v>2.3214234176574511</c:v>
                </c:pt>
                <c:pt idx="8679">
                  <c:v>2.3012082420179563</c:v>
                </c:pt>
                <c:pt idx="8680">
                  <c:v>2.2863815163984516</c:v>
                </c:pt>
                <c:pt idx="8681">
                  <c:v>2.274024014287559</c:v>
                </c:pt>
                <c:pt idx="8682">
                  <c:v>2.2521855570535765</c:v>
                </c:pt>
                <c:pt idx="8683">
                  <c:v>2.2476939495728163</c:v>
                </c:pt>
                <c:pt idx="8684">
                  <c:v>2.2318811049715124</c:v>
                </c:pt>
                <c:pt idx="8685">
                  <c:v>2.1832478226189971</c:v>
                </c:pt>
                <c:pt idx="8686">
                  <c:v>2.1562391420159983</c:v>
                </c:pt>
                <c:pt idx="8687">
                  <c:v>2.1502017128893431</c:v>
                </c:pt>
                <c:pt idx="8688">
                  <c:v>2.1470368575370773</c:v>
                </c:pt>
                <c:pt idx="8689">
                  <c:v>2.1060060384095798</c:v>
                </c:pt>
                <c:pt idx="8690">
                  <c:v>2.1057342831871266</c:v>
                </c:pt>
                <c:pt idx="8691">
                  <c:v>2.1012837712949555</c:v>
                </c:pt>
                <c:pt idx="8692">
                  <c:v>2.0584404523192088</c:v>
                </c:pt>
                <c:pt idx="8693">
                  <c:v>2.0423049684680206</c:v>
                </c:pt>
                <c:pt idx="8694">
                  <c:v>2.0358439916623055</c:v>
                </c:pt>
                <c:pt idx="8695">
                  <c:v>1.9909126086459283</c:v>
                </c:pt>
                <c:pt idx="8696">
                  <c:v>1.9816971007732882</c:v>
                </c:pt>
                <c:pt idx="8697">
                  <c:v>1.9411102918316487</c:v>
                </c:pt>
                <c:pt idx="8698">
                  <c:v>1.8879333996376348</c:v>
                </c:pt>
                <c:pt idx="8699">
                  <c:v>1.8791258899296794</c:v>
                </c:pt>
                <c:pt idx="8700">
                  <c:v>1.8514792161587454</c:v>
                </c:pt>
                <c:pt idx="8701">
                  <c:v>1.8136582775295118</c:v>
                </c:pt>
                <c:pt idx="8702">
                  <c:v>1.7966268160227432</c:v>
                </c:pt>
                <c:pt idx="8703">
                  <c:v>1.7826221507819158</c:v>
                </c:pt>
                <c:pt idx="8704">
                  <c:v>1.7716605211941818</c:v>
                </c:pt>
                <c:pt idx="8705">
                  <c:v>1.7662960201532696</c:v>
                </c:pt>
                <c:pt idx="8706">
                  <c:v>1.699707848438647</c:v>
                </c:pt>
                <c:pt idx="8707">
                  <c:v>1.5958998880803563</c:v>
                </c:pt>
                <c:pt idx="8708">
                  <c:v>1.5423704442530348</c:v>
                </c:pt>
                <c:pt idx="8709">
                  <c:v>1.510838147430811</c:v>
                </c:pt>
                <c:pt idx="8710">
                  <c:v>1.5032499370677792</c:v>
                </c:pt>
                <c:pt idx="8711">
                  <c:v>1.4673953674716755</c:v>
                </c:pt>
                <c:pt idx="8712">
                  <c:v>1.4613217934028038</c:v>
                </c:pt>
                <c:pt idx="8713">
                  <c:v>1.4344568426430571</c:v>
                </c:pt>
                <c:pt idx="8714">
                  <c:v>1.4339065561390112</c:v>
                </c:pt>
                <c:pt idx="8715">
                  <c:v>1.4158934535011485</c:v>
                </c:pt>
                <c:pt idx="8716">
                  <c:v>1.3889040749301567</c:v>
                </c:pt>
                <c:pt idx="8717">
                  <c:v>1.3750413832940611</c:v>
                </c:pt>
                <c:pt idx="8718">
                  <c:v>1.3467428055510111</c:v>
                </c:pt>
                <c:pt idx="8719">
                  <c:v>1.3306253727204604</c:v>
                </c:pt>
                <c:pt idx="8720">
                  <c:v>1.3173832592250241</c:v>
                </c:pt>
                <c:pt idx="8721">
                  <c:v>1.287205338654049</c:v>
                </c:pt>
                <c:pt idx="8722">
                  <c:v>1.2691952909681297</c:v>
                </c:pt>
                <c:pt idx="8723">
                  <c:v>1.2377763185695732</c:v>
                </c:pt>
                <c:pt idx="8724">
                  <c:v>1.2043315505399417</c:v>
                </c:pt>
                <c:pt idx="8725">
                  <c:v>1.1812020073323108</c:v>
                </c:pt>
                <c:pt idx="8726">
                  <c:v>1.1739947695520743</c:v>
                </c:pt>
                <c:pt idx="8727">
                  <c:v>1.1275433043833212</c:v>
                </c:pt>
                <c:pt idx="8728">
                  <c:v>1.0047607845972668</c:v>
                </c:pt>
                <c:pt idx="8729">
                  <c:v>0.99319700496253627</c:v>
                </c:pt>
                <c:pt idx="8730">
                  <c:v>0.98306968241478154</c:v>
                </c:pt>
                <c:pt idx="8731">
                  <c:v>0.86446316794865941</c:v>
                </c:pt>
                <c:pt idx="8732">
                  <c:v>0.82649827840415391</c:v>
                </c:pt>
                <c:pt idx="8733">
                  <c:v>0.73961729374633212</c:v>
                </c:pt>
                <c:pt idx="8734">
                  <c:v>0.69613298167225401</c:v>
                </c:pt>
                <c:pt idx="8735">
                  <c:v>0.68781897974687312</c:v>
                </c:pt>
                <c:pt idx="8736">
                  <c:v>0.66319563968349438</c:v>
                </c:pt>
                <c:pt idx="8737">
                  <c:v>0.63294183682582672</c:v>
                </c:pt>
                <c:pt idx="8738">
                  <c:v>0.54105619836679786</c:v>
                </c:pt>
                <c:pt idx="8739">
                  <c:v>0.5299501068257616</c:v>
                </c:pt>
                <c:pt idx="8740">
                  <c:v>0.52472131565405133</c:v>
                </c:pt>
                <c:pt idx="8741">
                  <c:v>0.50649826552580723</c:v>
                </c:pt>
                <c:pt idx="8742">
                  <c:v>0.48774790495331516</c:v>
                </c:pt>
                <c:pt idx="8743">
                  <c:v>0.46335111169343951</c:v>
                </c:pt>
                <c:pt idx="8744">
                  <c:v>0.41711548207861221</c:v>
                </c:pt>
                <c:pt idx="8745">
                  <c:v>0.39501768796104902</c:v>
                </c:pt>
                <c:pt idx="8746">
                  <c:v>0.38146238685601191</c:v>
                </c:pt>
                <c:pt idx="8747">
                  <c:v>0.37156613029941482</c:v>
                </c:pt>
                <c:pt idx="8748">
                  <c:v>0.33036578115671078</c:v>
                </c:pt>
                <c:pt idx="8749">
                  <c:v>0.30887897372267153</c:v>
                </c:pt>
                <c:pt idx="8750">
                  <c:v>0.28751182524494384</c:v>
                </c:pt>
                <c:pt idx="8751">
                  <c:v>0.27207846025445231</c:v>
                </c:pt>
                <c:pt idx="8752">
                  <c:v>0.23262860705861657</c:v>
                </c:pt>
                <c:pt idx="8753">
                  <c:v>0.22294139057487836</c:v>
                </c:pt>
                <c:pt idx="8754">
                  <c:v>0.18281403300421645</c:v>
                </c:pt>
                <c:pt idx="8755">
                  <c:v>0.16266533059715102</c:v>
                </c:pt>
                <c:pt idx="8756">
                  <c:v>0.14594298724207433</c:v>
                </c:pt>
                <c:pt idx="8757">
                  <c:v>0.12143787258785414</c:v>
                </c:pt>
                <c:pt idx="8758">
                  <c:v>9.8346501563084901E-2</c:v>
                </c:pt>
                <c:pt idx="8759">
                  <c:v>0</c:v>
                </c:pt>
              </c:numCache>
            </c:numRef>
          </c:val>
          <c:smooth val="0"/>
          <c:extLst>
            <c:ext xmlns:c16="http://schemas.microsoft.com/office/drawing/2014/chart" uri="{C3380CC4-5D6E-409C-BE32-E72D297353CC}">
              <c16:uniqueId val="{00000000-2416-47EA-9323-97E899E72643}"/>
            </c:ext>
          </c:extLst>
        </c:ser>
        <c:ser>
          <c:idx val="1"/>
          <c:order val="1"/>
          <c:tx>
            <c:v>Increase in offshore wind and solar</c:v>
          </c:tx>
          <c:spPr>
            <a:ln w="38100" cap="rnd">
              <a:solidFill>
                <a:schemeClr val="accent2"/>
              </a:solidFill>
              <a:round/>
            </a:ln>
            <a:effectLst/>
          </c:spPr>
          <c:marker>
            <c:symbol val="none"/>
          </c:marker>
          <c:cat>
            <c:numRef>
              <c:f>'RES gen central'!$AL$29:$AL$8788</c:f>
              <c:numCache>
                <c:formatCode>General</c:formatCode>
                <c:ptCount val="8760"/>
                <c:pt idx="2065" formatCode="0.00">
                  <c:v>0.25</c:v>
                </c:pt>
                <c:pt idx="4255" formatCode="0.00">
                  <c:v>0.5</c:v>
                </c:pt>
                <c:pt idx="6445" formatCode="0.00">
                  <c:v>0.75</c:v>
                </c:pt>
                <c:pt idx="8635" formatCode="0">
                  <c:v>1</c:v>
                </c:pt>
              </c:numCache>
            </c:numRef>
          </c:cat>
          <c:val>
            <c:numRef>
              <c:f>'RES gen central'!$CA$29:$CA$8787</c:f>
              <c:numCache>
                <c:formatCode>0.0</c:formatCode>
                <c:ptCount val="8759"/>
                <c:pt idx="0">
                  <c:v>270.77248765671578</c:v>
                </c:pt>
                <c:pt idx="1">
                  <c:v>267.74529658741585</c:v>
                </c:pt>
                <c:pt idx="2">
                  <c:v>267.64695854337486</c:v>
                </c:pt>
                <c:pt idx="3">
                  <c:v>265.6570668170138</c:v>
                </c:pt>
                <c:pt idx="4">
                  <c:v>264.16707897555665</c:v>
                </c:pt>
                <c:pt idx="5">
                  <c:v>262.6134333669163</c:v>
                </c:pt>
                <c:pt idx="6">
                  <c:v>261.41425085388448</c:v>
                </c:pt>
                <c:pt idx="7">
                  <c:v>258.55314391740433</c:v>
                </c:pt>
                <c:pt idx="8">
                  <c:v>256.35706365287115</c:v>
                </c:pt>
                <c:pt idx="9">
                  <c:v>255.15193374709511</c:v>
                </c:pt>
                <c:pt idx="10">
                  <c:v>254.38690406779645</c:v>
                </c:pt>
                <c:pt idx="11">
                  <c:v>254.04311474007244</c:v>
                </c:pt>
                <c:pt idx="12">
                  <c:v>252.69843126799483</c:v>
                </c:pt>
                <c:pt idx="13">
                  <c:v>252.10925998881032</c:v>
                </c:pt>
                <c:pt idx="14">
                  <c:v>251.51608463138601</c:v>
                </c:pt>
                <c:pt idx="15">
                  <c:v>250.70883982912858</c:v>
                </c:pt>
                <c:pt idx="16">
                  <c:v>249.77119554807524</c:v>
                </c:pt>
                <c:pt idx="17">
                  <c:v>249.66648340755094</c:v>
                </c:pt>
                <c:pt idx="18">
                  <c:v>248.85839533886457</c:v>
                </c:pt>
                <c:pt idx="19">
                  <c:v>248.74213588569964</c:v>
                </c:pt>
                <c:pt idx="20">
                  <c:v>248.28225280917121</c:v>
                </c:pt>
                <c:pt idx="21">
                  <c:v>248.07172396590335</c:v>
                </c:pt>
                <c:pt idx="22">
                  <c:v>246.72102613728848</c:v>
                </c:pt>
                <c:pt idx="23">
                  <c:v>245.74053181871213</c:v>
                </c:pt>
                <c:pt idx="24">
                  <c:v>245.25374433617046</c:v>
                </c:pt>
                <c:pt idx="25">
                  <c:v>244.94415739811575</c:v>
                </c:pt>
                <c:pt idx="26">
                  <c:v>244.62688378694969</c:v>
                </c:pt>
                <c:pt idx="27">
                  <c:v>244.41318363482333</c:v>
                </c:pt>
                <c:pt idx="28">
                  <c:v>244.14990319521729</c:v>
                </c:pt>
                <c:pt idx="29">
                  <c:v>243.64822444188917</c:v>
                </c:pt>
                <c:pt idx="30">
                  <c:v>242.74974609666745</c:v>
                </c:pt>
                <c:pt idx="31">
                  <c:v>242.60848035253221</c:v>
                </c:pt>
                <c:pt idx="32">
                  <c:v>242.53091655545785</c:v>
                </c:pt>
                <c:pt idx="33">
                  <c:v>242.51062626235984</c:v>
                </c:pt>
                <c:pt idx="34">
                  <c:v>241.84167735222962</c:v>
                </c:pt>
                <c:pt idx="35">
                  <c:v>241.81241973675714</c:v>
                </c:pt>
                <c:pt idx="36">
                  <c:v>241.76367756990703</c:v>
                </c:pt>
                <c:pt idx="37">
                  <c:v>241.69198110812147</c:v>
                </c:pt>
                <c:pt idx="38">
                  <c:v>241.68221321798353</c:v>
                </c:pt>
                <c:pt idx="39">
                  <c:v>241.47784094878739</c:v>
                </c:pt>
                <c:pt idx="40">
                  <c:v>241.31074724277374</c:v>
                </c:pt>
                <c:pt idx="41">
                  <c:v>240.51513709094633</c:v>
                </c:pt>
                <c:pt idx="42">
                  <c:v>240.32085965414674</c:v>
                </c:pt>
                <c:pt idx="43">
                  <c:v>239.93358828515113</c:v>
                </c:pt>
                <c:pt idx="44">
                  <c:v>239.49205039690628</c:v>
                </c:pt>
                <c:pt idx="45">
                  <c:v>239.28161224586378</c:v>
                </c:pt>
                <c:pt idx="46">
                  <c:v>239.17459123715074</c:v>
                </c:pt>
                <c:pt idx="47">
                  <c:v>239.03193802230405</c:v>
                </c:pt>
                <c:pt idx="48">
                  <c:v>238.74645871023733</c:v>
                </c:pt>
                <c:pt idx="49">
                  <c:v>238.68829780184518</c:v>
                </c:pt>
                <c:pt idx="50">
                  <c:v>238.35138129876719</c:v>
                </c:pt>
                <c:pt idx="51">
                  <c:v>238.2960251417831</c:v>
                </c:pt>
                <c:pt idx="52">
                  <c:v>238.23299575887208</c:v>
                </c:pt>
                <c:pt idx="53">
                  <c:v>238.04853110866802</c:v>
                </c:pt>
                <c:pt idx="54">
                  <c:v>237.97938329959106</c:v>
                </c:pt>
                <c:pt idx="55">
                  <c:v>237.78544416188728</c:v>
                </c:pt>
                <c:pt idx="56">
                  <c:v>237.54429361007857</c:v>
                </c:pt>
                <c:pt idx="57">
                  <c:v>237.49228047357275</c:v>
                </c:pt>
                <c:pt idx="58">
                  <c:v>237.21880330861805</c:v>
                </c:pt>
                <c:pt idx="59">
                  <c:v>237.07974351748408</c:v>
                </c:pt>
                <c:pt idx="60">
                  <c:v>236.74930174281877</c:v>
                </c:pt>
                <c:pt idx="61">
                  <c:v>236.61442052639674</c:v>
                </c:pt>
                <c:pt idx="62">
                  <c:v>236.47324141039863</c:v>
                </c:pt>
                <c:pt idx="63">
                  <c:v>236.47163997660604</c:v>
                </c:pt>
                <c:pt idx="64">
                  <c:v>236.27735624198758</c:v>
                </c:pt>
                <c:pt idx="65">
                  <c:v>236.09967473397742</c:v>
                </c:pt>
                <c:pt idx="66">
                  <c:v>235.99018578893737</c:v>
                </c:pt>
                <c:pt idx="67">
                  <c:v>235.7550251804104</c:v>
                </c:pt>
                <c:pt idx="68">
                  <c:v>235.50659390526656</c:v>
                </c:pt>
                <c:pt idx="69">
                  <c:v>235.43664247103897</c:v>
                </c:pt>
                <c:pt idx="70">
                  <c:v>235.42483566732088</c:v>
                </c:pt>
                <c:pt idx="71">
                  <c:v>235.39708827021332</c:v>
                </c:pt>
                <c:pt idx="72">
                  <c:v>234.84075118070265</c:v>
                </c:pt>
                <c:pt idx="73">
                  <c:v>234.72722136792154</c:v>
                </c:pt>
                <c:pt idx="74">
                  <c:v>234.53846878784765</c:v>
                </c:pt>
                <c:pt idx="75">
                  <c:v>234.53106314790139</c:v>
                </c:pt>
                <c:pt idx="76">
                  <c:v>234.45430637970935</c:v>
                </c:pt>
                <c:pt idx="77">
                  <c:v>234.30255944326254</c:v>
                </c:pt>
                <c:pt idx="78">
                  <c:v>234.26712059135801</c:v>
                </c:pt>
                <c:pt idx="79">
                  <c:v>234.07298777886473</c:v>
                </c:pt>
                <c:pt idx="80">
                  <c:v>234.06900667434593</c:v>
                </c:pt>
                <c:pt idx="81">
                  <c:v>233.99816849546582</c:v>
                </c:pt>
                <c:pt idx="82">
                  <c:v>233.90988659277477</c:v>
                </c:pt>
                <c:pt idx="83">
                  <c:v>233.73053377800161</c:v>
                </c:pt>
                <c:pt idx="84">
                  <c:v>233.56472764164599</c:v>
                </c:pt>
                <c:pt idx="85">
                  <c:v>233.44727670637573</c:v>
                </c:pt>
                <c:pt idx="86">
                  <c:v>233.41938181941549</c:v>
                </c:pt>
                <c:pt idx="87">
                  <c:v>233.38298121177837</c:v>
                </c:pt>
                <c:pt idx="88">
                  <c:v>233.38036251651749</c:v>
                </c:pt>
                <c:pt idx="89">
                  <c:v>233.37721763719591</c:v>
                </c:pt>
                <c:pt idx="90">
                  <c:v>233.32348928934604</c:v>
                </c:pt>
                <c:pt idx="91">
                  <c:v>233.29461980501796</c:v>
                </c:pt>
                <c:pt idx="92">
                  <c:v>233.21702579402327</c:v>
                </c:pt>
                <c:pt idx="93">
                  <c:v>233.13012851157589</c:v>
                </c:pt>
                <c:pt idx="94">
                  <c:v>233.07271575416101</c:v>
                </c:pt>
                <c:pt idx="95">
                  <c:v>232.94121976834927</c:v>
                </c:pt>
                <c:pt idx="96">
                  <c:v>232.8609652465237</c:v>
                </c:pt>
                <c:pt idx="97">
                  <c:v>232.65432584016352</c:v>
                </c:pt>
                <c:pt idx="98">
                  <c:v>232.6187008632628</c:v>
                </c:pt>
                <c:pt idx="99">
                  <c:v>232.56264523679931</c:v>
                </c:pt>
                <c:pt idx="100">
                  <c:v>232.5557998436245</c:v>
                </c:pt>
                <c:pt idx="101">
                  <c:v>232.53031726285792</c:v>
                </c:pt>
                <c:pt idx="102">
                  <c:v>232.39278684277602</c:v>
                </c:pt>
                <c:pt idx="103">
                  <c:v>232.34089943744033</c:v>
                </c:pt>
                <c:pt idx="104">
                  <c:v>232.31128703550817</c:v>
                </c:pt>
                <c:pt idx="105">
                  <c:v>231.91070456135421</c:v>
                </c:pt>
                <c:pt idx="106">
                  <c:v>231.85360967805084</c:v>
                </c:pt>
                <c:pt idx="107">
                  <c:v>231.75287446851428</c:v>
                </c:pt>
                <c:pt idx="108">
                  <c:v>231.56711018116036</c:v>
                </c:pt>
                <c:pt idx="109">
                  <c:v>231.42071592793036</c:v>
                </c:pt>
                <c:pt idx="110">
                  <c:v>231.40623439984842</c:v>
                </c:pt>
                <c:pt idx="111">
                  <c:v>231.37702323879546</c:v>
                </c:pt>
                <c:pt idx="112">
                  <c:v>231.0638531230031</c:v>
                </c:pt>
                <c:pt idx="113">
                  <c:v>231.05004809256212</c:v>
                </c:pt>
                <c:pt idx="114">
                  <c:v>230.83157541690875</c:v>
                </c:pt>
                <c:pt idx="115">
                  <c:v>230.81722825085475</c:v>
                </c:pt>
                <c:pt idx="116">
                  <c:v>230.73857358918497</c:v>
                </c:pt>
                <c:pt idx="117">
                  <c:v>230.67866444825066</c:v>
                </c:pt>
                <c:pt idx="118">
                  <c:v>230.64283060357386</c:v>
                </c:pt>
                <c:pt idx="119">
                  <c:v>230.61001418598491</c:v>
                </c:pt>
                <c:pt idx="120">
                  <c:v>230.30726724564207</c:v>
                </c:pt>
                <c:pt idx="121">
                  <c:v>230.11812700804916</c:v>
                </c:pt>
                <c:pt idx="122">
                  <c:v>229.95834915205205</c:v>
                </c:pt>
                <c:pt idx="123">
                  <c:v>229.67170385672989</c:v>
                </c:pt>
                <c:pt idx="124">
                  <c:v>229.67099240883454</c:v>
                </c:pt>
                <c:pt idx="125">
                  <c:v>229.61976619509326</c:v>
                </c:pt>
                <c:pt idx="126">
                  <c:v>229.5477465958831</c:v>
                </c:pt>
                <c:pt idx="127">
                  <c:v>229.49684789545751</c:v>
                </c:pt>
                <c:pt idx="128">
                  <c:v>229.41223426269173</c:v>
                </c:pt>
                <c:pt idx="129">
                  <c:v>229.20694913321847</c:v>
                </c:pt>
                <c:pt idx="130">
                  <c:v>228.94286914240669</c:v>
                </c:pt>
                <c:pt idx="131">
                  <c:v>228.92812528216405</c:v>
                </c:pt>
                <c:pt idx="132">
                  <c:v>228.64240008787709</c:v>
                </c:pt>
                <c:pt idx="133">
                  <c:v>228.48103780442895</c:v>
                </c:pt>
                <c:pt idx="134">
                  <c:v>227.95460058203307</c:v>
                </c:pt>
                <c:pt idx="135">
                  <c:v>227.88426252977385</c:v>
                </c:pt>
                <c:pt idx="136">
                  <c:v>227.80759569258979</c:v>
                </c:pt>
                <c:pt idx="137">
                  <c:v>227.79665978686333</c:v>
                </c:pt>
                <c:pt idx="138">
                  <c:v>227.74917484376385</c:v>
                </c:pt>
                <c:pt idx="139">
                  <c:v>227.74357459905238</c:v>
                </c:pt>
                <c:pt idx="140">
                  <c:v>227.71318416212591</c:v>
                </c:pt>
                <c:pt idx="141">
                  <c:v>227.63965422848517</c:v>
                </c:pt>
                <c:pt idx="142">
                  <c:v>227.54983655436538</c:v>
                </c:pt>
                <c:pt idx="143">
                  <c:v>227.54357700400249</c:v>
                </c:pt>
                <c:pt idx="144">
                  <c:v>227.45420588425128</c:v>
                </c:pt>
                <c:pt idx="145">
                  <c:v>227.44847084452061</c:v>
                </c:pt>
                <c:pt idx="146">
                  <c:v>227.40120455273055</c:v>
                </c:pt>
                <c:pt idx="147">
                  <c:v>227.21804193384781</c:v>
                </c:pt>
                <c:pt idx="148">
                  <c:v>227.17453066511203</c:v>
                </c:pt>
                <c:pt idx="149">
                  <c:v>227.13557107051844</c:v>
                </c:pt>
                <c:pt idx="150">
                  <c:v>227.11866056719597</c:v>
                </c:pt>
                <c:pt idx="151">
                  <c:v>227.04076202189856</c:v>
                </c:pt>
                <c:pt idx="152">
                  <c:v>226.73707871932635</c:v>
                </c:pt>
                <c:pt idx="153">
                  <c:v>226.6425632614729</c:v>
                </c:pt>
                <c:pt idx="154">
                  <c:v>226.5924847539579</c:v>
                </c:pt>
                <c:pt idx="155">
                  <c:v>226.45614569852182</c:v>
                </c:pt>
                <c:pt idx="156">
                  <c:v>226.372845003739</c:v>
                </c:pt>
                <c:pt idx="157">
                  <c:v>226.30100296785031</c:v>
                </c:pt>
                <c:pt idx="158">
                  <c:v>226.14591785495989</c:v>
                </c:pt>
                <c:pt idx="159">
                  <c:v>225.8659002991667</c:v>
                </c:pt>
                <c:pt idx="160">
                  <c:v>225.86519730879374</c:v>
                </c:pt>
                <c:pt idx="161">
                  <c:v>225.86404184992355</c:v>
                </c:pt>
                <c:pt idx="162">
                  <c:v>225.76632723426312</c:v>
                </c:pt>
                <c:pt idx="163">
                  <c:v>225.69637467774703</c:v>
                </c:pt>
                <c:pt idx="164">
                  <c:v>225.67555381720328</c:v>
                </c:pt>
                <c:pt idx="165">
                  <c:v>225.6686619563319</c:v>
                </c:pt>
                <c:pt idx="166">
                  <c:v>225.66742532693632</c:v>
                </c:pt>
                <c:pt idx="167">
                  <c:v>225.66696341966258</c:v>
                </c:pt>
                <c:pt idx="168">
                  <c:v>225.4991455337707</c:v>
                </c:pt>
                <c:pt idx="169">
                  <c:v>225.44087604612804</c:v>
                </c:pt>
                <c:pt idx="170">
                  <c:v>225.42688753508298</c:v>
                </c:pt>
                <c:pt idx="171">
                  <c:v>225.37298865945479</c:v>
                </c:pt>
                <c:pt idx="172">
                  <c:v>225.23720173448481</c:v>
                </c:pt>
                <c:pt idx="173">
                  <c:v>225.21181818006383</c:v>
                </c:pt>
                <c:pt idx="174">
                  <c:v>225.1850567034983</c:v>
                </c:pt>
                <c:pt idx="175">
                  <c:v>225.17609319118998</c:v>
                </c:pt>
                <c:pt idx="176">
                  <c:v>224.93237548913174</c:v>
                </c:pt>
                <c:pt idx="177">
                  <c:v>224.86144164695369</c:v>
                </c:pt>
                <c:pt idx="178">
                  <c:v>224.85535311873383</c:v>
                </c:pt>
                <c:pt idx="179">
                  <c:v>224.70442232791595</c:v>
                </c:pt>
                <c:pt idx="180">
                  <c:v>224.57639575363226</c:v>
                </c:pt>
                <c:pt idx="181">
                  <c:v>224.5259323871951</c:v>
                </c:pt>
                <c:pt idx="182">
                  <c:v>224.49800899608468</c:v>
                </c:pt>
                <c:pt idx="183">
                  <c:v>224.48269049195125</c:v>
                </c:pt>
                <c:pt idx="184">
                  <c:v>224.44535419194912</c:v>
                </c:pt>
                <c:pt idx="185">
                  <c:v>224.41800839804</c:v>
                </c:pt>
                <c:pt idx="186">
                  <c:v>224.38163342827352</c:v>
                </c:pt>
                <c:pt idx="187">
                  <c:v>224.00739779043727</c:v>
                </c:pt>
                <c:pt idx="188">
                  <c:v>223.95291555854487</c:v>
                </c:pt>
                <c:pt idx="189">
                  <c:v>223.82894072159729</c:v>
                </c:pt>
                <c:pt idx="190">
                  <c:v>223.80620855351285</c:v>
                </c:pt>
                <c:pt idx="191">
                  <c:v>223.79522141629721</c:v>
                </c:pt>
                <c:pt idx="192">
                  <c:v>223.75392946366205</c:v>
                </c:pt>
                <c:pt idx="193">
                  <c:v>223.73072634704184</c:v>
                </c:pt>
                <c:pt idx="194">
                  <c:v>223.62639632643345</c:v>
                </c:pt>
                <c:pt idx="195">
                  <c:v>223.45308480343283</c:v>
                </c:pt>
                <c:pt idx="196">
                  <c:v>223.4272946160485</c:v>
                </c:pt>
                <c:pt idx="197">
                  <c:v>223.27192325530564</c:v>
                </c:pt>
                <c:pt idx="198">
                  <c:v>223.25962112351854</c:v>
                </c:pt>
                <c:pt idx="199">
                  <c:v>223.25313825433821</c:v>
                </c:pt>
                <c:pt idx="200">
                  <c:v>223.22974383543479</c:v>
                </c:pt>
                <c:pt idx="201">
                  <c:v>223.2271285019884</c:v>
                </c:pt>
                <c:pt idx="202">
                  <c:v>223.15868921781012</c:v>
                </c:pt>
                <c:pt idx="203">
                  <c:v>223.11751598643957</c:v>
                </c:pt>
                <c:pt idx="204">
                  <c:v>223.0068196515503</c:v>
                </c:pt>
                <c:pt idx="205">
                  <c:v>222.98129122131036</c:v>
                </c:pt>
                <c:pt idx="206">
                  <c:v>222.88863058098877</c:v>
                </c:pt>
                <c:pt idx="207">
                  <c:v>222.36521261152654</c:v>
                </c:pt>
                <c:pt idx="208">
                  <c:v>222.34989765045475</c:v>
                </c:pt>
                <c:pt idx="209">
                  <c:v>222.10318892258195</c:v>
                </c:pt>
                <c:pt idx="210">
                  <c:v>222.07681544975603</c:v>
                </c:pt>
                <c:pt idx="211">
                  <c:v>222.01406660099039</c:v>
                </c:pt>
                <c:pt idx="212">
                  <c:v>221.90067051972881</c:v>
                </c:pt>
                <c:pt idx="213">
                  <c:v>221.77915977741915</c:v>
                </c:pt>
                <c:pt idx="214">
                  <c:v>221.67549604434907</c:v>
                </c:pt>
                <c:pt idx="215">
                  <c:v>221.41096656965536</c:v>
                </c:pt>
                <c:pt idx="216">
                  <c:v>221.35394980832075</c:v>
                </c:pt>
                <c:pt idx="217">
                  <c:v>221.2710969666102</c:v>
                </c:pt>
                <c:pt idx="218">
                  <c:v>221.22230765427574</c:v>
                </c:pt>
                <c:pt idx="219">
                  <c:v>221.1579423512834</c:v>
                </c:pt>
                <c:pt idx="220">
                  <c:v>221.13727869099887</c:v>
                </c:pt>
                <c:pt idx="221">
                  <c:v>221.0342070950297</c:v>
                </c:pt>
                <c:pt idx="222">
                  <c:v>220.95206635237642</c:v>
                </c:pt>
                <c:pt idx="223">
                  <c:v>220.9439470840893</c:v>
                </c:pt>
                <c:pt idx="224">
                  <c:v>220.87578799290532</c:v>
                </c:pt>
                <c:pt idx="225">
                  <c:v>220.82747683181489</c:v>
                </c:pt>
                <c:pt idx="226">
                  <c:v>220.7438216681289</c:v>
                </c:pt>
                <c:pt idx="227">
                  <c:v>220.69972874405644</c:v>
                </c:pt>
                <c:pt idx="228">
                  <c:v>220.45552429400379</c:v>
                </c:pt>
                <c:pt idx="229">
                  <c:v>220.42416342067997</c:v>
                </c:pt>
                <c:pt idx="230">
                  <c:v>220.34697270945878</c:v>
                </c:pt>
                <c:pt idx="231">
                  <c:v>220.33661435497626</c:v>
                </c:pt>
                <c:pt idx="232">
                  <c:v>220.27780184459073</c:v>
                </c:pt>
                <c:pt idx="233">
                  <c:v>220.23070158489827</c:v>
                </c:pt>
                <c:pt idx="234">
                  <c:v>220.13776921335455</c:v>
                </c:pt>
                <c:pt idx="235">
                  <c:v>220.13417708499369</c:v>
                </c:pt>
                <c:pt idx="236">
                  <c:v>220.03650317748912</c:v>
                </c:pt>
                <c:pt idx="237">
                  <c:v>220.0016204991941</c:v>
                </c:pt>
                <c:pt idx="238">
                  <c:v>219.94109937697942</c:v>
                </c:pt>
                <c:pt idx="239">
                  <c:v>219.85979504611669</c:v>
                </c:pt>
                <c:pt idx="240">
                  <c:v>219.83981285833289</c:v>
                </c:pt>
                <c:pt idx="241">
                  <c:v>219.79207219615776</c:v>
                </c:pt>
                <c:pt idx="242">
                  <c:v>219.77572962757174</c:v>
                </c:pt>
                <c:pt idx="243">
                  <c:v>219.71047402070937</c:v>
                </c:pt>
                <c:pt idx="244">
                  <c:v>219.70181318489637</c:v>
                </c:pt>
                <c:pt idx="245">
                  <c:v>219.68686013551911</c:v>
                </c:pt>
                <c:pt idx="246">
                  <c:v>219.5935065590327</c:v>
                </c:pt>
                <c:pt idx="247">
                  <c:v>219.22733191349266</c:v>
                </c:pt>
                <c:pt idx="248">
                  <c:v>219.22056823291095</c:v>
                </c:pt>
                <c:pt idx="249">
                  <c:v>219.2102624720753</c:v>
                </c:pt>
                <c:pt idx="250">
                  <c:v>219.04465401520486</c:v>
                </c:pt>
                <c:pt idx="251">
                  <c:v>219.01751556924597</c:v>
                </c:pt>
                <c:pt idx="252">
                  <c:v>219.01260261266236</c:v>
                </c:pt>
                <c:pt idx="253">
                  <c:v>218.99539628957746</c:v>
                </c:pt>
                <c:pt idx="254">
                  <c:v>218.94615876197125</c:v>
                </c:pt>
                <c:pt idx="255">
                  <c:v>218.92887269710064</c:v>
                </c:pt>
                <c:pt idx="256">
                  <c:v>218.79274156142205</c:v>
                </c:pt>
                <c:pt idx="257">
                  <c:v>218.69020378561035</c:v>
                </c:pt>
                <c:pt idx="258">
                  <c:v>218.50136554617649</c:v>
                </c:pt>
                <c:pt idx="259">
                  <c:v>218.35303990947955</c:v>
                </c:pt>
                <c:pt idx="260">
                  <c:v>218.32839311064228</c:v>
                </c:pt>
                <c:pt idx="261">
                  <c:v>218.26058777598973</c:v>
                </c:pt>
                <c:pt idx="262">
                  <c:v>218.22215307785746</c:v>
                </c:pt>
                <c:pt idx="263">
                  <c:v>218.19126862833747</c:v>
                </c:pt>
                <c:pt idx="264">
                  <c:v>218.0928373311942</c:v>
                </c:pt>
                <c:pt idx="265">
                  <c:v>218.04410932578787</c:v>
                </c:pt>
                <c:pt idx="266">
                  <c:v>218.04178657478812</c:v>
                </c:pt>
                <c:pt idx="267">
                  <c:v>217.80309426405501</c:v>
                </c:pt>
                <c:pt idx="268">
                  <c:v>217.70108898696628</c:v>
                </c:pt>
                <c:pt idx="269">
                  <c:v>217.63016934419016</c:v>
                </c:pt>
                <c:pt idx="270">
                  <c:v>217.53298532734004</c:v>
                </c:pt>
                <c:pt idx="271">
                  <c:v>217.41357261367713</c:v>
                </c:pt>
                <c:pt idx="272">
                  <c:v>217.30885993023796</c:v>
                </c:pt>
                <c:pt idx="273">
                  <c:v>217.25486191497291</c:v>
                </c:pt>
                <c:pt idx="274">
                  <c:v>217.11344116210859</c:v>
                </c:pt>
                <c:pt idx="275">
                  <c:v>217.08138690376103</c:v>
                </c:pt>
                <c:pt idx="276">
                  <c:v>217.0716780909336</c:v>
                </c:pt>
                <c:pt idx="277">
                  <c:v>216.88469903851302</c:v>
                </c:pt>
                <c:pt idx="278">
                  <c:v>216.78982579756729</c:v>
                </c:pt>
                <c:pt idx="279">
                  <c:v>216.67307008926588</c:v>
                </c:pt>
                <c:pt idx="280">
                  <c:v>216.65967480142325</c:v>
                </c:pt>
                <c:pt idx="281">
                  <c:v>216.60606762628856</c:v>
                </c:pt>
                <c:pt idx="282">
                  <c:v>216.5556657047822</c:v>
                </c:pt>
                <c:pt idx="283">
                  <c:v>216.39343202968377</c:v>
                </c:pt>
                <c:pt idx="284">
                  <c:v>216.39295114749189</c:v>
                </c:pt>
                <c:pt idx="285">
                  <c:v>216.37741911539922</c:v>
                </c:pt>
                <c:pt idx="286">
                  <c:v>216.32721191580427</c:v>
                </c:pt>
                <c:pt idx="287">
                  <c:v>216.28039777421679</c:v>
                </c:pt>
                <c:pt idx="288">
                  <c:v>216.14848044764278</c:v>
                </c:pt>
                <c:pt idx="289">
                  <c:v>216.0843566711701</c:v>
                </c:pt>
                <c:pt idx="290">
                  <c:v>216.07045104833878</c:v>
                </c:pt>
                <c:pt idx="291">
                  <c:v>216.00017717258422</c:v>
                </c:pt>
                <c:pt idx="292">
                  <c:v>215.99193541640739</c:v>
                </c:pt>
                <c:pt idx="293">
                  <c:v>215.97270464689373</c:v>
                </c:pt>
                <c:pt idx="294">
                  <c:v>215.94727835122552</c:v>
                </c:pt>
                <c:pt idx="295">
                  <c:v>215.75109537021967</c:v>
                </c:pt>
                <c:pt idx="296">
                  <c:v>215.42126020966114</c:v>
                </c:pt>
                <c:pt idx="297">
                  <c:v>215.41628406044615</c:v>
                </c:pt>
                <c:pt idx="298">
                  <c:v>215.39308001046521</c:v>
                </c:pt>
                <c:pt idx="299">
                  <c:v>215.32185410504545</c:v>
                </c:pt>
                <c:pt idx="300">
                  <c:v>215.16548508768079</c:v>
                </c:pt>
                <c:pt idx="301">
                  <c:v>215.09119148568874</c:v>
                </c:pt>
                <c:pt idx="302">
                  <c:v>214.99729265474951</c:v>
                </c:pt>
                <c:pt idx="303">
                  <c:v>214.78112130670567</c:v>
                </c:pt>
                <c:pt idx="304">
                  <c:v>214.51481303085819</c:v>
                </c:pt>
                <c:pt idx="305">
                  <c:v>214.15594448824226</c:v>
                </c:pt>
                <c:pt idx="306">
                  <c:v>213.80395954996189</c:v>
                </c:pt>
                <c:pt idx="307">
                  <c:v>213.53960167914491</c:v>
                </c:pt>
                <c:pt idx="308">
                  <c:v>213.53494471224113</c:v>
                </c:pt>
                <c:pt idx="309">
                  <c:v>213.53142495197423</c:v>
                </c:pt>
                <c:pt idx="310">
                  <c:v>213.47359094983656</c:v>
                </c:pt>
                <c:pt idx="311">
                  <c:v>213.44954179208631</c:v>
                </c:pt>
                <c:pt idx="312">
                  <c:v>213.33269932394035</c:v>
                </c:pt>
                <c:pt idx="313">
                  <c:v>213.29426101405767</c:v>
                </c:pt>
                <c:pt idx="314">
                  <c:v>213.27996802298404</c:v>
                </c:pt>
                <c:pt idx="315">
                  <c:v>213.18089525838096</c:v>
                </c:pt>
                <c:pt idx="316">
                  <c:v>213.0574164554952</c:v>
                </c:pt>
                <c:pt idx="317">
                  <c:v>212.98748578990464</c:v>
                </c:pt>
                <c:pt idx="318">
                  <c:v>212.75528278245321</c:v>
                </c:pt>
                <c:pt idx="319">
                  <c:v>212.63464088993325</c:v>
                </c:pt>
                <c:pt idx="320">
                  <c:v>212.53292006312813</c:v>
                </c:pt>
                <c:pt idx="321">
                  <c:v>212.35454080867302</c:v>
                </c:pt>
                <c:pt idx="322">
                  <c:v>212.35094664766422</c:v>
                </c:pt>
                <c:pt idx="323">
                  <c:v>212.27030957396971</c:v>
                </c:pt>
                <c:pt idx="324">
                  <c:v>212.2624922968329</c:v>
                </c:pt>
                <c:pt idx="325">
                  <c:v>212.08754834528011</c:v>
                </c:pt>
                <c:pt idx="326">
                  <c:v>212.0658363323958</c:v>
                </c:pt>
                <c:pt idx="327">
                  <c:v>211.99779239118226</c:v>
                </c:pt>
                <c:pt idx="328">
                  <c:v>211.95806129319971</c:v>
                </c:pt>
                <c:pt idx="329">
                  <c:v>211.84591898916182</c:v>
                </c:pt>
                <c:pt idx="330">
                  <c:v>211.81967510124497</c:v>
                </c:pt>
                <c:pt idx="331">
                  <c:v>211.80544329315279</c:v>
                </c:pt>
                <c:pt idx="332">
                  <c:v>211.61621928838503</c:v>
                </c:pt>
                <c:pt idx="333">
                  <c:v>211.59788856607739</c:v>
                </c:pt>
                <c:pt idx="334">
                  <c:v>211.48655429778117</c:v>
                </c:pt>
                <c:pt idx="335">
                  <c:v>211.43859081096701</c:v>
                </c:pt>
                <c:pt idx="336">
                  <c:v>211.41153475346229</c:v>
                </c:pt>
                <c:pt idx="337">
                  <c:v>211.32003607277196</c:v>
                </c:pt>
                <c:pt idx="338">
                  <c:v>211.21672119648161</c:v>
                </c:pt>
                <c:pt idx="339">
                  <c:v>211.20104610145955</c:v>
                </c:pt>
                <c:pt idx="340">
                  <c:v>211.19589949416832</c:v>
                </c:pt>
                <c:pt idx="341">
                  <c:v>211.10777531768647</c:v>
                </c:pt>
                <c:pt idx="342">
                  <c:v>211.04833924699543</c:v>
                </c:pt>
                <c:pt idx="343">
                  <c:v>211.03002624382691</c:v>
                </c:pt>
                <c:pt idx="344">
                  <c:v>210.99855525208042</c:v>
                </c:pt>
                <c:pt idx="345">
                  <c:v>210.88733380276946</c:v>
                </c:pt>
                <c:pt idx="346">
                  <c:v>210.85237515474398</c:v>
                </c:pt>
                <c:pt idx="347">
                  <c:v>210.82826351074496</c:v>
                </c:pt>
                <c:pt idx="348">
                  <c:v>210.66643784566193</c:v>
                </c:pt>
                <c:pt idx="349">
                  <c:v>210.65732577745311</c:v>
                </c:pt>
                <c:pt idx="350">
                  <c:v>210.61793455624334</c:v>
                </c:pt>
                <c:pt idx="351">
                  <c:v>210.58901421752404</c:v>
                </c:pt>
                <c:pt idx="352">
                  <c:v>210.36680331717611</c:v>
                </c:pt>
                <c:pt idx="353">
                  <c:v>210.28981176431597</c:v>
                </c:pt>
                <c:pt idx="354">
                  <c:v>210.28836903498572</c:v>
                </c:pt>
                <c:pt idx="355">
                  <c:v>210.28614695337725</c:v>
                </c:pt>
                <c:pt idx="356">
                  <c:v>210.28150723673372</c:v>
                </c:pt>
                <c:pt idx="357">
                  <c:v>210.08758671114211</c:v>
                </c:pt>
                <c:pt idx="358">
                  <c:v>210.04135960007341</c:v>
                </c:pt>
                <c:pt idx="359">
                  <c:v>209.92145193521981</c:v>
                </c:pt>
                <c:pt idx="360">
                  <c:v>209.63356012993711</c:v>
                </c:pt>
                <c:pt idx="361">
                  <c:v>209.59677726698777</c:v>
                </c:pt>
                <c:pt idx="362">
                  <c:v>209.53951781639284</c:v>
                </c:pt>
                <c:pt idx="363">
                  <c:v>209.49945686070589</c:v>
                </c:pt>
                <c:pt idx="364">
                  <c:v>209.38403728445354</c:v>
                </c:pt>
                <c:pt idx="365">
                  <c:v>209.34396544342695</c:v>
                </c:pt>
                <c:pt idx="366">
                  <c:v>209.27237047077395</c:v>
                </c:pt>
                <c:pt idx="367">
                  <c:v>209.13363984012233</c:v>
                </c:pt>
                <c:pt idx="368">
                  <c:v>208.99978523785006</c:v>
                </c:pt>
                <c:pt idx="369">
                  <c:v>208.98911232219803</c:v>
                </c:pt>
                <c:pt idx="370">
                  <c:v>208.75910426473797</c:v>
                </c:pt>
                <c:pt idx="371">
                  <c:v>208.69574997354329</c:v>
                </c:pt>
                <c:pt idx="372">
                  <c:v>208.65955591609108</c:v>
                </c:pt>
                <c:pt idx="373">
                  <c:v>208.62197738922492</c:v>
                </c:pt>
                <c:pt idx="374">
                  <c:v>208.49611844726704</c:v>
                </c:pt>
                <c:pt idx="375">
                  <c:v>208.43810172459931</c:v>
                </c:pt>
                <c:pt idx="376">
                  <c:v>208.42812691951457</c:v>
                </c:pt>
                <c:pt idx="377">
                  <c:v>208.37338956322836</c:v>
                </c:pt>
                <c:pt idx="378">
                  <c:v>208.35098164449016</c:v>
                </c:pt>
                <c:pt idx="379">
                  <c:v>208.31109528909067</c:v>
                </c:pt>
                <c:pt idx="380">
                  <c:v>208.14242503685642</c:v>
                </c:pt>
                <c:pt idx="381">
                  <c:v>208.09366072701164</c:v>
                </c:pt>
                <c:pt idx="382">
                  <c:v>208.06671959704266</c:v>
                </c:pt>
                <c:pt idx="383">
                  <c:v>208.06267336598245</c:v>
                </c:pt>
                <c:pt idx="384">
                  <c:v>208.05418278252975</c:v>
                </c:pt>
                <c:pt idx="385">
                  <c:v>207.74766280467395</c:v>
                </c:pt>
                <c:pt idx="386">
                  <c:v>207.63629888912965</c:v>
                </c:pt>
                <c:pt idx="387">
                  <c:v>207.52045440935291</c:v>
                </c:pt>
                <c:pt idx="388">
                  <c:v>207.49814913924291</c:v>
                </c:pt>
                <c:pt idx="389">
                  <c:v>207.43713870439694</c:v>
                </c:pt>
                <c:pt idx="390">
                  <c:v>207.39202855503981</c:v>
                </c:pt>
                <c:pt idx="391">
                  <c:v>207.38487646658169</c:v>
                </c:pt>
                <c:pt idx="392">
                  <c:v>207.30834241517678</c:v>
                </c:pt>
                <c:pt idx="393">
                  <c:v>207.3043382656569</c:v>
                </c:pt>
                <c:pt idx="394">
                  <c:v>207.301684160142</c:v>
                </c:pt>
                <c:pt idx="395">
                  <c:v>207.26584285075887</c:v>
                </c:pt>
                <c:pt idx="396">
                  <c:v>207.24312563471184</c:v>
                </c:pt>
                <c:pt idx="397">
                  <c:v>207.22344344942712</c:v>
                </c:pt>
                <c:pt idx="398">
                  <c:v>207.14447014881551</c:v>
                </c:pt>
                <c:pt idx="399">
                  <c:v>207.12544287035658</c:v>
                </c:pt>
                <c:pt idx="400">
                  <c:v>207.01725590916936</c:v>
                </c:pt>
                <c:pt idx="401">
                  <c:v>206.99464000419442</c:v>
                </c:pt>
                <c:pt idx="402">
                  <c:v>206.98055023044199</c:v>
                </c:pt>
                <c:pt idx="403">
                  <c:v>206.896347659512</c:v>
                </c:pt>
                <c:pt idx="404">
                  <c:v>206.79727635431021</c:v>
                </c:pt>
                <c:pt idx="405">
                  <c:v>206.77425405349231</c:v>
                </c:pt>
                <c:pt idx="406">
                  <c:v>206.71046801003192</c:v>
                </c:pt>
                <c:pt idx="407">
                  <c:v>206.65054824597564</c:v>
                </c:pt>
                <c:pt idx="408">
                  <c:v>206.58616484656403</c:v>
                </c:pt>
                <c:pt idx="409">
                  <c:v>206.34137650544355</c:v>
                </c:pt>
                <c:pt idx="410">
                  <c:v>206.3170497395011</c:v>
                </c:pt>
                <c:pt idx="411">
                  <c:v>206.28716665773266</c:v>
                </c:pt>
                <c:pt idx="412">
                  <c:v>206.13122556430312</c:v>
                </c:pt>
                <c:pt idx="413">
                  <c:v>206.10184589133738</c:v>
                </c:pt>
                <c:pt idx="414">
                  <c:v>206.03554130078209</c:v>
                </c:pt>
                <c:pt idx="415">
                  <c:v>205.85662863450131</c:v>
                </c:pt>
                <c:pt idx="416">
                  <c:v>205.78923987154795</c:v>
                </c:pt>
                <c:pt idx="417">
                  <c:v>205.78105761022582</c:v>
                </c:pt>
                <c:pt idx="418">
                  <c:v>205.75269560850876</c:v>
                </c:pt>
                <c:pt idx="419">
                  <c:v>205.67167125245837</c:v>
                </c:pt>
                <c:pt idx="420">
                  <c:v>205.66374501934902</c:v>
                </c:pt>
                <c:pt idx="421">
                  <c:v>205.64164079002984</c:v>
                </c:pt>
                <c:pt idx="422">
                  <c:v>205.61719000678104</c:v>
                </c:pt>
                <c:pt idx="423">
                  <c:v>205.61539388077978</c:v>
                </c:pt>
                <c:pt idx="424">
                  <c:v>205.57518526104235</c:v>
                </c:pt>
                <c:pt idx="425">
                  <c:v>205.35937549793312</c:v>
                </c:pt>
                <c:pt idx="426">
                  <c:v>205.29407100317439</c:v>
                </c:pt>
                <c:pt idx="427">
                  <c:v>205.29370185093799</c:v>
                </c:pt>
                <c:pt idx="428">
                  <c:v>205.26030027142986</c:v>
                </c:pt>
                <c:pt idx="429">
                  <c:v>205.19443810130505</c:v>
                </c:pt>
                <c:pt idx="430">
                  <c:v>205.19053450430582</c:v>
                </c:pt>
                <c:pt idx="431">
                  <c:v>205.0913261997097</c:v>
                </c:pt>
                <c:pt idx="432">
                  <c:v>205.07590213424933</c:v>
                </c:pt>
                <c:pt idx="433">
                  <c:v>204.99632589602558</c:v>
                </c:pt>
                <c:pt idx="434">
                  <c:v>204.9894522483647</c:v>
                </c:pt>
                <c:pt idx="435">
                  <c:v>204.94175729248218</c:v>
                </c:pt>
                <c:pt idx="436">
                  <c:v>204.83845544534734</c:v>
                </c:pt>
                <c:pt idx="437">
                  <c:v>204.81783942229376</c:v>
                </c:pt>
                <c:pt idx="438">
                  <c:v>204.67117657671682</c:v>
                </c:pt>
                <c:pt idx="439">
                  <c:v>204.66631486038449</c:v>
                </c:pt>
                <c:pt idx="440">
                  <c:v>204.62952281715604</c:v>
                </c:pt>
                <c:pt idx="441">
                  <c:v>204.57306323245282</c:v>
                </c:pt>
                <c:pt idx="442">
                  <c:v>204.3485044694784</c:v>
                </c:pt>
                <c:pt idx="443">
                  <c:v>204.19903621549804</c:v>
                </c:pt>
                <c:pt idx="444">
                  <c:v>204.18885629976401</c:v>
                </c:pt>
                <c:pt idx="445">
                  <c:v>204.0087245553683</c:v>
                </c:pt>
                <c:pt idx="446">
                  <c:v>203.88455690411851</c:v>
                </c:pt>
                <c:pt idx="447">
                  <c:v>203.86664916103422</c:v>
                </c:pt>
                <c:pt idx="448">
                  <c:v>203.78590321422649</c:v>
                </c:pt>
                <c:pt idx="449">
                  <c:v>203.62009510986229</c:v>
                </c:pt>
                <c:pt idx="450">
                  <c:v>203.5134615665672</c:v>
                </c:pt>
                <c:pt idx="451">
                  <c:v>203.47795698692087</c:v>
                </c:pt>
                <c:pt idx="452">
                  <c:v>203.17180202284248</c:v>
                </c:pt>
                <c:pt idx="453">
                  <c:v>203.16440098412238</c:v>
                </c:pt>
                <c:pt idx="454">
                  <c:v>203.05249425242354</c:v>
                </c:pt>
                <c:pt idx="455">
                  <c:v>202.94023834958344</c:v>
                </c:pt>
                <c:pt idx="456">
                  <c:v>202.92995281442239</c:v>
                </c:pt>
                <c:pt idx="457">
                  <c:v>202.9225981961182</c:v>
                </c:pt>
                <c:pt idx="458">
                  <c:v>202.82298332359247</c:v>
                </c:pt>
                <c:pt idx="459">
                  <c:v>202.80792225860833</c:v>
                </c:pt>
                <c:pt idx="460">
                  <c:v>202.77820896176357</c:v>
                </c:pt>
                <c:pt idx="461">
                  <c:v>202.76329118155525</c:v>
                </c:pt>
                <c:pt idx="462">
                  <c:v>202.66380902141239</c:v>
                </c:pt>
                <c:pt idx="463">
                  <c:v>202.60545778099589</c:v>
                </c:pt>
                <c:pt idx="464">
                  <c:v>202.4240322261679</c:v>
                </c:pt>
                <c:pt idx="465">
                  <c:v>202.39482740476871</c:v>
                </c:pt>
                <c:pt idx="466">
                  <c:v>202.38293689244719</c:v>
                </c:pt>
                <c:pt idx="467">
                  <c:v>202.26202941906331</c:v>
                </c:pt>
                <c:pt idx="468">
                  <c:v>202.13110912281721</c:v>
                </c:pt>
                <c:pt idx="469">
                  <c:v>202.11218352378646</c:v>
                </c:pt>
                <c:pt idx="470">
                  <c:v>202.05128333088606</c:v>
                </c:pt>
                <c:pt idx="471">
                  <c:v>202.00148615056725</c:v>
                </c:pt>
                <c:pt idx="472">
                  <c:v>201.94480794295529</c:v>
                </c:pt>
                <c:pt idx="473">
                  <c:v>201.79943302628951</c:v>
                </c:pt>
                <c:pt idx="474">
                  <c:v>201.79468110950393</c:v>
                </c:pt>
                <c:pt idx="475">
                  <c:v>201.7752983594014</c:v>
                </c:pt>
                <c:pt idx="476">
                  <c:v>201.72605214141407</c:v>
                </c:pt>
                <c:pt idx="477">
                  <c:v>201.54966577527171</c:v>
                </c:pt>
                <c:pt idx="478">
                  <c:v>201.51119220350685</c:v>
                </c:pt>
                <c:pt idx="479">
                  <c:v>201.42203508555897</c:v>
                </c:pt>
                <c:pt idx="480">
                  <c:v>201.23308570565749</c:v>
                </c:pt>
                <c:pt idx="481">
                  <c:v>201.14937683924182</c:v>
                </c:pt>
                <c:pt idx="482">
                  <c:v>201.1003875153427</c:v>
                </c:pt>
                <c:pt idx="483">
                  <c:v>200.90505764054498</c:v>
                </c:pt>
                <c:pt idx="484">
                  <c:v>200.6913666760091</c:v>
                </c:pt>
                <c:pt idx="485">
                  <c:v>200.66452453381629</c:v>
                </c:pt>
                <c:pt idx="486">
                  <c:v>200.39885122676361</c:v>
                </c:pt>
                <c:pt idx="487">
                  <c:v>200.34413731459622</c:v>
                </c:pt>
                <c:pt idx="488">
                  <c:v>200.33661425607892</c:v>
                </c:pt>
                <c:pt idx="489">
                  <c:v>200.3331815311829</c:v>
                </c:pt>
                <c:pt idx="490">
                  <c:v>200.33025692909251</c:v>
                </c:pt>
                <c:pt idx="491">
                  <c:v>200.24805712164664</c:v>
                </c:pt>
                <c:pt idx="492">
                  <c:v>200.24391901085633</c:v>
                </c:pt>
                <c:pt idx="493">
                  <c:v>200.21563754930165</c:v>
                </c:pt>
                <c:pt idx="494">
                  <c:v>200.16058187841281</c:v>
                </c:pt>
                <c:pt idx="495">
                  <c:v>200.15916004816771</c:v>
                </c:pt>
                <c:pt idx="496">
                  <c:v>200.11979757234747</c:v>
                </c:pt>
                <c:pt idx="497">
                  <c:v>200.07915903474321</c:v>
                </c:pt>
                <c:pt idx="498">
                  <c:v>200.03998446177516</c:v>
                </c:pt>
                <c:pt idx="499">
                  <c:v>200.03938939260132</c:v>
                </c:pt>
                <c:pt idx="500">
                  <c:v>200.00821216343411</c:v>
                </c:pt>
                <c:pt idx="501">
                  <c:v>199.92667170340107</c:v>
                </c:pt>
                <c:pt idx="502">
                  <c:v>199.89701764289453</c:v>
                </c:pt>
                <c:pt idx="503">
                  <c:v>199.77783943760693</c:v>
                </c:pt>
                <c:pt idx="504">
                  <c:v>199.69358720014654</c:v>
                </c:pt>
                <c:pt idx="505">
                  <c:v>199.64594917627483</c:v>
                </c:pt>
                <c:pt idx="506">
                  <c:v>199.60873126774328</c:v>
                </c:pt>
                <c:pt idx="507">
                  <c:v>199.60650725470509</c:v>
                </c:pt>
                <c:pt idx="508">
                  <c:v>199.5737930837366</c:v>
                </c:pt>
                <c:pt idx="509">
                  <c:v>199.42271707243222</c:v>
                </c:pt>
                <c:pt idx="510">
                  <c:v>199.41654073032453</c:v>
                </c:pt>
                <c:pt idx="511">
                  <c:v>199.2666652266679</c:v>
                </c:pt>
                <c:pt idx="512">
                  <c:v>199.18922800036131</c:v>
                </c:pt>
                <c:pt idx="513">
                  <c:v>199.17723228859842</c:v>
                </c:pt>
                <c:pt idx="514">
                  <c:v>199.02467863188588</c:v>
                </c:pt>
                <c:pt idx="515">
                  <c:v>198.99435236283921</c:v>
                </c:pt>
                <c:pt idx="516">
                  <c:v>198.98342248986185</c:v>
                </c:pt>
                <c:pt idx="517">
                  <c:v>198.90400055511523</c:v>
                </c:pt>
                <c:pt idx="518">
                  <c:v>198.87364938529703</c:v>
                </c:pt>
                <c:pt idx="519">
                  <c:v>198.80467027689238</c:v>
                </c:pt>
                <c:pt idx="520">
                  <c:v>198.711794702877</c:v>
                </c:pt>
                <c:pt idx="521">
                  <c:v>198.70646719239036</c:v>
                </c:pt>
                <c:pt idx="522">
                  <c:v>198.63091509967066</c:v>
                </c:pt>
                <c:pt idx="523">
                  <c:v>198.61423640771224</c:v>
                </c:pt>
                <c:pt idx="524">
                  <c:v>198.53151130135333</c:v>
                </c:pt>
                <c:pt idx="525">
                  <c:v>198.5261488383052</c:v>
                </c:pt>
                <c:pt idx="526">
                  <c:v>198.42360436043811</c:v>
                </c:pt>
                <c:pt idx="527">
                  <c:v>198.39342401777779</c:v>
                </c:pt>
                <c:pt idx="528">
                  <c:v>198.34001330785077</c:v>
                </c:pt>
                <c:pt idx="529">
                  <c:v>198.33750544213683</c:v>
                </c:pt>
                <c:pt idx="530">
                  <c:v>198.21808440322067</c:v>
                </c:pt>
                <c:pt idx="531">
                  <c:v>198.13154412364509</c:v>
                </c:pt>
                <c:pt idx="532">
                  <c:v>198.00688197353355</c:v>
                </c:pt>
                <c:pt idx="533">
                  <c:v>197.91970028341288</c:v>
                </c:pt>
                <c:pt idx="534">
                  <c:v>197.88921567078245</c:v>
                </c:pt>
                <c:pt idx="535">
                  <c:v>197.84895802719365</c:v>
                </c:pt>
                <c:pt idx="536">
                  <c:v>197.78398821346187</c:v>
                </c:pt>
                <c:pt idx="537">
                  <c:v>197.70715082684896</c:v>
                </c:pt>
                <c:pt idx="538">
                  <c:v>197.66452160492955</c:v>
                </c:pt>
                <c:pt idx="539">
                  <c:v>197.60044332170315</c:v>
                </c:pt>
                <c:pt idx="540">
                  <c:v>197.59914521812397</c:v>
                </c:pt>
                <c:pt idx="541">
                  <c:v>197.54628638425683</c:v>
                </c:pt>
                <c:pt idx="542">
                  <c:v>197.53290928242475</c:v>
                </c:pt>
                <c:pt idx="543">
                  <c:v>197.42262515314323</c:v>
                </c:pt>
                <c:pt idx="544">
                  <c:v>197.36349264621015</c:v>
                </c:pt>
                <c:pt idx="545">
                  <c:v>197.35315860113298</c:v>
                </c:pt>
                <c:pt idx="546">
                  <c:v>197.31357264643984</c:v>
                </c:pt>
                <c:pt idx="547">
                  <c:v>197.27900037745422</c:v>
                </c:pt>
                <c:pt idx="548">
                  <c:v>197.27057628091745</c:v>
                </c:pt>
                <c:pt idx="549">
                  <c:v>197.22081218245515</c:v>
                </c:pt>
                <c:pt idx="550">
                  <c:v>197.14304385064983</c:v>
                </c:pt>
                <c:pt idx="551">
                  <c:v>197.0654558852074</c:v>
                </c:pt>
                <c:pt idx="552">
                  <c:v>197.01499223243687</c:v>
                </c:pt>
                <c:pt idx="553">
                  <c:v>196.97387296345573</c:v>
                </c:pt>
                <c:pt idx="554">
                  <c:v>196.96425811695994</c:v>
                </c:pt>
                <c:pt idx="555">
                  <c:v>196.88370571598247</c:v>
                </c:pt>
                <c:pt idx="556">
                  <c:v>196.83211840889476</c:v>
                </c:pt>
                <c:pt idx="557">
                  <c:v>196.77853698336273</c:v>
                </c:pt>
                <c:pt idx="558">
                  <c:v>196.77399966924</c:v>
                </c:pt>
                <c:pt idx="559">
                  <c:v>196.76074650242325</c:v>
                </c:pt>
                <c:pt idx="560">
                  <c:v>196.74917925720229</c:v>
                </c:pt>
                <c:pt idx="561">
                  <c:v>196.74731215453457</c:v>
                </c:pt>
                <c:pt idx="562">
                  <c:v>196.53942508076315</c:v>
                </c:pt>
                <c:pt idx="563">
                  <c:v>196.49476373270036</c:v>
                </c:pt>
                <c:pt idx="564">
                  <c:v>196.43289970911604</c:v>
                </c:pt>
                <c:pt idx="565">
                  <c:v>196.41073926905409</c:v>
                </c:pt>
                <c:pt idx="566">
                  <c:v>196.37803599860061</c:v>
                </c:pt>
                <c:pt idx="567">
                  <c:v>196.37427994568449</c:v>
                </c:pt>
                <c:pt idx="568">
                  <c:v>196.3487799169211</c:v>
                </c:pt>
                <c:pt idx="569">
                  <c:v>196.16700529430867</c:v>
                </c:pt>
                <c:pt idx="570">
                  <c:v>196.07777926593874</c:v>
                </c:pt>
                <c:pt idx="571">
                  <c:v>196.01631796806706</c:v>
                </c:pt>
                <c:pt idx="572">
                  <c:v>195.9761185238813</c:v>
                </c:pt>
                <c:pt idx="573">
                  <c:v>195.8873946323458</c:v>
                </c:pt>
                <c:pt idx="574">
                  <c:v>195.87440147264786</c:v>
                </c:pt>
                <c:pt idx="575">
                  <c:v>195.85489738807729</c:v>
                </c:pt>
                <c:pt idx="576">
                  <c:v>195.84530662325719</c:v>
                </c:pt>
                <c:pt idx="577">
                  <c:v>195.75085984083302</c:v>
                </c:pt>
                <c:pt idx="578">
                  <c:v>195.69918646756034</c:v>
                </c:pt>
                <c:pt idx="579">
                  <c:v>195.69685453018027</c:v>
                </c:pt>
                <c:pt idx="580">
                  <c:v>195.60809731378461</c:v>
                </c:pt>
                <c:pt idx="581">
                  <c:v>195.58018145546342</c:v>
                </c:pt>
                <c:pt idx="582">
                  <c:v>195.57718339819931</c:v>
                </c:pt>
                <c:pt idx="583">
                  <c:v>195.55866147749984</c:v>
                </c:pt>
                <c:pt idx="584">
                  <c:v>195.55251963853223</c:v>
                </c:pt>
                <c:pt idx="585">
                  <c:v>195.5324994031408</c:v>
                </c:pt>
                <c:pt idx="586">
                  <c:v>195.44512335215376</c:v>
                </c:pt>
                <c:pt idx="587">
                  <c:v>195.31948186324831</c:v>
                </c:pt>
                <c:pt idx="588">
                  <c:v>195.28603888948567</c:v>
                </c:pt>
                <c:pt idx="589">
                  <c:v>195.20561860481621</c:v>
                </c:pt>
                <c:pt idx="590">
                  <c:v>195.11982731551078</c:v>
                </c:pt>
                <c:pt idx="591">
                  <c:v>195.06349377329502</c:v>
                </c:pt>
                <c:pt idx="592">
                  <c:v>194.91449899832966</c:v>
                </c:pt>
                <c:pt idx="593">
                  <c:v>194.80821101725439</c:v>
                </c:pt>
                <c:pt idx="594">
                  <c:v>194.72252939048968</c:v>
                </c:pt>
                <c:pt idx="595">
                  <c:v>194.71705609512932</c:v>
                </c:pt>
                <c:pt idx="596">
                  <c:v>194.59544030683972</c:v>
                </c:pt>
                <c:pt idx="597">
                  <c:v>194.58774624305673</c:v>
                </c:pt>
                <c:pt idx="598">
                  <c:v>194.49322069857436</c:v>
                </c:pt>
                <c:pt idx="599">
                  <c:v>194.4693235362096</c:v>
                </c:pt>
                <c:pt idx="600">
                  <c:v>194.15949313040346</c:v>
                </c:pt>
                <c:pt idx="601">
                  <c:v>194.13839266669893</c:v>
                </c:pt>
                <c:pt idx="602">
                  <c:v>194.12026591711364</c:v>
                </c:pt>
                <c:pt idx="603">
                  <c:v>194.11725574914112</c:v>
                </c:pt>
                <c:pt idx="604">
                  <c:v>194.02465100355138</c:v>
                </c:pt>
                <c:pt idx="605">
                  <c:v>194.02267420156878</c:v>
                </c:pt>
                <c:pt idx="606">
                  <c:v>194.01259733319372</c:v>
                </c:pt>
                <c:pt idx="607">
                  <c:v>193.99861727415006</c:v>
                </c:pt>
                <c:pt idx="608">
                  <c:v>193.98834498611336</c:v>
                </c:pt>
                <c:pt idx="609">
                  <c:v>193.96600994197405</c:v>
                </c:pt>
                <c:pt idx="610">
                  <c:v>193.86176321197846</c:v>
                </c:pt>
                <c:pt idx="611">
                  <c:v>193.84344851353688</c:v>
                </c:pt>
                <c:pt idx="612">
                  <c:v>193.77077959820534</c:v>
                </c:pt>
                <c:pt idx="613">
                  <c:v>193.67586329014924</c:v>
                </c:pt>
                <c:pt idx="614">
                  <c:v>193.61663361515656</c:v>
                </c:pt>
                <c:pt idx="615">
                  <c:v>193.60748949127952</c:v>
                </c:pt>
                <c:pt idx="616">
                  <c:v>193.53479545796017</c:v>
                </c:pt>
                <c:pt idx="617">
                  <c:v>193.50084495456056</c:v>
                </c:pt>
                <c:pt idx="618">
                  <c:v>193.49389480907405</c:v>
                </c:pt>
                <c:pt idx="619">
                  <c:v>193.37316792619737</c:v>
                </c:pt>
                <c:pt idx="620">
                  <c:v>193.28936621450512</c:v>
                </c:pt>
                <c:pt idx="621">
                  <c:v>193.23848537721474</c:v>
                </c:pt>
                <c:pt idx="622">
                  <c:v>193.19286541327904</c:v>
                </c:pt>
                <c:pt idx="623">
                  <c:v>193.15855706545119</c:v>
                </c:pt>
                <c:pt idx="624">
                  <c:v>193.1394849225527</c:v>
                </c:pt>
                <c:pt idx="625">
                  <c:v>193.10516732565884</c:v>
                </c:pt>
                <c:pt idx="626">
                  <c:v>193.0315472986793</c:v>
                </c:pt>
                <c:pt idx="627">
                  <c:v>193.0047990387078</c:v>
                </c:pt>
                <c:pt idx="628">
                  <c:v>192.98998812860145</c:v>
                </c:pt>
                <c:pt idx="629">
                  <c:v>192.93668425762027</c:v>
                </c:pt>
                <c:pt idx="630">
                  <c:v>192.92691824842365</c:v>
                </c:pt>
                <c:pt idx="631">
                  <c:v>192.88254395019297</c:v>
                </c:pt>
                <c:pt idx="632">
                  <c:v>192.87373354898577</c:v>
                </c:pt>
                <c:pt idx="633">
                  <c:v>192.86859303809609</c:v>
                </c:pt>
                <c:pt idx="634">
                  <c:v>192.83281805804532</c:v>
                </c:pt>
                <c:pt idx="635">
                  <c:v>192.8028645186215</c:v>
                </c:pt>
                <c:pt idx="636">
                  <c:v>192.74179401602808</c:v>
                </c:pt>
                <c:pt idx="637">
                  <c:v>192.7045001321018</c:v>
                </c:pt>
                <c:pt idx="638">
                  <c:v>192.67368346565948</c:v>
                </c:pt>
                <c:pt idx="639">
                  <c:v>192.64026699702822</c:v>
                </c:pt>
                <c:pt idx="640">
                  <c:v>192.51050027610034</c:v>
                </c:pt>
                <c:pt idx="641">
                  <c:v>192.3693384852314</c:v>
                </c:pt>
                <c:pt idx="642">
                  <c:v>192.32362280155635</c:v>
                </c:pt>
                <c:pt idx="643">
                  <c:v>192.24020695212826</c:v>
                </c:pt>
                <c:pt idx="644">
                  <c:v>192.18449959183044</c:v>
                </c:pt>
                <c:pt idx="645">
                  <c:v>192.11189387470392</c:v>
                </c:pt>
                <c:pt idx="646">
                  <c:v>192.10018324323374</c:v>
                </c:pt>
                <c:pt idx="647">
                  <c:v>192.09945255727757</c:v>
                </c:pt>
                <c:pt idx="648">
                  <c:v>192.08841523309246</c:v>
                </c:pt>
                <c:pt idx="649">
                  <c:v>192.03743340323214</c:v>
                </c:pt>
                <c:pt idx="650">
                  <c:v>191.94614150376822</c:v>
                </c:pt>
                <c:pt idx="651">
                  <c:v>191.88250797759119</c:v>
                </c:pt>
                <c:pt idx="652">
                  <c:v>191.83229698587533</c:v>
                </c:pt>
                <c:pt idx="653">
                  <c:v>191.82577065827664</c:v>
                </c:pt>
                <c:pt idx="654">
                  <c:v>191.81812531184343</c:v>
                </c:pt>
                <c:pt idx="655">
                  <c:v>191.64390942145801</c:v>
                </c:pt>
                <c:pt idx="656">
                  <c:v>191.60442013989643</c:v>
                </c:pt>
                <c:pt idx="657">
                  <c:v>191.58441372304102</c:v>
                </c:pt>
                <c:pt idx="658">
                  <c:v>191.58439263720629</c:v>
                </c:pt>
                <c:pt idx="659">
                  <c:v>191.58319146423918</c:v>
                </c:pt>
                <c:pt idx="660">
                  <c:v>191.55406590758781</c:v>
                </c:pt>
                <c:pt idx="661">
                  <c:v>191.52957902639051</c:v>
                </c:pt>
                <c:pt idx="662">
                  <c:v>191.51624553522612</c:v>
                </c:pt>
                <c:pt idx="663">
                  <c:v>191.49764640408569</c:v>
                </c:pt>
                <c:pt idx="664">
                  <c:v>191.41766816433213</c:v>
                </c:pt>
                <c:pt idx="665">
                  <c:v>191.41549397288404</c:v>
                </c:pt>
                <c:pt idx="666">
                  <c:v>191.40824831935944</c:v>
                </c:pt>
                <c:pt idx="667">
                  <c:v>191.37312229979395</c:v>
                </c:pt>
                <c:pt idx="668">
                  <c:v>191.3519636905296</c:v>
                </c:pt>
                <c:pt idx="669">
                  <c:v>191.31654129760568</c:v>
                </c:pt>
                <c:pt idx="670">
                  <c:v>191.29629560322627</c:v>
                </c:pt>
                <c:pt idx="671">
                  <c:v>191.19491290972462</c:v>
                </c:pt>
                <c:pt idx="672">
                  <c:v>191.08370859759822</c:v>
                </c:pt>
                <c:pt idx="673">
                  <c:v>191.081963198263</c:v>
                </c:pt>
                <c:pt idx="674">
                  <c:v>191.04775234797856</c:v>
                </c:pt>
                <c:pt idx="675">
                  <c:v>190.9937469339805</c:v>
                </c:pt>
                <c:pt idx="676">
                  <c:v>190.97199685272426</c:v>
                </c:pt>
                <c:pt idx="677">
                  <c:v>190.80811542960186</c:v>
                </c:pt>
                <c:pt idx="678">
                  <c:v>190.70669786237988</c:v>
                </c:pt>
                <c:pt idx="679">
                  <c:v>190.67043930583503</c:v>
                </c:pt>
                <c:pt idx="680">
                  <c:v>190.57086681168565</c:v>
                </c:pt>
                <c:pt idx="681">
                  <c:v>190.55249523173669</c:v>
                </c:pt>
                <c:pt idx="682">
                  <c:v>190.54338854722874</c:v>
                </c:pt>
                <c:pt idx="683">
                  <c:v>190.46000012875086</c:v>
                </c:pt>
                <c:pt idx="684">
                  <c:v>190.4276517502349</c:v>
                </c:pt>
                <c:pt idx="685">
                  <c:v>190.37603191903116</c:v>
                </c:pt>
                <c:pt idx="686">
                  <c:v>190.37224574726343</c:v>
                </c:pt>
                <c:pt idx="687">
                  <c:v>190.35851456196153</c:v>
                </c:pt>
                <c:pt idx="688">
                  <c:v>190.35472032663858</c:v>
                </c:pt>
                <c:pt idx="689">
                  <c:v>190.31742433726808</c:v>
                </c:pt>
                <c:pt idx="690">
                  <c:v>190.31455832432337</c:v>
                </c:pt>
                <c:pt idx="691">
                  <c:v>190.18409879158193</c:v>
                </c:pt>
                <c:pt idx="692">
                  <c:v>190.16380402093483</c:v>
                </c:pt>
                <c:pt idx="693">
                  <c:v>189.95245463914074</c:v>
                </c:pt>
                <c:pt idx="694">
                  <c:v>189.88809000077777</c:v>
                </c:pt>
                <c:pt idx="695">
                  <c:v>189.8286118534192</c:v>
                </c:pt>
                <c:pt idx="696">
                  <c:v>189.81425453406428</c:v>
                </c:pt>
                <c:pt idx="697">
                  <c:v>189.75087591062828</c:v>
                </c:pt>
                <c:pt idx="698">
                  <c:v>189.66132687504702</c:v>
                </c:pt>
                <c:pt idx="699">
                  <c:v>189.6288847720154</c:v>
                </c:pt>
                <c:pt idx="700">
                  <c:v>189.59726242962748</c:v>
                </c:pt>
                <c:pt idx="701">
                  <c:v>189.51575607510458</c:v>
                </c:pt>
                <c:pt idx="702">
                  <c:v>189.50781016110665</c:v>
                </c:pt>
                <c:pt idx="703">
                  <c:v>189.42268736211855</c:v>
                </c:pt>
                <c:pt idx="704">
                  <c:v>189.39668943210668</c:v>
                </c:pt>
                <c:pt idx="705">
                  <c:v>189.37194029748056</c:v>
                </c:pt>
                <c:pt idx="706">
                  <c:v>189.31823022105704</c:v>
                </c:pt>
                <c:pt idx="707">
                  <c:v>189.29415923711196</c:v>
                </c:pt>
                <c:pt idx="708">
                  <c:v>189.27565881917855</c:v>
                </c:pt>
                <c:pt idx="709">
                  <c:v>189.26079289675454</c:v>
                </c:pt>
                <c:pt idx="710">
                  <c:v>189.18771960635198</c:v>
                </c:pt>
                <c:pt idx="711">
                  <c:v>189.1769724157426</c:v>
                </c:pt>
                <c:pt idx="712">
                  <c:v>189.15731917248036</c:v>
                </c:pt>
                <c:pt idx="713">
                  <c:v>189.14332054217914</c:v>
                </c:pt>
                <c:pt idx="714">
                  <c:v>189.13629643739546</c:v>
                </c:pt>
                <c:pt idx="715">
                  <c:v>189.01343387231921</c:v>
                </c:pt>
                <c:pt idx="716">
                  <c:v>189.00190068921614</c:v>
                </c:pt>
                <c:pt idx="717">
                  <c:v>188.95698866420233</c:v>
                </c:pt>
                <c:pt idx="718">
                  <c:v>188.950683731504</c:v>
                </c:pt>
                <c:pt idx="719">
                  <c:v>188.89069555796982</c:v>
                </c:pt>
                <c:pt idx="720">
                  <c:v>188.88424123252693</c:v>
                </c:pt>
                <c:pt idx="721">
                  <c:v>188.8831386525338</c:v>
                </c:pt>
                <c:pt idx="722">
                  <c:v>188.86335600596794</c:v>
                </c:pt>
                <c:pt idx="723">
                  <c:v>188.81900736050869</c:v>
                </c:pt>
                <c:pt idx="724">
                  <c:v>188.76396799214436</c:v>
                </c:pt>
                <c:pt idx="725">
                  <c:v>188.63872776235647</c:v>
                </c:pt>
                <c:pt idx="726">
                  <c:v>188.59951596896246</c:v>
                </c:pt>
                <c:pt idx="727">
                  <c:v>188.59434134136137</c:v>
                </c:pt>
                <c:pt idx="728">
                  <c:v>188.43667773155107</c:v>
                </c:pt>
                <c:pt idx="729">
                  <c:v>188.43172900511419</c:v>
                </c:pt>
                <c:pt idx="730">
                  <c:v>188.39642944509137</c:v>
                </c:pt>
                <c:pt idx="731">
                  <c:v>188.39239344803701</c:v>
                </c:pt>
                <c:pt idx="732">
                  <c:v>188.38219967950764</c:v>
                </c:pt>
                <c:pt idx="733">
                  <c:v>188.36976991052254</c:v>
                </c:pt>
                <c:pt idx="734">
                  <c:v>188.32209131181571</c:v>
                </c:pt>
                <c:pt idx="735">
                  <c:v>188.31436395265342</c:v>
                </c:pt>
                <c:pt idx="736">
                  <c:v>188.28619018522298</c:v>
                </c:pt>
                <c:pt idx="737">
                  <c:v>188.27874683484453</c:v>
                </c:pt>
                <c:pt idx="738">
                  <c:v>188.26048665157757</c:v>
                </c:pt>
                <c:pt idx="739">
                  <c:v>188.2465889645695</c:v>
                </c:pt>
                <c:pt idx="740">
                  <c:v>188.20363285760641</c:v>
                </c:pt>
                <c:pt idx="741">
                  <c:v>188.19651319284577</c:v>
                </c:pt>
                <c:pt idx="742">
                  <c:v>188.18487691083882</c:v>
                </c:pt>
                <c:pt idx="743">
                  <c:v>188.15598078178658</c:v>
                </c:pt>
                <c:pt idx="744">
                  <c:v>188.13241848737999</c:v>
                </c:pt>
                <c:pt idx="745">
                  <c:v>188.05229748114795</c:v>
                </c:pt>
                <c:pt idx="746">
                  <c:v>187.98124638010697</c:v>
                </c:pt>
                <c:pt idx="747">
                  <c:v>187.97112949045774</c:v>
                </c:pt>
                <c:pt idx="748">
                  <c:v>187.92663643785744</c:v>
                </c:pt>
                <c:pt idx="749">
                  <c:v>187.68531510353063</c:v>
                </c:pt>
                <c:pt idx="750">
                  <c:v>187.65943838941789</c:v>
                </c:pt>
                <c:pt idx="751">
                  <c:v>187.55868602750317</c:v>
                </c:pt>
                <c:pt idx="752">
                  <c:v>187.30001954951928</c:v>
                </c:pt>
                <c:pt idx="753">
                  <c:v>187.24107656248498</c:v>
                </c:pt>
                <c:pt idx="754">
                  <c:v>187.23634680641737</c:v>
                </c:pt>
                <c:pt idx="755">
                  <c:v>187.15398856910866</c:v>
                </c:pt>
                <c:pt idx="756">
                  <c:v>187.15005683514568</c:v>
                </c:pt>
                <c:pt idx="757">
                  <c:v>187.12206227186121</c:v>
                </c:pt>
                <c:pt idx="758">
                  <c:v>187.09789910873008</c:v>
                </c:pt>
                <c:pt idx="759">
                  <c:v>187.09760964355081</c:v>
                </c:pt>
                <c:pt idx="760">
                  <c:v>187.04186890601454</c:v>
                </c:pt>
                <c:pt idx="761">
                  <c:v>187.03972528268841</c:v>
                </c:pt>
                <c:pt idx="762">
                  <c:v>187.00330856116236</c:v>
                </c:pt>
                <c:pt idx="763">
                  <c:v>186.90455724840928</c:v>
                </c:pt>
                <c:pt idx="764">
                  <c:v>186.90226675149532</c:v>
                </c:pt>
                <c:pt idx="765">
                  <c:v>186.76389545261722</c:v>
                </c:pt>
                <c:pt idx="766">
                  <c:v>186.75431826422059</c:v>
                </c:pt>
                <c:pt idx="767">
                  <c:v>186.65212258485639</c:v>
                </c:pt>
                <c:pt idx="768">
                  <c:v>186.61559152972731</c:v>
                </c:pt>
                <c:pt idx="769">
                  <c:v>186.53241197946755</c:v>
                </c:pt>
                <c:pt idx="770">
                  <c:v>186.52545136492259</c:v>
                </c:pt>
                <c:pt idx="771">
                  <c:v>186.51483467727112</c:v>
                </c:pt>
                <c:pt idx="772">
                  <c:v>186.48178579724711</c:v>
                </c:pt>
                <c:pt idx="773">
                  <c:v>186.4340868460207</c:v>
                </c:pt>
                <c:pt idx="774">
                  <c:v>186.4248193144096</c:v>
                </c:pt>
                <c:pt idx="775">
                  <c:v>186.39079436575349</c:v>
                </c:pt>
                <c:pt idx="776">
                  <c:v>186.37714541611189</c:v>
                </c:pt>
                <c:pt idx="777">
                  <c:v>186.1856196639163</c:v>
                </c:pt>
                <c:pt idx="778">
                  <c:v>186.13512811654107</c:v>
                </c:pt>
                <c:pt idx="779">
                  <c:v>186.06821683162266</c:v>
                </c:pt>
                <c:pt idx="780">
                  <c:v>186.02336718882066</c:v>
                </c:pt>
                <c:pt idx="781">
                  <c:v>186.01273267108937</c:v>
                </c:pt>
                <c:pt idx="782">
                  <c:v>185.95373730840748</c:v>
                </c:pt>
                <c:pt idx="783">
                  <c:v>185.91682028223053</c:v>
                </c:pt>
                <c:pt idx="784">
                  <c:v>185.87637625648676</c:v>
                </c:pt>
                <c:pt idx="785">
                  <c:v>185.87054541572289</c:v>
                </c:pt>
                <c:pt idx="786">
                  <c:v>185.82204521285661</c:v>
                </c:pt>
                <c:pt idx="787">
                  <c:v>185.82044090181816</c:v>
                </c:pt>
                <c:pt idx="788">
                  <c:v>185.79174574585272</c:v>
                </c:pt>
                <c:pt idx="789">
                  <c:v>185.76201926310284</c:v>
                </c:pt>
                <c:pt idx="790">
                  <c:v>185.6959537649827</c:v>
                </c:pt>
                <c:pt idx="791">
                  <c:v>185.64789785900129</c:v>
                </c:pt>
                <c:pt idx="792">
                  <c:v>185.64572046289288</c:v>
                </c:pt>
                <c:pt idx="793">
                  <c:v>185.62397396907997</c:v>
                </c:pt>
                <c:pt idx="794">
                  <c:v>185.62123969707662</c:v>
                </c:pt>
                <c:pt idx="795">
                  <c:v>185.6199438102658</c:v>
                </c:pt>
                <c:pt idx="796">
                  <c:v>185.55321788362036</c:v>
                </c:pt>
                <c:pt idx="797">
                  <c:v>185.53969789009474</c:v>
                </c:pt>
                <c:pt idx="798">
                  <c:v>185.50100701797629</c:v>
                </c:pt>
                <c:pt idx="799">
                  <c:v>185.47807386736653</c:v>
                </c:pt>
                <c:pt idx="800">
                  <c:v>185.43526178338828</c:v>
                </c:pt>
                <c:pt idx="801">
                  <c:v>185.40081361683275</c:v>
                </c:pt>
                <c:pt idx="802">
                  <c:v>185.3996607486381</c:v>
                </c:pt>
                <c:pt idx="803">
                  <c:v>185.36811213170591</c:v>
                </c:pt>
                <c:pt idx="804">
                  <c:v>185.32390752783695</c:v>
                </c:pt>
                <c:pt idx="805">
                  <c:v>185.30223640869357</c:v>
                </c:pt>
                <c:pt idx="806">
                  <c:v>185.13883251301687</c:v>
                </c:pt>
                <c:pt idx="807">
                  <c:v>185.0895121673733</c:v>
                </c:pt>
                <c:pt idx="808">
                  <c:v>185.06887604763622</c:v>
                </c:pt>
                <c:pt idx="809">
                  <c:v>185.06765537885138</c:v>
                </c:pt>
                <c:pt idx="810">
                  <c:v>185.04922208300465</c:v>
                </c:pt>
                <c:pt idx="811">
                  <c:v>185.00030334231835</c:v>
                </c:pt>
                <c:pt idx="812">
                  <c:v>184.89439286705598</c:v>
                </c:pt>
                <c:pt idx="813">
                  <c:v>184.78481173865464</c:v>
                </c:pt>
                <c:pt idx="814">
                  <c:v>184.70162440284113</c:v>
                </c:pt>
                <c:pt idx="815">
                  <c:v>184.62416328763115</c:v>
                </c:pt>
                <c:pt idx="816">
                  <c:v>184.59022049534786</c:v>
                </c:pt>
                <c:pt idx="817">
                  <c:v>184.5829064131317</c:v>
                </c:pt>
                <c:pt idx="818">
                  <c:v>184.5787569093639</c:v>
                </c:pt>
                <c:pt idx="819">
                  <c:v>184.56612174806514</c:v>
                </c:pt>
                <c:pt idx="820">
                  <c:v>184.53177194032878</c:v>
                </c:pt>
                <c:pt idx="821">
                  <c:v>184.5229213000095</c:v>
                </c:pt>
                <c:pt idx="822">
                  <c:v>184.51665156850012</c:v>
                </c:pt>
                <c:pt idx="823">
                  <c:v>184.48498461520978</c:v>
                </c:pt>
                <c:pt idx="824">
                  <c:v>184.4021786252909</c:v>
                </c:pt>
                <c:pt idx="825">
                  <c:v>184.336223702269</c:v>
                </c:pt>
                <c:pt idx="826">
                  <c:v>184.31607178925563</c:v>
                </c:pt>
                <c:pt idx="827">
                  <c:v>184.24501200618434</c:v>
                </c:pt>
                <c:pt idx="828">
                  <c:v>184.22442459631046</c:v>
                </c:pt>
                <c:pt idx="829">
                  <c:v>184.21327854429813</c:v>
                </c:pt>
                <c:pt idx="830">
                  <c:v>184.0242758794821</c:v>
                </c:pt>
                <c:pt idx="831">
                  <c:v>184.01343544192187</c:v>
                </c:pt>
                <c:pt idx="832">
                  <c:v>184.00575416962764</c:v>
                </c:pt>
                <c:pt idx="833">
                  <c:v>183.88572353665921</c:v>
                </c:pt>
                <c:pt idx="834">
                  <c:v>183.83545466034329</c:v>
                </c:pt>
                <c:pt idx="835">
                  <c:v>183.76623218572652</c:v>
                </c:pt>
                <c:pt idx="836">
                  <c:v>183.74954767583301</c:v>
                </c:pt>
                <c:pt idx="837">
                  <c:v>183.73443847741527</c:v>
                </c:pt>
                <c:pt idx="838">
                  <c:v>183.62437493288496</c:v>
                </c:pt>
                <c:pt idx="839">
                  <c:v>183.49047142906497</c:v>
                </c:pt>
                <c:pt idx="840">
                  <c:v>183.46944436155215</c:v>
                </c:pt>
                <c:pt idx="841">
                  <c:v>183.44268107093532</c:v>
                </c:pt>
                <c:pt idx="842">
                  <c:v>183.34444468088171</c:v>
                </c:pt>
                <c:pt idx="843">
                  <c:v>183.3402478971116</c:v>
                </c:pt>
                <c:pt idx="844">
                  <c:v>183.28201627408026</c:v>
                </c:pt>
                <c:pt idx="845">
                  <c:v>183.27590866245885</c:v>
                </c:pt>
                <c:pt idx="846">
                  <c:v>183.26030139534717</c:v>
                </c:pt>
                <c:pt idx="847">
                  <c:v>183.25079182277403</c:v>
                </c:pt>
                <c:pt idx="848">
                  <c:v>183.22589646048348</c:v>
                </c:pt>
                <c:pt idx="849">
                  <c:v>183.18665990819187</c:v>
                </c:pt>
                <c:pt idx="850">
                  <c:v>183.11016551008038</c:v>
                </c:pt>
                <c:pt idx="851">
                  <c:v>183.08807618384759</c:v>
                </c:pt>
                <c:pt idx="852">
                  <c:v>183.08228757010795</c:v>
                </c:pt>
                <c:pt idx="853">
                  <c:v>183.0308028831802</c:v>
                </c:pt>
                <c:pt idx="854">
                  <c:v>183.01280980030873</c:v>
                </c:pt>
                <c:pt idx="855">
                  <c:v>182.85978306554091</c:v>
                </c:pt>
                <c:pt idx="856">
                  <c:v>182.85376849914766</c:v>
                </c:pt>
                <c:pt idx="857">
                  <c:v>182.84290256968413</c:v>
                </c:pt>
                <c:pt idx="858">
                  <c:v>182.79576135113109</c:v>
                </c:pt>
                <c:pt idx="859">
                  <c:v>182.70548696252661</c:v>
                </c:pt>
                <c:pt idx="860">
                  <c:v>182.6979342690158</c:v>
                </c:pt>
                <c:pt idx="861">
                  <c:v>182.66175622071881</c:v>
                </c:pt>
                <c:pt idx="862">
                  <c:v>182.63901948953452</c:v>
                </c:pt>
                <c:pt idx="863">
                  <c:v>182.63521079216801</c:v>
                </c:pt>
                <c:pt idx="864">
                  <c:v>182.61704759045469</c:v>
                </c:pt>
                <c:pt idx="865">
                  <c:v>182.61049270346783</c:v>
                </c:pt>
                <c:pt idx="866">
                  <c:v>182.60294288798409</c:v>
                </c:pt>
                <c:pt idx="867">
                  <c:v>182.55446539767607</c:v>
                </c:pt>
                <c:pt idx="868">
                  <c:v>182.54224402400305</c:v>
                </c:pt>
                <c:pt idx="869">
                  <c:v>182.54062227612303</c:v>
                </c:pt>
                <c:pt idx="870">
                  <c:v>182.51323706210735</c:v>
                </c:pt>
                <c:pt idx="871">
                  <c:v>182.44700884932993</c:v>
                </c:pt>
                <c:pt idx="872">
                  <c:v>182.44509843605513</c:v>
                </c:pt>
                <c:pt idx="873">
                  <c:v>182.33218404022892</c:v>
                </c:pt>
                <c:pt idx="874">
                  <c:v>182.29709065773571</c:v>
                </c:pt>
                <c:pt idx="875">
                  <c:v>182.28253018477176</c:v>
                </c:pt>
                <c:pt idx="876">
                  <c:v>182.20472353653975</c:v>
                </c:pt>
                <c:pt idx="877">
                  <c:v>182.11249264657999</c:v>
                </c:pt>
                <c:pt idx="878">
                  <c:v>182.08353498131959</c:v>
                </c:pt>
                <c:pt idx="879">
                  <c:v>182.07131528352755</c:v>
                </c:pt>
                <c:pt idx="880">
                  <c:v>182.05609681010236</c:v>
                </c:pt>
                <c:pt idx="881">
                  <c:v>182.01961874219873</c:v>
                </c:pt>
                <c:pt idx="882">
                  <c:v>182.01934748527989</c:v>
                </c:pt>
                <c:pt idx="883">
                  <c:v>181.91213443231388</c:v>
                </c:pt>
                <c:pt idx="884">
                  <c:v>181.90856283774579</c:v>
                </c:pt>
                <c:pt idx="885">
                  <c:v>181.88045664347547</c:v>
                </c:pt>
                <c:pt idx="886">
                  <c:v>181.87675634061122</c:v>
                </c:pt>
                <c:pt idx="887">
                  <c:v>181.76441955312669</c:v>
                </c:pt>
                <c:pt idx="888">
                  <c:v>181.74095369090222</c:v>
                </c:pt>
                <c:pt idx="889">
                  <c:v>181.72373663802739</c:v>
                </c:pt>
                <c:pt idx="890">
                  <c:v>181.70288631176209</c:v>
                </c:pt>
                <c:pt idx="891">
                  <c:v>181.68867159101686</c:v>
                </c:pt>
                <c:pt idx="892">
                  <c:v>181.6882060325074</c:v>
                </c:pt>
                <c:pt idx="893">
                  <c:v>181.64684112350051</c:v>
                </c:pt>
                <c:pt idx="894">
                  <c:v>181.63108837837299</c:v>
                </c:pt>
                <c:pt idx="895">
                  <c:v>181.59926548822799</c:v>
                </c:pt>
                <c:pt idx="896">
                  <c:v>181.58974751462168</c:v>
                </c:pt>
                <c:pt idx="897">
                  <c:v>181.58868337830168</c:v>
                </c:pt>
                <c:pt idx="898">
                  <c:v>181.56469196609646</c:v>
                </c:pt>
                <c:pt idx="899">
                  <c:v>181.54545279658279</c:v>
                </c:pt>
                <c:pt idx="900">
                  <c:v>181.51718674017405</c:v>
                </c:pt>
                <c:pt idx="901">
                  <c:v>181.51186428233618</c:v>
                </c:pt>
                <c:pt idx="902">
                  <c:v>181.50241987677822</c:v>
                </c:pt>
                <c:pt idx="903">
                  <c:v>181.437873272986</c:v>
                </c:pt>
                <c:pt idx="904">
                  <c:v>181.41763263889453</c:v>
                </c:pt>
                <c:pt idx="905">
                  <c:v>181.37075205610503</c:v>
                </c:pt>
                <c:pt idx="906">
                  <c:v>181.3102627363736</c:v>
                </c:pt>
                <c:pt idx="907">
                  <c:v>181.28876767724395</c:v>
                </c:pt>
                <c:pt idx="908">
                  <c:v>181.2510483724472</c:v>
                </c:pt>
                <c:pt idx="909">
                  <c:v>181.24405613117352</c:v>
                </c:pt>
                <c:pt idx="910">
                  <c:v>181.20287001748221</c:v>
                </c:pt>
                <c:pt idx="911">
                  <c:v>181.14791800637528</c:v>
                </c:pt>
                <c:pt idx="912">
                  <c:v>181.036049369674</c:v>
                </c:pt>
                <c:pt idx="913">
                  <c:v>181.0046977566426</c:v>
                </c:pt>
                <c:pt idx="914">
                  <c:v>181.00408376601186</c:v>
                </c:pt>
                <c:pt idx="915">
                  <c:v>181.00328951432166</c:v>
                </c:pt>
                <c:pt idx="916">
                  <c:v>180.92675231936656</c:v>
                </c:pt>
                <c:pt idx="917">
                  <c:v>180.88064803426408</c:v>
                </c:pt>
                <c:pt idx="918">
                  <c:v>180.82926174066881</c:v>
                </c:pt>
                <c:pt idx="919">
                  <c:v>180.81327890784527</c:v>
                </c:pt>
                <c:pt idx="920">
                  <c:v>180.81178810473898</c:v>
                </c:pt>
                <c:pt idx="921">
                  <c:v>180.73241530777636</c:v>
                </c:pt>
                <c:pt idx="922">
                  <c:v>180.52501701858233</c:v>
                </c:pt>
                <c:pt idx="923">
                  <c:v>180.51014495378041</c:v>
                </c:pt>
                <c:pt idx="924">
                  <c:v>180.45393881609283</c:v>
                </c:pt>
                <c:pt idx="925">
                  <c:v>180.42575650972157</c:v>
                </c:pt>
                <c:pt idx="926">
                  <c:v>180.29969690500604</c:v>
                </c:pt>
                <c:pt idx="927">
                  <c:v>180.16351091977691</c:v>
                </c:pt>
                <c:pt idx="928">
                  <c:v>180.13681221578926</c:v>
                </c:pt>
                <c:pt idx="929">
                  <c:v>180.12494645343494</c:v>
                </c:pt>
                <c:pt idx="930">
                  <c:v>180.11019836142799</c:v>
                </c:pt>
                <c:pt idx="931">
                  <c:v>180.00372635987731</c:v>
                </c:pt>
                <c:pt idx="932">
                  <c:v>179.95443899355777</c:v>
                </c:pt>
                <c:pt idx="933">
                  <c:v>179.92218540894908</c:v>
                </c:pt>
                <c:pt idx="934">
                  <c:v>179.90469763265889</c:v>
                </c:pt>
                <c:pt idx="935">
                  <c:v>179.87849722676765</c:v>
                </c:pt>
                <c:pt idx="936">
                  <c:v>179.82143348194222</c:v>
                </c:pt>
                <c:pt idx="937">
                  <c:v>179.821274777903</c:v>
                </c:pt>
                <c:pt idx="938">
                  <c:v>179.814814779638</c:v>
                </c:pt>
                <c:pt idx="939">
                  <c:v>179.80998169986117</c:v>
                </c:pt>
                <c:pt idx="940">
                  <c:v>179.78509766727785</c:v>
                </c:pt>
                <c:pt idx="941">
                  <c:v>179.70030428624599</c:v>
                </c:pt>
                <c:pt idx="942">
                  <c:v>179.68262499539034</c:v>
                </c:pt>
                <c:pt idx="943">
                  <c:v>179.60841494248848</c:v>
                </c:pt>
                <c:pt idx="944">
                  <c:v>179.5152978753238</c:v>
                </c:pt>
                <c:pt idx="945">
                  <c:v>179.51019956252878</c:v>
                </c:pt>
                <c:pt idx="946">
                  <c:v>179.49267723943962</c:v>
                </c:pt>
                <c:pt idx="947">
                  <c:v>179.48001537633945</c:v>
                </c:pt>
                <c:pt idx="948">
                  <c:v>179.41818061348553</c:v>
                </c:pt>
                <c:pt idx="949">
                  <c:v>179.37865762187022</c:v>
                </c:pt>
                <c:pt idx="950">
                  <c:v>179.34576852155121</c:v>
                </c:pt>
                <c:pt idx="951">
                  <c:v>179.31670743092951</c:v>
                </c:pt>
                <c:pt idx="952">
                  <c:v>179.24450727141962</c:v>
                </c:pt>
                <c:pt idx="953">
                  <c:v>179.21868532514839</c:v>
                </c:pt>
                <c:pt idx="954">
                  <c:v>179.08085241703202</c:v>
                </c:pt>
                <c:pt idx="955">
                  <c:v>179.06032869612235</c:v>
                </c:pt>
                <c:pt idx="956">
                  <c:v>179.01503789068124</c:v>
                </c:pt>
                <c:pt idx="957">
                  <c:v>178.8759892527037</c:v>
                </c:pt>
                <c:pt idx="958">
                  <c:v>178.8142810173976</c:v>
                </c:pt>
                <c:pt idx="959">
                  <c:v>178.80791014515614</c:v>
                </c:pt>
                <c:pt idx="960">
                  <c:v>178.74875132294471</c:v>
                </c:pt>
                <c:pt idx="961">
                  <c:v>178.72481335258161</c:v>
                </c:pt>
                <c:pt idx="962">
                  <c:v>178.7012542075052</c:v>
                </c:pt>
                <c:pt idx="963">
                  <c:v>178.6819682988228</c:v>
                </c:pt>
                <c:pt idx="964">
                  <c:v>178.67968128655008</c:v>
                </c:pt>
                <c:pt idx="965">
                  <c:v>178.66836847850064</c:v>
                </c:pt>
                <c:pt idx="966">
                  <c:v>178.64564026643069</c:v>
                </c:pt>
                <c:pt idx="967">
                  <c:v>178.63770857807063</c:v>
                </c:pt>
                <c:pt idx="968">
                  <c:v>178.5507568971361</c:v>
                </c:pt>
                <c:pt idx="969">
                  <c:v>178.48018870534034</c:v>
                </c:pt>
                <c:pt idx="970">
                  <c:v>178.3962574995746</c:v>
                </c:pt>
                <c:pt idx="971">
                  <c:v>178.37799853125057</c:v>
                </c:pt>
                <c:pt idx="972">
                  <c:v>178.36289749901641</c:v>
                </c:pt>
                <c:pt idx="973">
                  <c:v>178.3280157881855</c:v>
                </c:pt>
                <c:pt idx="974">
                  <c:v>178.22016717283745</c:v>
                </c:pt>
                <c:pt idx="975">
                  <c:v>178.20906992377644</c:v>
                </c:pt>
                <c:pt idx="976">
                  <c:v>178.17771824597929</c:v>
                </c:pt>
                <c:pt idx="977">
                  <c:v>178.17190716066432</c:v>
                </c:pt>
                <c:pt idx="978">
                  <c:v>178.1253252225022</c:v>
                </c:pt>
                <c:pt idx="979">
                  <c:v>178.12432836388069</c:v>
                </c:pt>
                <c:pt idx="980">
                  <c:v>178.1235144142712</c:v>
                </c:pt>
                <c:pt idx="981">
                  <c:v>178.1197622386938</c:v>
                </c:pt>
                <c:pt idx="982">
                  <c:v>178.11428593968307</c:v>
                </c:pt>
                <c:pt idx="983">
                  <c:v>178.04607926156962</c:v>
                </c:pt>
                <c:pt idx="984">
                  <c:v>178.0213269030757</c:v>
                </c:pt>
                <c:pt idx="985">
                  <c:v>177.93569702116545</c:v>
                </c:pt>
                <c:pt idx="986">
                  <c:v>177.90327877115473</c:v>
                </c:pt>
                <c:pt idx="987">
                  <c:v>177.81541110138215</c:v>
                </c:pt>
                <c:pt idx="988">
                  <c:v>177.80205911312831</c:v>
                </c:pt>
                <c:pt idx="989">
                  <c:v>177.73307023914543</c:v>
                </c:pt>
                <c:pt idx="990">
                  <c:v>177.68383853770868</c:v>
                </c:pt>
                <c:pt idx="991">
                  <c:v>177.68351573468848</c:v>
                </c:pt>
                <c:pt idx="992">
                  <c:v>177.65552358607118</c:v>
                </c:pt>
                <c:pt idx="993">
                  <c:v>177.64401827655911</c:v>
                </c:pt>
                <c:pt idx="994">
                  <c:v>177.51898574555793</c:v>
                </c:pt>
                <c:pt idx="995">
                  <c:v>177.48643930260764</c:v>
                </c:pt>
                <c:pt idx="996">
                  <c:v>177.38999453928363</c:v>
                </c:pt>
                <c:pt idx="997">
                  <c:v>177.35698568790988</c:v>
                </c:pt>
                <c:pt idx="998">
                  <c:v>177.31664358981359</c:v>
                </c:pt>
                <c:pt idx="999">
                  <c:v>177.28685756559176</c:v>
                </c:pt>
                <c:pt idx="1000">
                  <c:v>177.2804181231343</c:v>
                </c:pt>
                <c:pt idx="1001">
                  <c:v>177.23201103740362</c:v>
                </c:pt>
                <c:pt idx="1002">
                  <c:v>177.0790820747203</c:v>
                </c:pt>
                <c:pt idx="1003">
                  <c:v>177.00452848833672</c:v>
                </c:pt>
                <c:pt idx="1004">
                  <c:v>176.95380015297087</c:v>
                </c:pt>
                <c:pt idx="1005">
                  <c:v>176.950093004613</c:v>
                </c:pt>
                <c:pt idx="1006">
                  <c:v>176.92069448631685</c:v>
                </c:pt>
                <c:pt idx="1007">
                  <c:v>176.91305781140701</c:v>
                </c:pt>
                <c:pt idx="1008">
                  <c:v>176.90101708487862</c:v>
                </c:pt>
                <c:pt idx="1009">
                  <c:v>176.84597806620997</c:v>
                </c:pt>
                <c:pt idx="1010">
                  <c:v>176.82931731955273</c:v>
                </c:pt>
                <c:pt idx="1011">
                  <c:v>176.80099148472667</c:v>
                </c:pt>
                <c:pt idx="1012">
                  <c:v>176.8008344881797</c:v>
                </c:pt>
                <c:pt idx="1013">
                  <c:v>176.77962643630644</c:v>
                </c:pt>
                <c:pt idx="1014">
                  <c:v>176.77280017922121</c:v>
                </c:pt>
                <c:pt idx="1015">
                  <c:v>176.75193008810274</c:v>
                </c:pt>
                <c:pt idx="1016">
                  <c:v>176.72783773704995</c:v>
                </c:pt>
                <c:pt idx="1017">
                  <c:v>176.68270303099956</c:v>
                </c:pt>
                <c:pt idx="1018">
                  <c:v>176.53748092338131</c:v>
                </c:pt>
                <c:pt idx="1019">
                  <c:v>176.52865686566938</c:v>
                </c:pt>
                <c:pt idx="1020">
                  <c:v>176.51411900575874</c:v>
                </c:pt>
                <c:pt idx="1021">
                  <c:v>176.48507060413249</c:v>
                </c:pt>
                <c:pt idx="1022">
                  <c:v>176.45384309565117</c:v>
                </c:pt>
                <c:pt idx="1023">
                  <c:v>176.44799572402999</c:v>
                </c:pt>
                <c:pt idx="1024">
                  <c:v>176.42660985391797</c:v>
                </c:pt>
                <c:pt idx="1025">
                  <c:v>176.42076347427781</c:v>
                </c:pt>
                <c:pt idx="1026">
                  <c:v>176.41471678465223</c:v>
                </c:pt>
                <c:pt idx="1027">
                  <c:v>176.31236663856396</c:v>
                </c:pt>
                <c:pt idx="1028">
                  <c:v>176.28586207286006</c:v>
                </c:pt>
                <c:pt idx="1029">
                  <c:v>176.20668066595101</c:v>
                </c:pt>
                <c:pt idx="1030">
                  <c:v>176.18488364562648</c:v>
                </c:pt>
                <c:pt idx="1031">
                  <c:v>176.12521128017192</c:v>
                </c:pt>
                <c:pt idx="1032">
                  <c:v>176.08878231114969</c:v>
                </c:pt>
                <c:pt idx="1033">
                  <c:v>176.05798298186443</c:v>
                </c:pt>
                <c:pt idx="1034">
                  <c:v>176.05416479705332</c:v>
                </c:pt>
                <c:pt idx="1035">
                  <c:v>176.04047123476215</c:v>
                </c:pt>
                <c:pt idx="1036">
                  <c:v>175.90745030150708</c:v>
                </c:pt>
                <c:pt idx="1037">
                  <c:v>175.90079613982763</c:v>
                </c:pt>
                <c:pt idx="1038">
                  <c:v>175.83907677922178</c:v>
                </c:pt>
                <c:pt idx="1039">
                  <c:v>175.81327225040292</c:v>
                </c:pt>
                <c:pt idx="1040">
                  <c:v>175.75445171592193</c:v>
                </c:pt>
                <c:pt idx="1041">
                  <c:v>175.74841524592756</c:v>
                </c:pt>
                <c:pt idx="1042">
                  <c:v>175.74093331272769</c:v>
                </c:pt>
                <c:pt idx="1043">
                  <c:v>175.72996808579765</c:v>
                </c:pt>
                <c:pt idx="1044">
                  <c:v>175.67148528436519</c:v>
                </c:pt>
                <c:pt idx="1045">
                  <c:v>175.564288310732</c:v>
                </c:pt>
                <c:pt idx="1046">
                  <c:v>175.51798756536763</c:v>
                </c:pt>
                <c:pt idx="1047">
                  <c:v>175.48655177907105</c:v>
                </c:pt>
                <c:pt idx="1048">
                  <c:v>175.47346855184333</c:v>
                </c:pt>
                <c:pt idx="1049">
                  <c:v>175.41147093508701</c:v>
                </c:pt>
                <c:pt idx="1050">
                  <c:v>175.38424768819667</c:v>
                </c:pt>
                <c:pt idx="1051">
                  <c:v>175.31846505849259</c:v>
                </c:pt>
                <c:pt idx="1052">
                  <c:v>175.25688535790366</c:v>
                </c:pt>
                <c:pt idx="1053">
                  <c:v>175.23333836331759</c:v>
                </c:pt>
                <c:pt idx="1054">
                  <c:v>175.2012776498309</c:v>
                </c:pt>
                <c:pt idx="1055">
                  <c:v>175.15821836220229</c:v>
                </c:pt>
                <c:pt idx="1056">
                  <c:v>175.03239284269466</c:v>
                </c:pt>
                <c:pt idx="1057">
                  <c:v>174.84383881918154</c:v>
                </c:pt>
                <c:pt idx="1058">
                  <c:v>174.83201415704505</c:v>
                </c:pt>
                <c:pt idx="1059">
                  <c:v>174.82806292731513</c:v>
                </c:pt>
                <c:pt idx="1060">
                  <c:v>174.80534097191821</c:v>
                </c:pt>
                <c:pt idx="1061">
                  <c:v>174.80406389535418</c:v>
                </c:pt>
                <c:pt idx="1062">
                  <c:v>174.79309418498696</c:v>
                </c:pt>
                <c:pt idx="1063">
                  <c:v>174.76388720430765</c:v>
                </c:pt>
                <c:pt idx="1064">
                  <c:v>174.73998585416385</c:v>
                </c:pt>
                <c:pt idx="1065">
                  <c:v>174.72561521258982</c:v>
                </c:pt>
                <c:pt idx="1066">
                  <c:v>174.62695240159593</c:v>
                </c:pt>
                <c:pt idx="1067">
                  <c:v>174.47366656864921</c:v>
                </c:pt>
                <c:pt idx="1068">
                  <c:v>174.36038965223031</c:v>
                </c:pt>
                <c:pt idx="1069">
                  <c:v>174.35998576573468</c:v>
                </c:pt>
                <c:pt idx="1070">
                  <c:v>174.33774491323192</c:v>
                </c:pt>
                <c:pt idx="1071">
                  <c:v>174.31054917883532</c:v>
                </c:pt>
                <c:pt idx="1072">
                  <c:v>174.20656248213447</c:v>
                </c:pt>
                <c:pt idx="1073">
                  <c:v>174.18300544558102</c:v>
                </c:pt>
                <c:pt idx="1074">
                  <c:v>174.18276803635061</c:v>
                </c:pt>
                <c:pt idx="1075">
                  <c:v>174.09592250371216</c:v>
                </c:pt>
                <c:pt idx="1076">
                  <c:v>174.01465494518357</c:v>
                </c:pt>
                <c:pt idx="1077">
                  <c:v>173.98907303302568</c:v>
                </c:pt>
                <c:pt idx="1078">
                  <c:v>173.96199925648295</c:v>
                </c:pt>
                <c:pt idx="1079">
                  <c:v>173.92990198544916</c:v>
                </c:pt>
                <c:pt idx="1080">
                  <c:v>173.92043093930468</c:v>
                </c:pt>
                <c:pt idx="1081">
                  <c:v>173.90328073400397</c:v>
                </c:pt>
                <c:pt idx="1082">
                  <c:v>173.89939479928699</c:v>
                </c:pt>
                <c:pt idx="1083">
                  <c:v>173.79694922196666</c:v>
                </c:pt>
                <c:pt idx="1084">
                  <c:v>173.79162703817616</c:v>
                </c:pt>
                <c:pt idx="1085">
                  <c:v>173.74980425279315</c:v>
                </c:pt>
                <c:pt idx="1086">
                  <c:v>173.73270947850699</c:v>
                </c:pt>
                <c:pt idx="1087">
                  <c:v>173.67944484666546</c:v>
                </c:pt>
                <c:pt idx="1088">
                  <c:v>173.66712246707135</c:v>
                </c:pt>
                <c:pt idx="1089">
                  <c:v>173.645920276971</c:v>
                </c:pt>
                <c:pt idx="1090">
                  <c:v>173.54935844150398</c:v>
                </c:pt>
                <c:pt idx="1091">
                  <c:v>173.51912810679181</c:v>
                </c:pt>
                <c:pt idx="1092">
                  <c:v>173.50889764511857</c:v>
                </c:pt>
                <c:pt idx="1093">
                  <c:v>173.48276853065505</c:v>
                </c:pt>
                <c:pt idx="1094">
                  <c:v>173.47863219748746</c:v>
                </c:pt>
                <c:pt idx="1095">
                  <c:v>173.41413016677828</c:v>
                </c:pt>
                <c:pt idx="1096">
                  <c:v>173.38050131470612</c:v>
                </c:pt>
                <c:pt idx="1097">
                  <c:v>173.35134062798835</c:v>
                </c:pt>
                <c:pt idx="1098">
                  <c:v>173.34629945143303</c:v>
                </c:pt>
                <c:pt idx="1099">
                  <c:v>173.32316859594962</c:v>
                </c:pt>
                <c:pt idx="1100">
                  <c:v>173.29888428638637</c:v>
                </c:pt>
                <c:pt idx="1101">
                  <c:v>173.27891650922723</c:v>
                </c:pt>
                <c:pt idx="1102">
                  <c:v>173.26168544636397</c:v>
                </c:pt>
                <c:pt idx="1103">
                  <c:v>173.252541274142</c:v>
                </c:pt>
                <c:pt idx="1104">
                  <c:v>173.24522047598049</c:v>
                </c:pt>
                <c:pt idx="1105">
                  <c:v>173.10982657136543</c:v>
                </c:pt>
                <c:pt idx="1106">
                  <c:v>173.10282613047661</c:v>
                </c:pt>
                <c:pt idx="1107">
                  <c:v>173.0390509273879</c:v>
                </c:pt>
                <c:pt idx="1108">
                  <c:v>173.02164626396456</c:v>
                </c:pt>
                <c:pt idx="1109">
                  <c:v>172.99026109817748</c:v>
                </c:pt>
                <c:pt idx="1110">
                  <c:v>172.91468069855955</c:v>
                </c:pt>
                <c:pt idx="1111">
                  <c:v>172.89391151867164</c:v>
                </c:pt>
                <c:pt idx="1112">
                  <c:v>172.82689247839409</c:v>
                </c:pt>
                <c:pt idx="1113">
                  <c:v>172.8264440466954</c:v>
                </c:pt>
                <c:pt idx="1114">
                  <c:v>172.78979362581128</c:v>
                </c:pt>
                <c:pt idx="1115">
                  <c:v>172.74395984222537</c:v>
                </c:pt>
                <c:pt idx="1116">
                  <c:v>172.73023712647071</c:v>
                </c:pt>
                <c:pt idx="1117">
                  <c:v>172.71765619942735</c:v>
                </c:pt>
                <c:pt idx="1118">
                  <c:v>172.71383681930635</c:v>
                </c:pt>
                <c:pt idx="1119">
                  <c:v>172.70762151271313</c:v>
                </c:pt>
                <c:pt idx="1120">
                  <c:v>172.6963744211705</c:v>
                </c:pt>
                <c:pt idx="1121">
                  <c:v>172.64907072053293</c:v>
                </c:pt>
                <c:pt idx="1122">
                  <c:v>172.61398240094817</c:v>
                </c:pt>
                <c:pt idx="1123">
                  <c:v>172.60749754369675</c:v>
                </c:pt>
                <c:pt idx="1124">
                  <c:v>172.59729131305787</c:v>
                </c:pt>
                <c:pt idx="1125">
                  <c:v>172.45068953698978</c:v>
                </c:pt>
                <c:pt idx="1126">
                  <c:v>172.4372138453183</c:v>
                </c:pt>
                <c:pt idx="1127">
                  <c:v>172.43102776907878</c:v>
                </c:pt>
                <c:pt idx="1128">
                  <c:v>172.42003087584465</c:v>
                </c:pt>
                <c:pt idx="1129">
                  <c:v>172.33662029791898</c:v>
                </c:pt>
                <c:pt idx="1130">
                  <c:v>172.29160609613101</c:v>
                </c:pt>
                <c:pt idx="1131">
                  <c:v>172.27355648545796</c:v>
                </c:pt>
                <c:pt idx="1132">
                  <c:v>172.14700345392055</c:v>
                </c:pt>
                <c:pt idx="1133">
                  <c:v>172.1082748705262</c:v>
                </c:pt>
                <c:pt idx="1134">
                  <c:v>172.05752149306224</c:v>
                </c:pt>
                <c:pt idx="1135">
                  <c:v>172.00728477390163</c:v>
                </c:pt>
                <c:pt idx="1136">
                  <c:v>171.99073331432578</c:v>
                </c:pt>
                <c:pt idx="1137">
                  <c:v>171.97232815230009</c:v>
                </c:pt>
                <c:pt idx="1138">
                  <c:v>171.96291690105562</c:v>
                </c:pt>
                <c:pt idx="1139">
                  <c:v>171.94198929595791</c:v>
                </c:pt>
                <c:pt idx="1140">
                  <c:v>171.9057108387953</c:v>
                </c:pt>
                <c:pt idx="1141">
                  <c:v>171.89075268245898</c:v>
                </c:pt>
                <c:pt idx="1142">
                  <c:v>171.85725336463301</c:v>
                </c:pt>
                <c:pt idx="1143">
                  <c:v>171.84759999966124</c:v>
                </c:pt>
                <c:pt idx="1144">
                  <c:v>171.82610964700947</c:v>
                </c:pt>
                <c:pt idx="1145">
                  <c:v>171.82234295881477</c:v>
                </c:pt>
                <c:pt idx="1146">
                  <c:v>171.79026772920386</c:v>
                </c:pt>
                <c:pt idx="1147">
                  <c:v>171.78150578188482</c:v>
                </c:pt>
                <c:pt idx="1148">
                  <c:v>171.73901395539386</c:v>
                </c:pt>
                <c:pt idx="1149">
                  <c:v>171.6659624398134</c:v>
                </c:pt>
                <c:pt idx="1150">
                  <c:v>171.65417739450831</c:v>
                </c:pt>
                <c:pt idx="1151">
                  <c:v>171.50419447235188</c:v>
                </c:pt>
                <c:pt idx="1152">
                  <c:v>171.49706277473277</c:v>
                </c:pt>
                <c:pt idx="1153">
                  <c:v>171.43509672535063</c:v>
                </c:pt>
                <c:pt idx="1154">
                  <c:v>171.40059932500006</c:v>
                </c:pt>
                <c:pt idx="1155">
                  <c:v>171.3314472127139</c:v>
                </c:pt>
                <c:pt idx="1156">
                  <c:v>171.32843045668707</c:v>
                </c:pt>
                <c:pt idx="1157">
                  <c:v>171.32049162086517</c:v>
                </c:pt>
                <c:pt idx="1158">
                  <c:v>171.25317009737458</c:v>
                </c:pt>
                <c:pt idx="1159">
                  <c:v>171.24170042994001</c:v>
                </c:pt>
                <c:pt idx="1160">
                  <c:v>171.09666982433993</c:v>
                </c:pt>
                <c:pt idx="1161">
                  <c:v>171.0829265993741</c:v>
                </c:pt>
                <c:pt idx="1162">
                  <c:v>171.08140106437281</c:v>
                </c:pt>
                <c:pt idx="1163">
                  <c:v>171.06662744256366</c:v>
                </c:pt>
                <c:pt idx="1164">
                  <c:v>171.04309805176558</c:v>
                </c:pt>
                <c:pt idx="1165">
                  <c:v>170.98165588365401</c:v>
                </c:pt>
                <c:pt idx="1166">
                  <c:v>170.89933462583298</c:v>
                </c:pt>
                <c:pt idx="1167">
                  <c:v>170.88029040946989</c:v>
                </c:pt>
                <c:pt idx="1168">
                  <c:v>170.85009362053347</c:v>
                </c:pt>
                <c:pt idx="1169">
                  <c:v>170.82306571274472</c:v>
                </c:pt>
                <c:pt idx="1170">
                  <c:v>170.68012506889693</c:v>
                </c:pt>
                <c:pt idx="1171">
                  <c:v>170.63125993699418</c:v>
                </c:pt>
                <c:pt idx="1172">
                  <c:v>170.59539617493704</c:v>
                </c:pt>
                <c:pt idx="1173">
                  <c:v>170.54046822588634</c:v>
                </c:pt>
                <c:pt idx="1174">
                  <c:v>170.52435896608355</c:v>
                </c:pt>
                <c:pt idx="1175">
                  <c:v>170.46209683743578</c:v>
                </c:pt>
                <c:pt idx="1176">
                  <c:v>170.4365676847257</c:v>
                </c:pt>
                <c:pt idx="1177">
                  <c:v>170.40381196918014</c:v>
                </c:pt>
                <c:pt idx="1178">
                  <c:v>170.299174354</c:v>
                </c:pt>
                <c:pt idx="1179">
                  <c:v>170.29786287782537</c:v>
                </c:pt>
                <c:pt idx="1180">
                  <c:v>170.26115079182892</c:v>
                </c:pt>
                <c:pt idx="1181">
                  <c:v>170.25242259525305</c:v>
                </c:pt>
                <c:pt idx="1182">
                  <c:v>170.24327312249514</c:v>
                </c:pt>
                <c:pt idx="1183">
                  <c:v>170.20097215658436</c:v>
                </c:pt>
                <c:pt idx="1184">
                  <c:v>170.15794983436081</c:v>
                </c:pt>
                <c:pt idx="1185">
                  <c:v>170.12633342056384</c:v>
                </c:pt>
                <c:pt idx="1186">
                  <c:v>170.03460949469678</c:v>
                </c:pt>
                <c:pt idx="1187">
                  <c:v>170.01497759737711</c:v>
                </c:pt>
                <c:pt idx="1188">
                  <c:v>170.00997995738888</c:v>
                </c:pt>
                <c:pt idx="1189">
                  <c:v>169.98986684639868</c:v>
                </c:pt>
                <c:pt idx="1190">
                  <c:v>169.98589471373299</c:v>
                </c:pt>
                <c:pt idx="1191">
                  <c:v>169.96771376276297</c:v>
                </c:pt>
                <c:pt idx="1192">
                  <c:v>169.94957371124679</c:v>
                </c:pt>
                <c:pt idx="1193">
                  <c:v>169.94731628654645</c:v>
                </c:pt>
                <c:pt idx="1194">
                  <c:v>169.90192450883453</c:v>
                </c:pt>
                <c:pt idx="1195">
                  <c:v>169.87586984541463</c:v>
                </c:pt>
                <c:pt idx="1196">
                  <c:v>169.81175811795779</c:v>
                </c:pt>
                <c:pt idx="1197">
                  <c:v>169.78865915998972</c:v>
                </c:pt>
                <c:pt idx="1198">
                  <c:v>169.78352980278274</c:v>
                </c:pt>
                <c:pt idx="1199">
                  <c:v>169.75958807806637</c:v>
                </c:pt>
                <c:pt idx="1200">
                  <c:v>169.5899734552732</c:v>
                </c:pt>
                <c:pt idx="1201">
                  <c:v>169.52675830782533</c:v>
                </c:pt>
                <c:pt idx="1202">
                  <c:v>169.52173063286875</c:v>
                </c:pt>
                <c:pt idx="1203">
                  <c:v>169.49790502519531</c:v>
                </c:pt>
                <c:pt idx="1204">
                  <c:v>169.40066333159865</c:v>
                </c:pt>
                <c:pt idx="1205">
                  <c:v>169.39269656567163</c:v>
                </c:pt>
                <c:pt idx="1206">
                  <c:v>169.35424808916352</c:v>
                </c:pt>
                <c:pt idx="1207">
                  <c:v>169.3260645949114</c:v>
                </c:pt>
                <c:pt idx="1208">
                  <c:v>169.320978474274</c:v>
                </c:pt>
                <c:pt idx="1209">
                  <c:v>169.30869330422829</c:v>
                </c:pt>
                <c:pt idx="1210">
                  <c:v>169.23189595077022</c:v>
                </c:pt>
                <c:pt idx="1211">
                  <c:v>169.22922881945556</c:v>
                </c:pt>
                <c:pt idx="1212">
                  <c:v>169.21318171857592</c:v>
                </c:pt>
                <c:pt idx="1213">
                  <c:v>169.20233154515259</c:v>
                </c:pt>
                <c:pt idx="1214">
                  <c:v>169.16931006765122</c:v>
                </c:pt>
                <c:pt idx="1215">
                  <c:v>169.02823815802324</c:v>
                </c:pt>
                <c:pt idx="1216">
                  <c:v>169.01604228614045</c:v>
                </c:pt>
                <c:pt idx="1217">
                  <c:v>168.93642343538849</c:v>
                </c:pt>
                <c:pt idx="1218">
                  <c:v>168.8264112141336</c:v>
                </c:pt>
                <c:pt idx="1219">
                  <c:v>168.80637516824407</c:v>
                </c:pt>
                <c:pt idx="1220">
                  <c:v>168.75205983912548</c:v>
                </c:pt>
                <c:pt idx="1221">
                  <c:v>168.72668941331816</c:v>
                </c:pt>
                <c:pt idx="1222">
                  <c:v>168.7059534550464</c:v>
                </c:pt>
                <c:pt idx="1223">
                  <c:v>168.70185507156626</c:v>
                </c:pt>
                <c:pt idx="1224">
                  <c:v>168.69929773957423</c:v>
                </c:pt>
                <c:pt idx="1225">
                  <c:v>168.69542057556518</c:v>
                </c:pt>
                <c:pt idx="1226">
                  <c:v>168.68977601003638</c:v>
                </c:pt>
                <c:pt idx="1227">
                  <c:v>168.67318644378207</c:v>
                </c:pt>
                <c:pt idx="1228">
                  <c:v>168.66032525384631</c:v>
                </c:pt>
                <c:pt idx="1229">
                  <c:v>168.61566734469562</c:v>
                </c:pt>
                <c:pt idx="1230">
                  <c:v>168.57051719812262</c:v>
                </c:pt>
                <c:pt idx="1231">
                  <c:v>168.50874029219892</c:v>
                </c:pt>
                <c:pt idx="1232">
                  <c:v>168.4608983116207</c:v>
                </c:pt>
                <c:pt idx="1233">
                  <c:v>168.4070031703923</c:v>
                </c:pt>
                <c:pt idx="1234">
                  <c:v>168.37904017585467</c:v>
                </c:pt>
                <c:pt idx="1235">
                  <c:v>168.35691108932602</c:v>
                </c:pt>
                <c:pt idx="1236">
                  <c:v>168.28721862739556</c:v>
                </c:pt>
                <c:pt idx="1237">
                  <c:v>168.28175789770791</c:v>
                </c:pt>
                <c:pt idx="1238">
                  <c:v>168.26481466819783</c:v>
                </c:pt>
                <c:pt idx="1239">
                  <c:v>168.25808213510425</c:v>
                </c:pt>
                <c:pt idx="1240">
                  <c:v>168.18267845194578</c:v>
                </c:pt>
                <c:pt idx="1241">
                  <c:v>168.13130638228046</c:v>
                </c:pt>
                <c:pt idx="1242">
                  <c:v>168.0332409111044</c:v>
                </c:pt>
                <c:pt idx="1243">
                  <c:v>167.98922838312174</c:v>
                </c:pt>
                <c:pt idx="1244">
                  <c:v>167.98689557327523</c:v>
                </c:pt>
                <c:pt idx="1245">
                  <c:v>167.97748572632995</c:v>
                </c:pt>
                <c:pt idx="1246">
                  <c:v>167.93667266240203</c:v>
                </c:pt>
                <c:pt idx="1247">
                  <c:v>167.88822971768292</c:v>
                </c:pt>
                <c:pt idx="1248">
                  <c:v>167.85546213495502</c:v>
                </c:pt>
                <c:pt idx="1249">
                  <c:v>167.69913732140481</c:v>
                </c:pt>
                <c:pt idx="1250">
                  <c:v>167.62156623910519</c:v>
                </c:pt>
                <c:pt idx="1251">
                  <c:v>167.59230786421335</c:v>
                </c:pt>
                <c:pt idx="1252">
                  <c:v>167.57406241016758</c:v>
                </c:pt>
                <c:pt idx="1253">
                  <c:v>167.52467383465637</c:v>
                </c:pt>
                <c:pt idx="1254">
                  <c:v>167.4827168268674</c:v>
                </c:pt>
                <c:pt idx="1255">
                  <c:v>167.4104495620476</c:v>
                </c:pt>
                <c:pt idx="1256">
                  <c:v>167.40057334574107</c:v>
                </c:pt>
                <c:pt idx="1257">
                  <c:v>167.33206368638565</c:v>
                </c:pt>
                <c:pt idx="1258">
                  <c:v>167.30866543403616</c:v>
                </c:pt>
                <c:pt idx="1259">
                  <c:v>167.30420894377303</c:v>
                </c:pt>
                <c:pt idx="1260">
                  <c:v>167.29424198819987</c:v>
                </c:pt>
                <c:pt idx="1261">
                  <c:v>167.2464545528141</c:v>
                </c:pt>
                <c:pt idx="1262">
                  <c:v>167.20681712231129</c:v>
                </c:pt>
                <c:pt idx="1263">
                  <c:v>167.11138054916944</c:v>
                </c:pt>
                <c:pt idx="1264">
                  <c:v>167.06679141089239</c:v>
                </c:pt>
                <c:pt idx="1265">
                  <c:v>166.98850670733921</c:v>
                </c:pt>
                <c:pt idx="1266">
                  <c:v>166.9705622941872</c:v>
                </c:pt>
                <c:pt idx="1267">
                  <c:v>166.91919305847691</c:v>
                </c:pt>
                <c:pt idx="1268">
                  <c:v>166.89525297914344</c:v>
                </c:pt>
                <c:pt idx="1269">
                  <c:v>166.88109042970268</c:v>
                </c:pt>
                <c:pt idx="1270">
                  <c:v>166.83530470195603</c:v>
                </c:pt>
                <c:pt idx="1271">
                  <c:v>166.78620994984738</c:v>
                </c:pt>
                <c:pt idx="1272">
                  <c:v>166.76538244729304</c:v>
                </c:pt>
                <c:pt idx="1273">
                  <c:v>166.74515197062973</c:v>
                </c:pt>
                <c:pt idx="1274">
                  <c:v>166.7258282683633</c:v>
                </c:pt>
                <c:pt idx="1275">
                  <c:v>166.72168403889316</c:v>
                </c:pt>
                <c:pt idx="1276">
                  <c:v>166.6749898432455</c:v>
                </c:pt>
                <c:pt idx="1277">
                  <c:v>166.6454052191811</c:v>
                </c:pt>
                <c:pt idx="1278">
                  <c:v>166.63358381670091</c:v>
                </c:pt>
                <c:pt idx="1279">
                  <c:v>166.5986221778445</c:v>
                </c:pt>
                <c:pt idx="1280">
                  <c:v>166.5736254761313</c:v>
                </c:pt>
                <c:pt idx="1281">
                  <c:v>166.53244111220815</c:v>
                </c:pt>
                <c:pt idx="1282">
                  <c:v>166.49998335470062</c:v>
                </c:pt>
                <c:pt idx="1283">
                  <c:v>166.48214626215426</c:v>
                </c:pt>
                <c:pt idx="1284">
                  <c:v>166.46937790749459</c:v>
                </c:pt>
                <c:pt idx="1285">
                  <c:v>166.40471426923924</c:v>
                </c:pt>
                <c:pt idx="1286">
                  <c:v>166.37848822165594</c:v>
                </c:pt>
                <c:pt idx="1287">
                  <c:v>166.36703233974001</c:v>
                </c:pt>
                <c:pt idx="1288">
                  <c:v>166.34602013962098</c:v>
                </c:pt>
                <c:pt idx="1289">
                  <c:v>166.34484777248076</c:v>
                </c:pt>
                <c:pt idx="1290">
                  <c:v>166.34461512998922</c:v>
                </c:pt>
                <c:pt idx="1291">
                  <c:v>166.23891966106822</c:v>
                </c:pt>
                <c:pt idx="1292">
                  <c:v>166.17106468314066</c:v>
                </c:pt>
                <c:pt idx="1293">
                  <c:v>166.11898199287504</c:v>
                </c:pt>
                <c:pt idx="1294">
                  <c:v>166.09121846062473</c:v>
                </c:pt>
                <c:pt idx="1295">
                  <c:v>166.07886546065325</c:v>
                </c:pt>
                <c:pt idx="1296">
                  <c:v>166.06111080406842</c:v>
                </c:pt>
                <c:pt idx="1297">
                  <c:v>166.04918790104946</c:v>
                </c:pt>
                <c:pt idx="1298">
                  <c:v>165.96578851038123</c:v>
                </c:pt>
                <c:pt idx="1299">
                  <c:v>165.94866951068266</c:v>
                </c:pt>
                <c:pt idx="1300">
                  <c:v>165.87292855561012</c:v>
                </c:pt>
                <c:pt idx="1301">
                  <c:v>165.85915789131346</c:v>
                </c:pt>
                <c:pt idx="1302">
                  <c:v>165.83539011242206</c:v>
                </c:pt>
                <c:pt idx="1303">
                  <c:v>165.75940701487107</c:v>
                </c:pt>
                <c:pt idx="1304">
                  <c:v>165.7504632629776</c:v>
                </c:pt>
                <c:pt idx="1305">
                  <c:v>165.74138909992445</c:v>
                </c:pt>
                <c:pt idx="1306">
                  <c:v>165.72436426400094</c:v>
                </c:pt>
                <c:pt idx="1307">
                  <c:v>165.72406805676684</c:v>
                </c:pt>
                <c:pt idx="1308">
                  <c:v>165.72025348144982</c:v>
                </c:pt>
                <c:pt idx="1309">
                  <c:v>165.66665564194298</c:v>
                </c:pt>
                <c:pt idx="1310">
                  <c:v>165.64974503525383</c:v>
                </c:pt>
                <c:pt idx="1311">
                  <c:v>165.63729161999257</c:v>
                </c:pt>
                <c:pt idx="1312">
                  <c:v>165.5945022895832</c:v>
                </c:pt>
                <c:pt idx="1313">
                  <c:v>165.56686623460416</c:v>
                </c:pt>
                <c:pt idx="1314">
                  <c:v>165.56405483479247</c:v>
                </c:pt>
                <c:pt idx="1315">
                  <c:v>165.42400635668858</c:v>
                </c:pt>
                <c:pt idx="1316">
                  <c:v>165.42379285479728</c:v>
                </c:pt>
                <c:pt idx="1317">
                  <c:v>165.42109522217831</c:v>
                </c:pt>
                <c:pt idx="1318">
                  <c:v>165.39241663179402</c:v>
                </c:pt>
                <c:pt idx="1319">
                  <c:v>165.35495647769977</c:v>
                </c:pt>
                <c:pt idx="1320">
                  <c:v>165.34545038573393</c:v>
                </c:pt>
                <c:pt idx="1321">
                  <c:v>165.33622491873189</c:v>
                </c:pt>
                <c:pt idx="1322">
                  <c:v>165.24724850131989</c:v>
                </c:pt>
                <c:pt idx="1323">
                  <c:v>165.19628543028725</c:v>
                </c:pt>
                <c:pt idx="1324">
                  <c:v>165.15977744693978</c:v>
                </c:pt>
                <c:pt idx="1325">
                  <c:v>165.11630956688293</c:v>
                </c:pt>
                <c:pt idx="1326">
                  <c:v>165.07917265705277</c:v>
                </c:pt>
                <c:pt idx="1327">
                  <c:v>165.02073192100912</c:v>
                </c:pt>
                <c:pt idx="1328">
                  <c:v>164.98167256431134</c:v>
                </c:pt>
                <c:pt idx="1329">
                  <c:v>164.87481224841844</c:v>
                </c:pt>
                <c:pt idx="1330">
                  <c:v>164.84167475513053</c:v>
                </c:pt>
                <c:pt idx="1331">
                  <c:v>164.82946556791438</c:v>
                </c:pt>
                <c:pt idx="1332">
                  <c:v>164.7649490210635</c:v>
                </c:pt>
                <c:pt idx="1333">
                  <c:v>164.74051025313486</c:v>
                </c:pt>
                <c:pt idx="1334">
                  <c:v>164.62650698795011</c:v>
                </c:pt>
                <c:pt idx="1335">
                  <c:v>164.59837048459551</c:v>
                </c:pt>
                <c:pt idx="1336">
                  <c:v>164.59800949961704</c:v>
                </c:pt>
                <c:pt idx="1337">
                  <c:v>164.58818473478613</c:v>
                </c:pt>
                <c:pt idx="1338">
                  <c:v>164.48236045702126</c:v>
                </c:pt>
                <c:pt idx="1339">
                  <c:v>164.41126683752088</c:v>
                </c:pt>
                <c:pt idx="1340">
                  <c:v>164.36634137436405</c:v>
                </c:pt>
                <c:pt idx="1341">
                  <c:v>164.36017613034048</c:v>
                </c:pt>
                <c:pt idx="1342">
                  <c:v>164.24920113110758</c:v>
                </c:pt>
                <c:pt idx="1343">
                  <c:v>164.20678232193137</c:v>
                </c:pt>
                <c:pt idx="1344">
                  <c:v>164.20179466332675</c:v>
                </c:pt>
                <c:pt idx="1345">
                  <c:v>164.1455716135805</c:v>
                </c:pt>
                <c:pt idx="1346">
                  <c:v>164.10721271170178</c:v>
                </c:pt>
                <c:pt idx="1347">
                  <c:v>164.04728926188662</c:v>
                </c:pt>
                <c:pt idx="1348">
                  <c:v>163.98730303993597</c:v>
                </c:pt>
                <c:pt idx="1349">
                  <c:v>163.97563099514537</c:v>
                </c:pt>
                <c:pt idx="1350">
                  <c:v>163.91621702157568</c:v>
                </c:pt>
                <c:pt idx="1351">
                  <c:v>163.89361070182224</c:v>
                </c:pt>
                <c:pt idx="1352">
                  <c:v>163.87692919343823</c:v>
                </c:pt>
                <c:pt idx="1353">
                  <c:v>163.79534300131903</c:v>
                </c:pt>
                <c:pt idx="1354">
                  <c:v>163.78788297913815</c:v>
                </c:pt>
                <c:pt idx="1355">
                  <c:v>163.7597468816499</c:v>
                </c:pt>
                <c:pt idx="1356">
                  <c:v>163.65312231980047</c:v>
                </c:pt>
                <c:pt idx="1357">
                  <c:v>163.60765891979992</c:v>
                </c:pt>
                <c:pt idx="1358">
                  <c:v>163.60579689640323</c:v>
                </c:pt>
                <c:pt idx="1359">
                  <c:v>163.59033891566094</c:v>
                </c:pt>
                <c:pt idx="1360">
                  <c:v>163.56515858374459</c:v>
                </c:pt>
                <c:pt idx="1361">
                  <c:v>163.47175244767379</c:v>
                </c:pt>
                <c:pt idx="1362">
                  <c:v>163.39554387612472</c:v>
                </c:pt>
                <c:pt idx="1363">
                  <c:v>163.36881779328314</c:v>
                </c:pt>
                <c:pt idx="1364">
                  <c:v>163.3641390209776</c:v>
                </c:pt>
                <c:pt idx="1365">
                  <c:v>163.3352758489435</c:v>
                </c:pt>
                <c:pt idx="1366">
                  <c:v>163.32759552665047</c:v>
                </c:pt>
                <c:pt idx="1367">
                  <c:v>163.31989938182019</c:v>
                </c:pt>
                <c:pt idx="1368">
                  <c:v>163.30899426936085</c:v>
                </c:pt>
                <c:pt idx="1369">
                  <c:v>163.30872618629277</c:v>
                </c:pt>
                <c:pt idx="1370">
                  <c:v>163.2829988514448</c:v>
                </c:pt>
                <c:pt idx="1371">
                  <c:v>163.26794501004372</c:v>
                </c:pt>
                <c:pt idx="1372">
                  <c:v>163.25625553510085</c:v>
                </c:pt>
                <c:pt idx="1373">
                  <c:v>163.20664285530964</c:v>
                </c:pt>
                <c:pt idx="1374">
                  <c:v>163.1628110144141</c:v>
                </c:pt>
                <c:pt idx="1375">
                  <c:v>163.13812996231363</c:v>
                </c:pt>
                <c:pt idx="1376">
                  <c:v>163.12970348557693</c:v>
                </c:pt>
                <c:pt idx="1377">
                  <c:v>163.11157738168362</c:v>
                </c:pt>
                <c:pt idx="1378">
                  <c:v>163.08410374661739</c:v>
                </c:pt>
                <c:pt idx="1379">
                  <c:v>163.00369648724066</c:v>
                </c:pt>
                <c:pt idx="1380">
                  <c:v>162.98671607881062</c:v>
                </c:pt>
                <c:pt idx="1381">
                  <c:v>162.94252919103803</c:v>
                </c:pt>
                <c:pt idx="1382">
                  <c:v>162.88408647516653</c:v>
                </c:pt>
                <c:pt idx="1383">
                  <c:v>162.81935931199047</c:v>
                </c:pt>
                <c:pt idx="1384">
                  <c:v>162.7805021280615</c:v>
                </c:pt>
                <c:pt idx="1385">
                  <c:v>162.77083020187126</c:v>
                </c:pt>
                <c:pt idx="1386">
                  <c:v>162.75843080133438</c:v>
                </c:pt>
                <c:pt idx="1387">
                  <c:v>162.7309858113002</c:v>
                </c:pt>
                <c:pt idx="1388">
                  <c:v>162.70599781958938</c:v>
                </c:pt>
                <c:pt idx="1389">
                  <c:v>162.67109606116063</c:v>
                </c:pt>
                <c:pt idx="1390">
                  <c:v>162.63542023900476</c:v>
                </c:pt>
                <c:pt idx="1391">
                  <c:v>162.60607588632521</c:v>
                </c:pt>
                <c:pt idx="1392">
                  <c:v>162.57521530899956</c:v>
                </c:pt>
                <c:pt idx="1393">
                  <c:v>162.57023333661897</c:v>
                </c:pt>
                <c:pt idx="1394">
                  <c:v>162.55568636254156</c:v>
                </c:pt>
                <c:pt idx="1395">
                  <c:v>162.54201354041399</c:v>
                </c:pt>
                <c:pt idx="1396">
                  <c:v>162.48500515639094</c:v>
                </c:pt>
                <c:pt idx="1397">
                  <c:v>162.20478062566571</c:v>
                </c:pt>
                <c:pt idx="1398">
                  <c:v>162.16324447955293</c:v>
                </c:pt>
                <c:pt idx="1399">
                  <c:v>162.08785566886408</c:v>
                </c:pt>
                <c:pt idx="1400">
                  <c:v>162.01869813314354</c:v>
                </c:pt>
                <c:pt idx="1401">
                  <c:v>161.95552539767058</c:v>
                </c:pt>
                <c:pt idx="1402">
                  <c:v>161.93019774247628</c:v>
                </c:pt>
                <c:pt idx="1403">
                  <c:v>161.91491567890043</c:v>
                </c:pt>
                <c:pt idx="1404">
                  <c:v>161.90281410743759</c:v>
                </c:pt>
                <c:pt idx="1405">
                  <c:v>161.86362511706508</c:v>
                </c:pt>
                <c:pt idx="1406">
                  <c:v>161.84916935373909</c:v>
                </c:pt>
                <c:pt idx="1407">
                  <c:v>161.83970251179923</c:v>
                </c:pt>
                <c:pt idx="1408">
                  <c:v>161.82330289458127</c:v>
                </c:pt>
                <c:pt idx="1409">
                  <c:v>161.82218127961693</c:v>
                </c:pt>
                <c:pt idx="1410">
                  <c:v>161.78458674792583</c:v>
                </c:pt>
                <c:pt idx="1411">
                  <c:v>161.76494255517332</c:v>
                </c:pt>
                <c:pt idx="1412">
                  <c:v>161.73443508682615</c:v>
                </c:pt>
                <c:pt idx="1413">
                  <c:v>161.66278403237843</c:v>
                </c:pt>
                <c:pt idx="1414">
                  <c:v>161.59039972354032</c:v>
                </c:pt>
                <c:pt idx="1415">
                  <c:v>161.54277542267482</c:v>
                </c:pt>
                <c:pt idx="1416">
                  <c:v>161.53903087106576</c:v>
                </c:pt>
                <c:pt idx="1417">
                  <c:v>161.52679807307143</c:v>
                </c:pt>
                <c:pt idx="1418">
                  <c:v>161.51860122938203</c:v>
                </c:pt>
                <c:pt idx="1419">
                  <c:v>161.49629624948759</c:v>
                </c:pt>
                <c:pt idx="1420">
                  <c:v>161.48498659205936</c:v>
                </c:pt>
                <c:pt idx="1421">
                  <c:v>161.43547557888743</c:v>
                </c:pt>
                <c:pt idx="1422">
                  <c:v>161.4183978758654</c:v>
                </c:pt>
                <c:pt idx="1423">
                  <c:v>161.4076090957532</c:v>
                </c:pt>
                <c:pt idx="1424">
                  <c:v>161.3734855963977</c:v>
                </c:pt>
                <c:pt idx="1425">
                  <c:v>161.36035271863651</c:v>
                </c:pt>
                <c:pt idx="1426">
                  <c:v>161.33567999131637</c:v>
                </c:pt>
                <c:pt idx="1427">
                  <c:v>161.29155793537871</c:v>
                </c:pt>
                <c:pt idx="1428">
                  <c:v>161.28389677146291</c:v>
                </c:pt>
                <c:pt idx="1429">
                  <c:v>161.25841026409205</c:v>
                </c:pt>
                <c:pt idx="1430">
                  <c:v>161.18000320335392</c:v>
                </c:pt>
                <c:pt idx="1431">
                  <c:v>161.14790493665237</c:v>
                </c:pt>
                <c:pt idx="1432">
                  <c:v>161.14475270193049</c:v>
                </c:pt>
                <c:pt idx="1433">
                  <c:v>161.14441641281928</c:v>
                </c:pt>
                <c:pt idx="1434">
                  <c:v>161.02801645528334</c:v>
                </c:pt>
                <c:pt idx="1435">
                  <c:v>161.02084658229907</c:v>
                </c:pt>
                <c:pt idx="1436">
                  <c:v>161.01913580486783</c:v>
                </c:pt>
                <c:pt idx="1437">
                  <c:v>160.97923447434513</c:v>
                </c:pt>
                <c:pt idx="1438">
                  <c:v>160.90724918674826</c:v>
                </c:pt>
                <c:pt idx="1439">
                  <c:v>160.90684545242914</c:v>
                </c:pt>
                <c:pt idx="1440">
                  <c:v>160.89734539493907</c:v>
                </c:pt>
                <c:pt idx="1441">
                  <c:v>160.8185252971173</c:v>
                </c:pt>
                <c:pt idx="1442">
                  <c:v>160.81006383924861</c:v>
                </c:pt>
                <c:pt idx="1443">
                  <c:v>160.79420788968756</c:v>
                </c:pt>
                <c:pt idx="1444">
                  <c:v>160.71748761637517</c:v>
                </c:pt>
                <c:pt idx="1445">
                  <c:v>160.64239396200662</c:v>
                </c:pt>
                <c:pt idx="1446">
                  <c:v>160.64114499815111</c:v>
                </c:pt>
                <c:pt idx="1447">
                  <c:v>160.56157813056879</c:v>
                </c:pt>
                <c:pt idx="1448">
                  <c:v>160.53282529416714</c:v>
                </c:pt>
                <c:pt idx="1449">
                  <c:v>160.51009564027589</c:v>
                </c:pt>
                <c:pt idx="1450">
                  <c:v>160.31295018414787</c:v>
                </c:pt>
                <c:pt idx="1451">
                  <c:v>160.26250660212872</c:v>
                </c:pt>
                <c:pt idx="1452">
                  <c:v>160.24758726617677</c:v>
                </c:pt>
                <c:pt idx="1453">
                  <c:v>160.24182056142305</c:v>
                </c:pt>
                <c:pt idx="1454">
                  <c:v>160.21401503672067</c:v>
                </c:pt>
                <c:pt idx="1455">
                  <c:v>160.20730004668721</c:v>
                </c:pt>
                <c:pt idx="1456">
                  <c:v>160.15016093807824</c:v>
                </c:pt>
                <c:pt idx="1457">
                  <c:v>160.09438533496333</c:v>
                </c:pt>
                <c:pt idx="1458">
                  <c:v>160.02896009382962</c:v>
                </c:pt>
                <c:pt idx="1459">
                  <c:v>160.02318927769952</c:v>
                </c:pt>
                <c:pt idx="1460">
                  <c:v>159.97845345881342</c:v>
                </c:pt>
                <c:pt idx="1461">
                  <c:v>159.9423362863397</c:v>
                </c:pt>
                <c:pt idx="1462">
                  <c:v>159.86638042801417</c:v>
                </c:pt>
                <c:pt idx="1463">
                  <c:v>159.82360150463933</c:v>
                </c:pt>
                <c:pt idx="1464">
                  <c:v>159.80919126970667</c:v>
                </c:pt>
                <c:pt idx="1465">
                  <c:v>159.80713863203454</c:v>
                </c:pt>
                <c:pt idx="1466">
                  <c:v>159.68802328283479</c:v>
                </c:pt>
                <c:pt idx="1467">
                  <c:v>159.68160384299225</c:v>
                </c:pt>
                <c:pt idx="1468">
                  <c:v>159.66468881216329</c:v>
                </c:pt>
                <c:pt idx="1469">
                  <c:v>159.58497987914859</c:v>
                </c:pt>
                <c:pt idx="1470">
                  <c:v>159.57599847263543</c:v>
                </c:pt>
                <c:pt idx="1471">
                  <c:v>159.56727304457979</c:v>
                </c:pt>
                <c:pt idx="1472">
                  <c:v>159.54741052674507</c:v>
                </c:pt>
                <c:pt idx="1473">
                  <c:v>159.48173988024837</c:v>
                </c:pt>
                <c:pt idx="1474">
                  <c:v>159.4519058391146</c:v>
                </c:pt>
                <c:pt idx="1475">
                  <c:v>159.4234079536424</c:v>
                </c:pt>
                <c:pt idx="1476">
                  <c:v>159.4001248244555</c:v>
                </c:pt>
                <c:pt idx="1477">
                  <c:v>159.35375299170124</c:v>
                </c:pt>
                <c:pt idx="1478">
                  <c:v>159.30287380165774</c:v>
                </c:pt>
                <c:pt idx="1479">
                  <c:v>159.25232036006304</c:v>
                </c:pt>
                <c:pt idx="1480">
                  <c:v>159.25088259982712</c:v>
                </c:pt>
                <c:pt idx="1481">
                  <c:v>159.24541335662263</c:v>
                </c:pt>
                <c:pt idx="1482">
                  <c:v>159.21443319060145</c:v>
                </c:pt>
                <c:pt idx="1483">
                  <c:v>159.15072065503855</c:v>
                </c:pt>
                <c:pt idx="1484">
                  <c:v>159.1014179386265</c:v>
                </c:pt>
                <c:pt idx="1485">
                  <c:v>159.07450130002033</c:v>
                </c:pt>
                <c:pt idx="1486">
                  <c:v>159.06557134216141</c:v>
                </c:pt>
                <c:pt idx="1487">
                  <c:v>159.0640542937532</c:v>
                </c:pt>
                <c:pt idx="1488">
                  <c:v>159.04935165961692</c:v>
                </c:pt>
                <c:pt idx="1489">
                  <c:v>158.98142447467978</c:v>
                </c:pt>
                <c:pt idx="1490">
                  <c:v>158.93631947688087</c:v>
                </c:pt>
                <c:pt idx="1491">
                  <c:v>158.90676384439422</c:v>
                </c:pt>
                <c:pt idx="1492">
                  <c:v>158.89850679702241</c:v>
                </c:pt>
                <c:pt idx="1493">
                  <c:v>158.86849472797957</c:v>
                </c:pt>
                <c:pt idx="1494">
                  <c:v>158.83043795052114</c:v>
                </c:pt>
                <c:pt idx="1495">
                  <c:v>158.81285485814914</c:v>
                </c:pt>
                <c:pt idx="1496">
                  <c:v>158.80401948899043</c:v>
                </c:pt>
                <c:pt idx="1497">
                  <c:v>158.7903995757479</c:v>
                </c:pt>
                <c:pt idx="1498">
                  <c:v>158.78831120582203</c:v>
                </c:pt>
                <c:pt idx="1499">
                  <c:v>158.691028128434</c:v>
                </c:pt>
                <c:pt idx="1500">
                  <c:v>158.67753560521157</c:v>
                </c:pt>
                <c:pt idx="1501">
                  <c:v>158.66660668824807</c:v>
                </c:pt>
                <c:pt idx="1502">
                  <c:v>158.60211604639915</c:v>
                </c:pt>
                <c:pt idx="1503">
                  <c:v>158.59204414432924</c:v>
                </c:pt>
                <c:pt idx="1504">
                  <c:v>158.58005766074493</c:v>
                </c:pt>
                <c:pt idx="1505">
                  <c:v>158.57634992821659</c:v>
                </c:pt>
                <c:pt idx="1506">
                  <c:v>158.57440595758976</c:v>
                </c:pt>
                <c:pt idx="1507">
                  <c:v>158.57282523065734</c:v>
                </c:pt>
                <c:pt idx="1508">
                  <c:v>158.56800490841667</c:v>
                </c:pt>
                <c:pt idx="1509">
                  <c:v>158.49785892590921</c:v>
                </c:pt>
                <c:pt idx="1510">
                  <c:v>158.48614301705805</c:v>
                </c:pt>
                <c:pt idx="1511">
                  <c:v>158.47588908558532</c:v>
                </c:pt>
                <c:pt idx="1512">
                  <c:v>158.42745375509557</c:v>
                </c:pt>
                <c:pt idx="1513">
                  <c:v>158.41641537223632</c:v>
                </c:pt>
                <c:pt idx="1514">
                  <c:v>158.41630389516064</c:v>
                </c:pt>
                <c:pt idx="1515">
                  <c:v>158.40517588489092</c:v>
                </c:pt>
                <c:pt idx="1516">
                  <c:v>158.39919606237478</c:v>
                </c:pt>
                <c:pt idx="1517">
                  <c:v>158.39893126998925</c:v>
                </c:pt>
                <c:pt idx="1518">
                  <c:v>158.39660364058611</c:v>
                </c:pt>
                <c:pt idx="1519">
                  <c:v>158.37842911163381</c:v>
                </c:pt>
                <c:pt idx="1520">
                  <c:v>158.21776601499303</c:v>
                </c:pt>
                <c:pt idx="1521">
                  <c:v>158.20308160821844</c:v>
                </c:pt>
                <c:pt idx="1522">
                  <c:v>158.04242361937935</c:v>
                </c:pt>
                <c:pt idx="1523">
                  <c:v>157.98147159218919</c:v>
                </c:pt>
                <c:pt idx="1524">
                  <c:v>157.95725060709992</c:v>
                </c:pt>
                <c:pt idx="1525">
                  <c:v>157.8811397563864</c:v>
                </c:pt>
                <c:pt idx="1526">
                  <c:v>157.87641706429972</c:v>
                </c:pt>
                <c:pt idx="1527">
                  <c:v>157.84683190595271</c:v>
                </c:pt>
                <c:pt idx="1528">
                  <c:v>157.8065067158561</c:v>
                </c:pt>
                <c:pt idx="1529">
                  <c:v>157.76081218895962</c:v>
                </c:pt>
                <c:pt idx="1530">
                  <c:v>157.67708681786158</c:v>
                </c:pt>
                <c:pt idx="1531">
                  <c:v>157.59473661938742</c:v>
                </c:pt>
                <c:pt idx="1532">
                  <c:v>157.52820795832855</c:v>
                </c:pt>
                <c:pt idx="1533">
                  <c:v>157.46566264822584</c:v>
                </c:pt>
                <c:pt idx="1534">
                  <c:v>157.44814207597179</c:v>
                </c:pt>
                <c:pt idx="1535">
                  <c:v>157.43326172579603</c:v>
                </c:pt>
                <c:pt idx="1536">
                  <c:v>157.34996142004687</c:v>
                </c:pt>
                <c:pt idx="1537">
                  <c:v>157.28190760205217</c:v>
                </c:pt>
                <c:pt idx="1538">
                  <c:v>157.23526150749652</c:v>
                </c:pt>
                <c:pt idx="1539">
                  <c:v>157.09560670554126</c:v>
                </c:pt>
                <c:pt idx="1540">
                  <c:v>157.09171221236426</c:v>
                </c:pt>
                <c:pt idx="1541">
                  <c:v>157.06124175148651</c:v>
                </c:pt>
                <c:pt idx="1542">
                  <c:v>157.05868316326041</c:v>
                </c:pt>
                <c:pt idx="1543">
                  <c:v>157.03859590986627</c:v>
                </c:pt>
                <c:pt idx="1544">
                  <c:v>157.03416221604056</c:v>
                </c:pt>
                <c:pt idx="1545">
                  <c:v>157.02317449600801</c:v>
                </c:pt>
                <c:pt idx="1546">
                  <c:v>156.95046867220807</c:v>
                </c:pt>
                <c:pt idx="1547">
                  <c:v>156.92142430354122</c:v>
                </c:pt>
                <c:pt idx="1548">
                  <c:v>156.89795412606401</c:v>
                </c:pt>
                <c:pt idx="1549">
                  <c:v>156.81776725571189</c:v>
                </c:pt>
                <c:pt idx="1550">
                  <c:v>156.80779395435204</c:v>
                </c:pt>
                <c:pt idx="1551">
                  <c:v>156.77757087998671</c:v>
                </c:pt>
                <c:pt idx="1552">
                  <c:v>156.75670246416547</c:v>
                </c:pt>
                <c:pt idx="1553">
                  <c:v>156.75657950706525</c:v>
                </c:pt>
                <c:pt idx="1554">
                  <c:v>156.7480223808717</c:v>
                </c:pt>
                <c:pt idx="1555">
                  <c:v>156.72661542487486</c:v>
                </c:pt>
                <c:pt idx="1556">
                  <c:v>156.67990571241</c:v>
                </c:pt>
                <c:pt idx="1557">
                  <c:v>156.67893789769224</c:v>
                </c:pt>
                <c:pt idx="1558">
                  <c:v>156.65653168454872</c:v>
                </c:pt>
                <c:pt idx="1559">
                  <c:v>156.64502888120418</c:v>
                </c:pt>
                <c:pt idx="1560">
                  <c:v>156.61265950248981</c:v>
                </c:pt>
                <c:pt idx="1561">
                  <c:v>156.59326869931306</c:v>
                </c:pt>
                <c:pt idx="1562">
                  <c:v>156.53967169050702</c:v>
                </c:pt>
                <c:pt idx="1563">
                  <c:v>156.49833608777729</c:v>
                </c:pt>
                <c:pt idx="1564">
                  <c:v>156.49535051141319</c:v>
                </c:pt>
                <c:pt idx="1565">
                  <c:v>156.46760662838093</c:v>
                </c:pt>
                <c:pt idx="1566">
                  <c:v>156.44886375845837</c:v>
                </c:pt>
                <c:pt idx="1567">
                  <c:v>156.42826613824619</c:v>
                </c:pt>
                <c:pt idx="1568">
                  <c:v>156.40842851494659</c:v>
                </c:pt>
                <c:pt idx="1569">
                  <c:v>156.39324810461835</c:v>
                </c:pt>
                <c:pt idx="1570">
                  <c:v>156.38122362678124</c:v>
                </c:pt>
                <c:pt idx="1571">
                  <c:v>156.36867436824858</c:v>
                </c:pt>
                <c:pt idx="1572">
                  <c:v>156.32291569962803</c:v>
                </c:pt>
                <c:pt idx="1573">
                  <c:v>156.30227924454218</c:v>
                </c:pt>
                <c:pt idx="1574">
                  <c:v>156.27959645102817</c:v>
                </c:pt>
                <c:pt idx="1575">
                  <c:v>156.26750868221379</c:v>
                </c:pt>
                <c:pt idx="1576">
                  <c:v>156.25814358401485</c:v>
                </c:pt>
                <c:pt idx="1577">
                  <c:v>156.17356754448807</c:v>
                </c:pt>
                <c:pt idx="1578">
                  <c:v>156.1618491589993</c:v>
                </c:pt>
                <c:pt idx="1579">
                  <c:v>156.15691986491797</c:v>
                </c:pt>
                <c:pt idx="1580">
                  <c:v>156.12714141008991</c:v>
                </c:pt>
                <c:pt idx="1581">
                  <c:v>156.08957379396412</c:v>
                </c:pt>
                <c:pt idx="1582">
                  <c:v>156.02198094430517</c:v>
                </c:pt>
                <c:pt idx="1583">
                  <c:v>156.01999750159982</c:v>
                </c:pt>
                <c:pt idx="1584">
                  <c:v>156.01728377640524</c:v>
                </c:pt>
                <c:pt idx="1585">
                  <c:v>156.01402404860457</c:v>
                </c:pt>
                <c:pt idx="1586">
                  <c:v>155.92986925727851</c:v>
                </c:pt>
                <c:pt idx="1587">
                  <c:v>155.92856139133994</c:v>
                </c:pt>
                <c:pt idx="1588">
                  <c:v>155.87061844522972</c:v>
                </c:pt>
                <c:pt idx="1589">
                  <c:v>155.86440808216562</c:v>
                </c:pt>
                <c:pt idx="1590">
                  <c:v>155.8366473951163</c:v>
                </c:pt>
                <c:pt idx="1591">
                  <c:v>155.81426220957982</c:v>
                </c:pt>
                <c:pt idx="1592">
                  <c:v>155.79525496120146</c:v>
                </c:pt>
                <c:pt idx="1593">
                  <c:v>155.78202285793267</c:v>
                </c:pt>
                <c:pt idx="1594">
                  <c:v>155.78109363321502</c:v>
                </c:pt>
                <c:pt idx="1595">
                  <c:v>155.72426217370796</c:v>
                </c:pt>
                <c:pt idx="1596">
                  <c:v>155.72183600623154</c:v>
                </c:pt>
                <c:pt idx="1597">
                  <c:v>155.71033808439739</c:v>
                </c:pt>
                <c:pt idx="1598">
                  <c:v>155.70790949831158</c:v>
                </c:pt>
                <c:pt idx="1599">
                  <c:v>155.49708678916559</c:v>
                </c:pt>
                <c:pt idx="1600">
                  <c:v>155.48309596272873</c:v>
                </c:pt>
                <c:pt idx="1601">
                  <c:v>155.44242319469524</c:v>
                </c:pt>
                <c:pt idx="1602">
                  <c:v>155.4255009836877</c:v>
                </c:pt>
                <c:pt idx="1603">
                  <c:v>155.281025617746</c:v>
                </c:pt>
                <c:pt idx="1604">
                  <c:v>155.26126997811414</c:v>
                </c:pt>
                <c:pt idx="1605">
                  <c:v>155.20707404013248</c:v>
                </c:pt>
                <c:pt idx="1606">
                  <c:v>155.1720367262306</c:v>
                </c:pt>
                <c:pt idx="1607">
                  <c:v>155.12811235938406</c:v>
                </c:pt>
                <c:pt idx="1608">
                  <c:v>155.10896132197709</c:v>
                </c:pt>
                <c:pt idx="1609">
                  <c:v>155.1076295343567</c:v>
                </c:pt>
                <c:pt idx="1610">
                  <c:v>155.10202117448696</c:v>
                </c:pt>
                <c:pt idx="1611">
                  <c:v>155.08631037305295</c:v>
                </c:pt>
                <c:pt idx="1612">
                  <c:v>155.07567973309961</c:v>
                </c:pt>
                <c:pt idx="1613">
                  <c:v>155.00335709133248</c:v>
                </c:pt>
                <c:pt idx="1614">
                  <c:v>154.98681102422347</c:v>
                </c:pt>
                <c:pt idx="1615">
                  <c:v>154.92073442201604</c:v>
                </c:pt>
                <c:pt idx="1616">
                  <c:v>154.90199008674406</c:v>
                </c:pt>
                <c:pt idx="1617">
                  <c:v>154.8920228384581</c:v>
                </c:pt>
                <c:pt idx="1618">
                  <c:v>154.88005009442304</c:v>
                </c:pt>
                <c:pt idx="1619">
                  <c:v>154.769450372737</c:v>
                </c:pt>
                <c:pt idx="1620">
                  <c:v>154.74168091058255</c:v>
                </c:pt>
                <c:pt idx="1621">
                  <c:v>154.7200669244003</c:v>
                </c:pt>
                <c:pt idx="1622">
                  <c:v>154.70828141735348</c:v>
                </c:pt>
                <c:pt idx="1623">
                  <c:v>154.67652156162885</c:v>
                </c:pt>
                <c:pt idx="1624">
                  <c:v>154.66927118914577</c:v>
                </c:pt>
                <c:pt idx="1625">
                  <c:v>154.61714181702808</c:v>
                </c:pt>
                <c:pt idx="1626">
                  <c:v>154.61047479669298</c:v>
                </c:pt>
                <c:pt idx="1627">
                  <c:v>154.58546576895898</c:v>
                </c:pt>
                <c:pt idx="1628">
                  <c:v>154.56254594707835</c:v>
                </c:pt>
                <c:pt idx="1629">
                  <c:v>154.5331048233366</c:v>
                </c:pt>
                <c:pt idx="1630">
                  <c:v>154.41635242743629</c:v>
                </c:pt>
                <c:pt idx="1631">
                  <c:v>154.37821536405073</c:v>
                </c:pt>
                <c:pt idx="1632">
                  <c:v>154.3449115738868</c:v>
                </c:pt>
                <c:pt idx="1633">
                  <c:v>154.3006240195499</c:v>
                </c:pt>
                <c:pt idx="1634">
                  <c:v>154.21848881526455</c:v>
                </c:pt>
                <c:pt idx="1635">
                  <c:v>154.1917974656661</c:v>
                </c:pt>
                <c:pt idx="1636">
                  <c:v>154.12886109655227</c:v>
                </c:pt>
                <c:pt idx="1637">
                  <c:v>154.01996381871567</c:v>
                </c:pt>
                <c:pt idx="1638">
                  <c:v>154.01554961526801</c:v>
                </c:pt>
                <c:pt idx="1639">
                  <c:v>153.96696651764682</c:v>
                </c:pt>
                <c:pt idx="1640">
                  <c:v>153.7832689283544</c:v>
                </c:pt>
                <c:pt idx="1641">
                  <c:v>153.77022098440273</c:v>
                </c:pt>
                <c:pt idx="1642">
                  <c:v>153.74570417456971</c:v>
                </c:pt>
                <c:pt idx="1643">
                  <c:v>153.73099333611515</c:v>
                </c:pt>
                <c:pt idx="1644">
                  <c:v>153.67101151001415</c:v>
                </c:pt>
                <c:pt idx="1645">
                  <c:v>153.57052248461471</c:v>
                </c:pt>
                <c:pt idx="1646">
                  <c:v>153.56895686484441</c:v>
                </c:pt>
                <c:pt idx="1647">
                  <c:v>153.56046430738627</c:v>
                </c:pt>
                <c:pt idx="1648">
                  <c:v>153.52666144686907</c:v>
                </c:pt>
                <c:pt idx="1649">
                  <c:v>153.51737339054503</c:v>
                </c:pt>
                <c:pt idx="1650">
                  <c:v>153.49402817574904</c:v>
                </c:pt>
                <c:pt idx="1651">
                  <c:v>153.479875719419</c:v>
                </c:pt>
                <c:pt idx="1652">
                  <c:v>153.45580299783529</c:v>
                </c:pt>
                <c:pt idx="1653">
                  <c:v>153.44350183545598</c:v>
                </c:pt>
                <c:pt idx="1654">
                  <c:v>153.42807412794963</c:v>
                </c:pt>
                <c:pt idx="1655">
                  <c:v>153.39929006529422</c:v>
                </c:pt>
                <c:pt idx="1656">
                  <c:v>153.3519628069412</c:v>
                </c:pt>
                <c:pt idx="1657">
                  <c:v>153.33825261893949</c:v>
                </c:pt>
                <c:pt idx="1658">
                  <c:v>153.29762995569769</c:v>
                </c:pt>
                <c:pt idx="1659">
                  <c:v>153.29304147292652</c:v>
                </c:pt>
                <c:pt idx="1660">
                  <c:v>153.2558119585411</c:v>
                </c:pt>
                <c:pt idx="1661">
                  <c:v>153.23419694837406</c:v>
                </c:pt>
                <c:pt idx="1662">
                  <c:v>153.20508025933484</c:v>
                </c:pt>
                <c:pt idx="1663">
                  <c:v>153.18480162034624</c:v>
                </c:pt>
                <c:pt idx="1664">
                  <c:v>153.17461521461752</c:v>
                </c:pt>
                <c:pt idx="1665">
                  <c:v>153.12371890006986</c:v>
                </c:pt>
                <c:pt idx="1666">
                  <c:v>153.0787573177239</c:v>
                </c:pt>
                <c:pt idx="1667">
                  <c:v>153.07758964919827</c:v>
                </c:pt>
                <c:pt idx="1668">
                  <c:v>153.06811092476707</c:v>
                </c:pt>
                <c:pt idx="1669">
                  <c:v>153.00217580210767</c:v>
                </c:pt>
                <c:pt idx="1670">
                  <c:v>152.98914496169448</c:v>
                </c:pt>
                <c:pt idx="1671">
                  <c:v>152.98192632182821</c:v>
                </c:pt>
                <c:pt idx="1672">
                  <c:v>152.94274672828928</c:v>
                </c:pt>
                <c:pt idx="1673">
                  <c:v>152.91670274358646</c:v>
                </c:pt>
                <c:pt idx="1674">
                  <c:v>152.89507567083885</c:v>
                </c:pt>
                <c:pt idx="1675">
                  <c:v>152.85588588623008</c:v>
                </c:pt>
                <c:pt idx="1676">
                  <c:v>152.80055862296265</c:v>
                </c:pt>
                <c:pt idx="1677">
                  <c:v>152.79101725627757</c:v>
                </c:pt>
                <c:pt idx="1678">
                  <c:v>152.78887336207441</c:v>
                </c:pt>
                <c:pt idx="1679">
                  <c:v>152.74944794268796</c:v>
                </c:pt>
                <c:pt idx="1680">
                  <c:v>152.70753960700199</c:v>
                </c:pt>
                <c:pt idx="1681">
                  <c:v>152.68270274273905</c:v>
                </c:pt>
                <c:pt idx="1682">
                  <c:v>152.65610076868489</c:v>
                </c:pt>
                <c:pt idx="1683">
                  <c:v>152.52811424265562</c:v>
                </c:pt>
                <c:pt idx="1684">
                  <c:v>152.47513604431884</c:v>
                </c:pt>
                <c:pt idx="1685">
                  <c:v>152.39214938425175</c:v>
                </c:pt>
                <c:pt idx="1686">
                  <c:v>152.37408349826708</c:v>
                </c:pt>
                <c:pt idx="1687">
                  <c:v>152.36216633554542</c:v>
                </c:pt>
                <c:pt idx="1688">
                  <c:v>152.24729878984883</c:v>
                </c:pt>
                <c:pt idx="1689">
                  <c:v>152.19677187039056</c:v>
                </c:pt>
                <c:pt idx="1690">
                  <c:v>152.06365439717601</c:v>
                </c:pt>
                <c:pt idx="1691">
                  <c:v>152.0573507670907</c:v>
                </c:pt>
                <c:pt idx="1692">
                  <c:v>152.03328900681819</c:v>
                </c:pt>
                <c:pt idx="1693">
                  <c:v>151.93253439945565</c:v>
                </c:pt>
                <c:pt idx="1694">
                  <c:v>151.87333426297903</c:v>
                </c:pt>
                <c:pt idx="1695">
                  <c:v>151.77142989641285</c:v>
                </c:pt>
                <c:pt idx="1696">
                  <c:v>151.73593047089111</c:v>
                </c:pt>
                <c:pt idx="1697">
                  <c:v>151.71854409932143</c:v>
                </c:pt>
                <c:pt idx="1698">
                  <c:v>151.71399555519244</c:v>
                </c:pt>
                <c:pt idx="1699">
                  <c:v>151.70911224649672</c:v>
                </c:pt>
                <c:pt idx="1700">
                  <c:v>151.70196607780005</c:v>
                </c:pt>
                <c:pt idx="1701">
                  <c:v>151.69865252551975</c:v>
                </c:pt>
                <c:pt idx="1702">
                  <c:v>151.68047336980007</c:v>
                </c:pt>
                <c:pt idx="1703">
                  <c:v>151.67542963208462</c:v>
                </c:pt>
                <c:pt idx="1704">
                  <c:v>151.59786329998991</c:v>
                </c:pt>
                <c:pt idx="1705">
                  <c:v>151.52491490865202</c:v>
                </c:pt>
                <c:pt idx="1706">
                  <c:v>151.48310989796602</c:v>
                </c:pt>
                <c:pt idx="1707">
                  <c:v>151.4297887729102</c:v>
                </c:pt>
                <c:pt idx="1708">
                  <c:v>151.24791371455325</c:v>
                </c:pt>
                <c:pt idx="1709">
                  <c:v>151.24332946666635</c:v>
                </c:pt>
                <c:pt idx="1710">
                  <c:v>151.19438257544425</c:v>
                </c:pt>
                <c:pt idx="1711">
                  <c:v>151.13600400049708</c:v>
                </c:pt>
                <c:pt idx="1712">
                  <c:v>151.12713217867815</c:v>
                </c:pt>
                <c:pt idx="1713">
                  <c:v>151.12515537258182</c:v>
                </c:pt>
                <c:pt idx="1714">
                  <c:v>151.09418847688477</c:v>
                </c:pt>
                <c:pt idx="1715">
                  <c:v>150.99616058921356</c:v>
                </c:pt>
                <c:pt idx="1716">
                  <c:v>150.9286256280418</c:v>
                </c:pt>
                <c:pt idx="1717">
                  <c:v>150.90498740609257</c:v>
                </c:pt>
                <c:pt idx="1718">
                  <c:v>150.89530641810228</c:v>
                </c:pt>
                <c:pt idx="1719">
                  <c:v>150.89170545071732</c:v>
                </c:pt>
                <c:pt idx="1720">
                  <c:v>150.86452828185941</c:v>
                </c:pt>
                <c:pt idx="1721">
                  <c:v>150.84453698796995</c:v>
                </c:pt>
                <c:pt idx="1722">
                  <c:v>150.79881293270125</c:v>
                </c:pt>
                <c:pt idx="1723">
                  <c:v>150.7868076520208</c:v>
                </c:pt>
                <c:pt idx="1724">
                  <c:v>150.72335724726409</c:v>
                </c:pt>
                <c:pt idx="1725">
                  <c:v>150.65946451086788</c:v>
                </c:pt>
                <c:pt idx="1726">
                  <c:v>150.53306945322177</c:v>
                </c:pt>
                <c:pt idx="1727">
                  <c:v>150.53255249712453</c:v>
                </c:pt>
                <c:pt idx="1728">
                  <c:v>150.50912494265631</c:v>
                </c:pt>
                <c:pt idx="1729">
                  <c:v>150.49953408059517</c:v>
                </c:pt>
                <c:pt idx="1730">
                  <c:v>150.49470263258056</c:v>
                </c:pt>
                <c:pt idx="1731">
                  <c:v>150.4721700767258</c:v>
                </c:pt>
                <c:pt idx="1732">
                  <c:v>150.46890075976995</c:v>
                </c:pt>
                <c:pt idx="1733">
                  <c:v>150.4425343160124</c:v>
                </c:pt>
                <c:pt idx="1734">
                  <c:v>150.38257380714785</c:v>
                </c:pt>
                <c:pt idx="1735">
                  <c:v>150.34655260841649</c:v>
                </c:pt>
                <c:pt idx="1736">
                  <c:v>150.30891609608051</c:v>
                </c:pt>
                <c:pt idx="1737">
                  <c:v>150.30806795314209</c:v>
                </c:pt>
                <c:pt idx="1738">
                  <c:v>150.29764946492932</c:v>
                </c:pt>
                <c:pt idx="1739">
                  <c:v>150.25837896050959</c:v>
                </c:pt>
                <c:pt idx="1740">
                  <c:v>150.23266847441138</c:v>
                </c:pt>
                <c:pt idx="1741">
                  <c:v>150.20825223506532</c:v>
                </c:pt>
                <c:pt idx="1742">
                  <c:v>150.2079661195942</c:v>
                </c:pt>
                <c:pt idx="1743">
                  <c:v>150.1125799547944</c:v>
                </c:pt>
                <c:pt idx="1744">
                  <c:v>150.10880734264117</c:v>
                </c:pt>
                <c:pt idx="1745">
                  <c:v>150.09402060555828</c:v>
                </c:pt>
                <c:pt idx="1746">
                  <c:v>150.07331604467012</c:v>
                </c:pt>
                <c:pt idx="1747">
                  <c:v>150.04218550025712</c:v>
                </c:pt>
                <c:pt idx="1748">
                  <c:v>149.99582964198464</c:v>
                </c:pt>
                <c:pt idx="1749">
                  <c:v>149.98563818674683</c:v>
                </c:pt>
                <c:pt idx="1750">
                  <c:v>149.97328826857623</c:v>
                </c:pt>
                <c:pt idx="1751">
                  <c:v>149.94355690814953</c:v>
                </c:pt>
                <c:pt idx="1752">
                  <c:v>149.9082028588648</c:v>
                </c:pt>
                <c:pt idx="1753">
                  <c:v>149.85712158835415</c:v>
                </c:pt>
                <c:pt idx="1754">
                  <c:v>149.7564279007515</c:v>
                </c:pt>
                <c:pt idx="1755">
                  <c:v>149.75513069232355</c:v>
                </c:pt>
                <c:pt idx="1756">
                  <c:v>149.74724269727321</c:v>
                </c:pt>
                <c:pt idx="1757">
                  <c:v>149.70200949707359</c:v>
                </c:pt>
                <c:pt idx="1758">
                  <c:v>149.68933376421069</c:v>
                </c:pt>
                <c:pt idx="1759">
                  <c:v>149.61397761931417</c:v>
                </c:pt>
                <c:pt idx="1760">
                  <c:v>149.59939460842708</c:v>
                </c:pt>
                <c:pt idx="1761">
                  <c:v>149.53777732614532</c:v>
                </c:pt>
                <c:pt idx="1762">
                  <c:v>149.45508995695172</c:v>
                </c:pt>
                <c:pt idx="1763">
                  <c:v>149.45438202140022</c:v>
                </c:pt>
                <c:pt idx="1764">
                  <c:v>149.43260482922855</c:v>
                </c:pt>
                <c:pt idx="1765">
                  <c:v>149.33872228864061</c:v>
                </c:pt>
                <c:pt idx="1766">
                  <c:v>149.33452292911781</c:v>
                </c:pt>
                <c:pt idx="1767">
                  <c:v>149.23868207405931</c:v>
                </c:pt>
                <c:pt idx="1768">
                  <c:v>149.22064319677554</c:v>
                </c:pt>
                <c:pt idx="1769">
                  <c:v>149.20917768689503</c:v>
                </c:pt>
                <c:pt idx="1770">
                  <c:v>149.18932665458468</c:v>
                </c:pt>
                <c:pt idx="1771">
                  <c:v>149.18718478896506</c:v>
                </c:pt>
                <c:pt idx="1772">
                  <c:v>149.15781270528564</c:v>
                </c:pt>
                <c:pt idx="1773">
                  <c:v>149.10021002814142</c:v>
                </c:pt>
                <c:pt idx="1774">
                  <c:v>149.04865735948232</c:v>
                </c:pt>
                <c:pt idx="1775">
                  <c:v>149.0195750517191</c:v>
                </c:pt>
                <c:pt idx="1776">
                  <c:v>148.99171253014538</c:v>
                </c:pt>
                <c:pt idx="1777">
                  <c:v>148.98944458709971</c:v>
                </c:pt>
                <c:pt idx="1778">
                  <c:v>148.98291659685421</c:v>
                </c:pt>
                <c:pt idx="1779">
                  <c:v>148.96855706011078</c:v>
                </c:pt>
                <c:pt idx="1780">
                  <c:v>148.9656315232987</c:v>
                </c:pt>
                <c:pt idx="1781">
                  <c:v>148.91896852173346</c:v>
                </c:pt>
                <c:pt idx="1782">
                  <c:v>148.89893321355635</c:v>
                </c:pt>
                <c:pt idx="1783">
                  <c:v>148.8962136885082</c:v>
                </c:pt>
                <c:pt idx="1784">
                  <c:v>148.89502450747457</c:v>
                </c:pt>
                <c:pt idx="1785">
                  <c:v>148.8861316558291</c:v>
                </c:pt>
                <c:pt idx="1786">
                  <c:v>148.86653581648622</c:v>
                </c:pt>
                <c:pt idx="1787">
                  <c:v>148.85991747366094</c:v>
                </c:pt>
                <c:pt idx="1788">
                  <c:v>148.85735815245428</c:v>
                </c:pt>
                <c:pt idx="1789">
                  <c:v>148.82493989538978</c:v>
                </c:pt>
                <c:pt idx="1790">
                  <c:v>148.81633588431865</c:v>
                </c:pt>
                <c:pt idx="1791">
                  <c:v>148.79552012353571</c:v>
                </c:pt>
                <c:pt idx="1792">
                  <c:v>148.67895812755626</c:v>
                </c:pt>
                <c:pt idx="1793">
                  <c:v>148.63072235264903</c:v>
                </c:pt>
                <c:pt idx="1794">
                  <c:v>148.58093641957092</c:v>
                </c:pt>
                <c:pt idx="1795">
                  <c:v>148.53901498548319</c:v>
                </c:pt>
                <c:pt idx="1796">
                  <c:v>148.53014547291383</c:v>
                </c:pt>
                <c:pt idx="1797">
                  <c:v>148.51617806485947</c:v>
                </c:pt>
                <c:pt idx="1798">
                  <c:v>148.47866463311726</c:v>
                </c:pt>
                <c:pt idx="1799">
                  <c:v>148.39425951427796</c:v>
                </c:pt>
                <c:pt idx="1800">
                  <c:v>148.35842384104615</c:v>
                </c:pt>
                <c:pt idx="1801">
                  <c:v>148.35432579754914</c:v>
                </c:pt>
                <c:pt idx="1802">
                  <c:v>148.35110017966275</c:v>
                </c:pt>
                <c:pt idx="1803">
                  <c:v>148.25396763343747</c:v>
                </c:pt>
                <c:pt idx="1804">
                  <c:v>148.22085406941116</c:v>
                </c:pt>
                <c:pt idx="1805">
                  <c:v>148.19834681251987</c:v>
                </c:pt>
                <c:pt idx="1806">
                  <c:v>148.19794008518897</c:v>
                </c:pt>
                <c:pt idx="1807">
                  <c:v>148.14907827549538</c:v>
                </c:pt>
                <c:pt idx="1808">
                  <c:v>148.09189819539549</c:v>
                </c:pt>
                <c:pt idx="1809">
                  <c:v>148.05443450771548</c:v>
                </c:pt>
                <c:pt idx="1810">
                  <c:v>148.05325193599253</c:v>
                </c:pt>
                <c:pt idx="1811">
                  <c:v>147.97734465301974</c:v>
                </c:pt>
                <c:pt idx="1812">
                  <c:v>147.95674983132693</c:v>
                </c:pt>
                <c:pt idx="1813">
                  <c:v>147.92990180152566</c:v>
                </c:pt>
                <c:pt idx="1814">
                  <c:v>147.89794159443483</c:v>
                </c:pt>
                <c:pt idx="1815">
                  <c:v>147.8976227549754</c:v>
                </c:pt>
                <c:pt idx="1816">
                  <c:v>147.86325078332379</c:v>
                </c:pt>
                <c:pt idx="1817">
                  <c:v>147.8518443228175</c:v>
                </c:pt>
                <c:pt idx="1818">
                  <c:v>147.83839016421163</c:v>
                </c:pt>
                <c:pt idx="1819">
                  <c:v>147.81753426652546</c:v>
                </c:pt>
                <c:pt idx="1820">
                  <c:v>147.81017820977357</c:v>
                </c:pt>
                <c:pt idx="1821">
                  <c:v>147.77407072648182</c:v>
                </c:pt>
                <c:pt idx="1822">
                  <c:v>147.77335164268902</c:v>
                </c:pt>
                <c:pt idx="1823">
                  <c:v>147.76282924114287</c:v>
                </c:pt>
                <c:pt idx="1824">
                  <c:v>147.72740638023009</c:v>
                </c:pt>
                <c:pt idx="1825">
                  <c:v>147.69266496561426</c:v>
                </c:pt>
                <c:pt idx="1826">
                  <c:v>147.66802615743958</c:v>
                </c:pt>
                <c:pt idx="1827">
                  <c:v>147.61144745817336</c:v>
                </c:pt>
                <c:pt idx="1828">
                  <c:v>147.48910045029353</c:v>
                </c:pt>
                <c:pt idx="1829">
                  <c:v>147.45542172135265</c:v>
                </c:pt>
                <c:pt idx="1830">
                  <c:v>147.39879699964987</c:v>
                </c:pt>
                <c:pt idx="1831">
                  <c:v>147.36233477292157</c:v>
                </c:pt>
                <c:pt idx="1832">
                  <c:v>147.35687458411368</c:v>
                </c:pt>
                <c:pt idx="1833">
                  <c:v>147.3507904582485</c:v>
                </c:pt>
                <c:pt idx="1834">
                  <c:v>147.33603546824261</c:v>
                </c:pt>
                <c:pt idx="1835">
                  <c:v>147.33118792797941</c:v>
                </c:pt>
                <c:pt idx="1836">
                  <c:v>147.27449074242125</c:v>
                </c:pt>
                <c:pt idx="1837">
                  <c:v>147.26619169716577</c:v>
                </c:pt>
                <c:pt idx="1838">
                  <c:v>147.22006219299783</c:v>
                </c:pt>
                <c:pt idx="1839">
                  <c:v>147.11043637532279</c:v>
                </c:pt>
                <c:pt idx="1840">
                  <c:v>147.04019270501939</c:v>
                </c:pt>
                <c:pt idx="1841">
                  <c:v>147.02815274989604</c:v>
                </c:pt>
                <c:pt idx="1842">
                  <c:v>146.97657460967471</c:v>
                </c:pt>
                <c:pt idx="1843">
                  <c:v>146.97524875896923</c:v>
                </c:pt>
                <c:pt idx="1844">
                  <c:v>146.92578906319346</c:v>
                </c:pt>
                <c:pt idx="1845">
                  <c:v>146.90244415371168</c:v>
                </c:pt>
                <c:pt idx="1846">
                  <c:v>146.89599814918552</c:v>
                </c:pt>
                <c:pt idx="1847">
                  <c:v>146.88732848853729</c:v>
                </c:pt>
                <c:pt idx="1848">
                  <c:v>146.80348544855605</c:v>
                </c:pt>
                <c:pt idx="1849">
                  <c:v>146.79098645507506</c:v>
                </c:pt>
                <c:pt idx="1850">
                  <c:v>146.76703270539565</c:v>
                </c:pt>
                <c:pt idx="1851">
                  <c:v>146.71126521028853</c:v>
                </c:pt>
                <c:pt idx="1852">
                  <c:v>146.67819795487756</c:v>
                </c:pt>
                <c:pt idx="1853">
                  <c:v>146.6577698993589</c:v>
                </c:pt>
                <c:pt idx="1854">
                  <c:v>146.56120967658146</c:v>
                </c:pt>
                <c:pt idx="1855">
                  <c:v>146.52224589387211</c:v>
                </c:pt>
                <c:pt idx="1856">
                  <c:v>146.50432209181986</c:v>
                </c:pt>
                <c:pt idx="1857">
                  <c:v>146.4875685561459</c:v>
                </c:pt>
                <c:pt idx="1858">
                  <c:v>146.47500121807118</c:v>
                </c:pt>
                <c:pt idx="1859">
                  <c:v>146.46976214052967</c:v>
                </c:pt>
                <c:pt idx="1860">
                  <c:v>146.457046943705</c:v>
                </c:pt>
                <c:pt idx="1861">
                  <c:v>146.41817296921872</c:v>
                </c:pt>
                <c:pt idx="1862">
                  <c:v>146.41309831670449</c:v>
                </c:pt>
                <c:pt idx="1863">
                  <c:v>146.38322815581111</c:v>
                </c:pt>
                <c:pt idx="1864">
                  <c:v>146.33987627354981</c:v>
                </c:pt>
                <c:pt idx="1865">
                  <c:v>146.3364940498623</c:v>
                </c:pt>
                <c:pt idx="1866">
                  <c:v>146.20791315927292</c:v>
                </c:pt>
                <c:pt idx="1867">
                  <c:v>146.19639992119554</c:v>
                </c:pt>
                <c:pt idx="1868">
                  <c:v>146.16958924242738</c:v>
                </c:pt>
                <c:pt idx="1869">
                  <c:v>146.13749189244615</c:v>
                </c:pt>
                <c:pt idx="1870">
                  <c:v>146.1249941379377</c:v>
                </c:pt>
                <c:pt idx="1871">
                  <c:v>146.11973289706469</c:v>
                </c:pt>
                <c:pt idx="1872">
                  <c:v>146.11398424015687</c:v>
                </c:pt>
                <c:pt idx="1873">
                  <c:v>146.10111020564651</c:v>
                </c:pt>
                <c:pt idx="1874">
                  <c:v>146.07598212167449</c:v>
                </c:pt>
                <c:pt idx="1875">
                  <c:v>146.01927471284549</c:v>
                </c:pt>
                <c:pt idx="1876">
                  <c:v>146.01456966145574</c:v>
                </c:pt>
                <c:pt idx="1877">
                  <c:v>145.9949601597425</c:v>
                </c:pt>
                <c:pt idx="1878">
                  <c:v>145.98934687933206</c:v>
                </c:pt>
                <c:pt idx="1879">
                  <c:v>145.9749726995077</c:v>
                </c:pt>
                <c:pt idx="1880">
                  <c:v>145.95411533958784</c:v>
                </c:pt>
                <c:pt idx="1881">
                  <c:v>145.95251026844053</c:v>
                </c:pt>
                <c:pt idx="1882">
                  <c:v>145.85181340693728</c:v>
                </c:pt>
                <c:pt idx="1883">
                  <c:v>145.81150975261352</c:v>
                </c:pt>
                <c:pt idx="1884">
                  <c:v>145.77760398116163</c:v>
                </c:pt>
                <c:pt idx="1885">
                  <c:v>145.7498296444154</c:v>
                </c:pt>
                <c:pt idx="1886">
                  <c:v>145.69208538261267</c:v>
                </c:pt>
                <c:pt idx="1887">
                  <c:v>145.68685485156439</c:v>
                </c:pt>
                <c:pt idx="1888">
                  <c:v>145.66586119447064</c:v>
                </c:pt>
                <c:pt idx="1889">
                  <c:v>145.63805697980371</c:v>
                </c:pt>
                <c:pt idx="1890">
                  <c:v>145.57494077300819</c:v>
                </c:pt>
                <c:pt idx="1891">
                  <c:v>145.53060246579784</c:v>
                </c:pt>
                <c:pt idx="1892">
                  <c:v>145.52990724315129</c:v>
                </c:pt>
                <c:pt idx="1893">
                  <c:v>145.49473877202561</c:v>
                </c:pt>
                <c:pt idx="1894">
                  <c:v>145.4938868503865</c:v>
                </c:pt>
                <c:pt idx="1895">
                  <c:v>145.49266822756084</c:v>
                </c:pt>
                <c:pt idx="1896">
                  <c:v>145.48181178017501</c:v>
                </c:pt>
                <c:pt idx="1897">
                  <c:v>145.44911036679861</c:v>
                </c:pt>
                <c:pt idx="1898">
                  <c:v>145.40647967506357</c:v>
                </c:pt>
                <c:pt idx="1899">
                  <c:v>145.38340016955877</c:v>
                </c:pt>
                <c:pt idx="1900">
                  <c:v>145.36161318489184</c:v>
                </c:pt>
                <c:pt idx="1901">
                  <c:v>145.2730764887915</c:v>
                </c:pt>
                <c:pt idx="1902">
                  <c:v>145.22063826947527</c:v>
                </c:pt>
                <c:pt idx="1903">
                  <c:v>145.19805127435052</c:v>
                </c:pt>
                <c:pt idx="1904">
                  <c:v>145.11525488183196</c:v>
                </c:pt>
                <c:pt idx="1905">
                  <c:v>145.10112055717229</c:v>
                </c:pt>
                <c:pt idx="1906">
                  <c:v>145.09570200672255</c:v>
                </c:pt>
                <c:pt idx="1907">
                  <c:v>145.08564265118517</c:v>
                </c:pt>
                <c:pt idx="1908">
                  <c:v>145.06231119276688</c:v>
                </c:pt>
                <c:pt idx="1909">
                  <c:v>145.03407409776972</c:v>
                </c:pt>
                <c:pt idx="1910">
                  <c:v>145.02890112152386</c:v>
                </c:pt>
                <c:pt idx="1911">
                  <c:v>144.99971170548358</c:v>
                </c:pt>
                <c:pt idx="1912">
                  <c:v>144.9694090140388</c:v>
                </c:pt>
                <c:pt idx="1913">
                  <c:v>144.96630068783082</c:v>
                </c:pt>
                <c:pt idx="1914">
                  <c:v>144.95682960998556</c:v>
                </c:pt>
                <c:pt idx="1915">
                  <c:v>144.93911537583983</c:v>
                </c:pt>
                <c:pt idx="1916">
                  <c:v>144.92591936204232</c:v>
                </c:pt>
                <c:pt idx="1917">
                  <c:v>144.91941908065422</c:v>
                </c:pt>
                <c:pt idx="1918">
                  <c:v>144.91207050827316</c:v>
                </c:pt>
                <c:pt idx="1919">
                  <c:v>144.86780230368117</c:v>
                </c:pt>
                <c:pt idx="1920">
                  <c:v>144.7784372525571</c:v>
                </c:pt>
                <c:pt idx="1921">
                  <c:v>144.69687391678349</c:v>
                </c:pt>
                <c:pt idx="1922">
                  <c:v>144.62874212595131</c:v>
                </c:pt>
                <c:pt idx="1923">
                  <c:v>144.62046109098011</c:v>
                </c:pt>
                <c:pt idx="1924">
                  <c:v>144.61739188457153</c:v>
                </c:pt>
                <c:pt idx="1925">
                  <c:v>144.61183367347954</c:v>
                </c:pt>
                <c:pt idx="1926">
                  <c:v>144.60916707067344</c:v>
                </c:pt>
                <c:pt idx="1927">
                  <c:v>144.60204709311668</c:v>
                </c:pt>
                <c:pt idx="1928">
                  <c:v>144.55666376343356</c:v>
                </c:pt>
                <c:pt idx="1929">
                  <c:v>144.55213602001237</c:v>
                </c:pt>
                <c:pt idx="1930">
                  <c:v>144.49035594672421</c:v>
                </c:pt>
                <c:pt idx="1931">
                  <c:v>144.48644427027625</c:v>
                </c:pt>
                <c:pt idx="1932">
                  <c:v>144.41381105719157</c:v>
                </c:pt>
                <c:pt idx="1933">
                  <c:v>144.38494027126987</c:v>
                </c:pt>
                <c:pt idx="1934">
                  <c:v>144.37861471925763</c:v>
                </c:pt>
                <c:pt idx="1935">
                  <c:v>144.37082247690114</c:v>
                </c:pt>
                <c:pt idx="1936">
                  <c:v>144.30908368344632</c:v>
                </c:pt>
                <c:pt idx="1937">
                  <c:v>144.23781002901313</c:v>
                </c:pt>
                <c:pt idx="1938">
                  <c:v>144.23305149303749</c:v>
                </c:pt>
                <c:pt idx="1939">
                  <c:v>144.14836159092118</c:v>
                </c:pt>
                <c:pt idx="1940">
                  <c:v>144.10458721233084</c:v>
                </c:pt>
                <c:pt idx="1941">
                  <c:v>144.10216257022745</c:v>
                </c:pt>
                <c:pt idx="1942">
                  <c:v>144.05433856958331</c:v>
                </c:pt>
                <c:pt idx="1943">
                  <c:v>144.01837258076515</c:v>
                </c:pt>
                <c:pt idx="1944">
                  <c:v>143.99013825664653</c:v>
                </c:pt>
                <c:pt idx="1945">
                  <c:v>143.97421276587613</c:v>
                </c:pt>
                <c:pt idx="1946">
                  <c:v>143.95560623230102</c:v>
                </c:pt>
                <c:pt idx="1947">
                  <c:v>143.94456402231935</c:v>
                </c:pt>
                <c:pt idx="1948">
                  <c:v>143.932739561326</c:v>
                </c:pt>
                <c:pt idx="1949">
                  <c:v>143.92756568602624</c:v>
                </c:pt>
                <c:pt idx="1950">
                  <c:v>143.90644753563336</c:v>
                </c:pt>
                <c:pt idx="1951">
                  <c:v>143.90515211617901</c:v>
                </c:pt>
                <c:pt idx="1952">
                  <c:v>143.89181608905207</c:v>
                </c:pt>
                <c:pt idx="1953">
                  <c:v>143.88181496331504</c:v>
                </c:pt>
                <c:pt idx="1954">
                  <c:v>143.86841739384016</c:v>
                </c:pt>
                <c:pt idx="1955">
                  <c:v>143.77137218770071</c:v>
                </c:pt>
                <c:pt idx="1956">
                  <c:v>143.74528764692175</c:v>
                </c:pt>
                <c:pt idx="1957">
                  <c:v>143.73526392331343</c:v>
                </c:pt>
                <c:pt idx="1958">
                  <c:v>143.66115583009952</c:v>
                </c:pt>
                <c:pt idx="1959">
                  <c:v>143.62468692944594</c:v>
                </c:pt>
                <c:pt idx="1960">
                  <c:v>143.60022157332614</c:v>
                </c:pt>
                <c:pt idx="1961">
                  <c:v>143.58723792854667</c:v>
                </c:pt>
                <c:pt idx="1962">
                  <c:v>143.55530537966357</c:v>
                </c:pt>
                <c:pt idx="1963">
                  <c:v>143.54799258754818</c:v>
                </c:pt>
                <c:pt idx="1964">
                  <c:v>143.5333712128284</c:v>
                </c:pt>
                <c:pt idx="1965">
                  <c:v>143.45075544055993</c:v>
                </c:pt>
                <c:pt idx="1966">
                  <c:v>143.43110394694719</c:v>
                </c:pt>
                <c:pt idx="1967">
                  <c:v>143.41678683544356</c:v>
                </c:pt>
                <c:pt idx="1968">
                  <c:v>143.40246925644877</c:v>
                </c:pt>
                <c:pt idx="1969">
                  <c:v>143.32333465398037</c:v>
                </c:pt>
                <c:pt idx="1970">
                  <c:v>143.06089139354171</c:v>
                </c:pt>
                <c:pt idx="1971">
                  <c:v>143.04970060425748</c:v>
                </c:pt>
                <c:pt idx="1972">
                  <c:v>142.90333975369447</c:v>
                </c:pt>
                <c:pt idx="1973">
                  <c:v>142.89553933882047</c:v>
                </c:pt>
                <c:pt idx="1974">
                  <c:v>142.8604818879611</c:v>
                </c:pt>
                <c:pt idx="1975">
                  <c:v>142.82218270984387</c:v>
                </c:pt>
                <c:pt idx="1976">
                  <c:v>142.80209828600726</c:v>
                </c:pt>
                <c:pt idx="1977">
                  <c:v>142.74531225949448</c:v>
                </c:pt>
                <c:pt idx="1978">
                  <c:v>142.73838391618472</c:v>
                </c:pt>
                <c:pt idx="1979">
                  <c:v>142.72527469303415</c:v>
                </c:pt>
                <c:pt idx="1980">
                  <c:v>142.70721951062509</c:v>
                </c:pt>
                <c:pt idx="1981">
                  <c:v>142.65648825230372</c:v>
                </c:pt>
                <c:pt idx="1982">
                  <c:v>142.65580302215315</c:v>
                </c:pt>
                <c:pt idx="1983">
                  <c:v>142.60997256680301</c:v>
                </c:pt>
                <c:pt idx="1984">
                  <c:v>142.58830735602581</c:v>
                </c:pt>
                <c:pt idx="1985">
                  <c:v>142.48323054581385</c:v>
                </c:pt>
                <c:pt idx="1986">
                  <c:v>142.45216716891184</c:v>
                </c:pt>
                <c:pt idx="1987">
                  <c:v>142.39089602912151</c:v>
                </c:pt>
                <c:pt idx="1988">
                  <c:v>142.36461257657422</c:v>
                </c:pt>
                <c:pt idx="1989">
                  <c:v>142.30396099479566</c:v>
                </c:pt>
                <c:pt idx="1990">
                  <c:v>142.28936820860756</c:v>
                </c:pt>
                <c:pt idx="1991">
                  <c:v>142.28848065635103</c:v>
                </c:pt>
                <c:pt idx="1992">
                  <c:v>142.28722297113018</c:v>
                </c:pt>
                <c:pt idx="1993">
                  <c:v>142.18065377258227</c:v>
                </c:pt>
                <c:pt idx="1994">
                  <c:v>142.11578903091501</c:v>
                </c:pt>
                <c:pt idx="1995">
                  <c:v>142.04100934623264</c:v>
                </c:pt>
                <c:pt idx="1996">
                  <c:v>142.02422611359299</c:v>
                </c:pt>
                <c:pt idx="1997">
                  <c:v>142.01685043819327</c:v>
                </c:pt>
                <c:pt idx="1998">
                  <c:v>142.00325998131856</c:v>
                </c:pt>
                <c:pt idx="1999">
                  <c:v>141.98783881483607</c:v>
                </c:pt>
                <c:pt idx="2000">
                  <c:v>141.94344761031576</c:v>
                </c:pt>
                <c:pt idx="2001">
                  <c:v>141.91329180246913</c:v>
                </c:pt>
                <c:pt idx="2002">
                  <c:v>141.89181700294839</c:v>
                </c:pt>
                <c:pt idx="2003">
                  <c:v>141.89143608380166</c:v>
                </c:pt>
                <c:pt idx="2004">
                  <c:v>141.87924485260652</c:v>
                </c:pt>
                <c:pt idx="2005">
                  <c:v>141.83175724339873</c:v>
                </c:pt>
                <c:pt idx="2006">
                  <c:v>141.79518744326381</c:v>
                </c:pt>
                <c:pt idx="2007">
                  <c:v>141.75133797605247</c:v>
                </c:pt>
                <c:pt idx="2008">
                  <c:v>141.74876401953918</c:v>
                </c:pt>
                <c:pt idx="2009">
                  <c:v>141.7288973890746</c:v>
                </c:pt>
                <c:pt idx="2010">
                  <c:v>141.69160960071895</c:v>
                </c:pt>
                <c:pt idx="2011">
                  <c:v>141.67614224145274</c:v>
                </c:pt>
                <c:pt idx="2012">
                  <c:v>141.65126961229652</c:v>
                </c:pt>
                <c:pt idx="2013">
                  <c:v>141.64980418906896</c:v>
                </c:pt>
                <c:pt idx="2014">
                  <c:v>141.63617295955447</c:v>
                </c:pt>
                <c:pt idx="2015">
                  <c:v>141.63050386122782</c:v>
                </c:pt>
                <c:pt idx="2016">
                  <c:v>141.60319697439198</c:v>
                </c:pt>
                <c:pt idx="2017">
                  <c:v>141.58879480522896</c:v>
                </c:pt>
                <c:pt idx="2018">
                  <c:v>141.53454663062334</c:v>
                </c:pt>
                <c:pt idx="2019">
                  <c:v>141.52035408938247</c:v>
                </c:pt>
                <c:pt idx="2020">
                  <c:v>141.51652507304394</c:v>
                </c:pt>
                <c:pt idx="2021">
                  <c:v>141.49266335752526</c:v>
                </c:pt>
                <c:pt idx="2022">
                  <c:v>141.48766626970934</c:v>
                </c:pt>
                <c:pt idx="2023">
                  <c:v>141.4792743941502</c:v>
                </c:pt>
                <c:pt idx="2024">
                  <c:v>141.45611685817104</c:v>
                </c:pt>
                <c:pt idx="2025">
                  <c:v>141.45083838115707</c:v>
                </c:pt>
                <c:pt idx="2026">
                  <c:v>141.43216942748975</c:v>
                </c:pt>
                <c:pt idx="2027">
                  <c:v>141.42478639900523</c:v>
                </c:pt>
                <c:pt idx="2028">
                  <c:v>141.38164054094651</c:v>
                </c:pt>
                <c:pt idx="2029">
                  <c:v>141.37347302868929</c:v>
                </c:pt>
                <c:pt idx="2030">
                  <c:v>141.34900548981244</c:v>
                </c:pt>
                <c:pt idx="2031">
                  <c:v>141.29982388464941</c:v>
                </c:pt>
                <c:pt idx="2032">
                  <c:v>141.29433409046607</c:v>
                </c:pt>
                <c:pt idx="2033">
                  <c:v>141.24001006441813</c:v>
                </c:pt>
                <c:pt idx="2034">
                  <c:v>141.23968009767995</c:v>
                </c:pt>
                <c:pt idx="2035">
                  <c:v>141.17865777790001</c:v>
                </c:pt>
                <c:pt idx="2036">
                  <c:v>141.17317217332686</c:v>
                </c:pt>
                <c:pt idx="2037">
                  <c:v>141.12625661328266</c:v>
                </c:pt>
                <c:pt idx="2038">
                  <c:v>141.0834515149464</c:v>
                </c:pt>
                <c:pt idx="2039">
                  <c:v>141.06251544975234</c:v>
                </c:pt>
                <c:pt idx="2040">
                  <c:v>141.01738228801102</c:v>
                </c:pt>
                <c:pt idx="2041">
                  <c:v>140.92639043392208</c:v>
                </c:pt>
                <c:pt idx="2042">
                  <c:v>140.91226465647301</c:v>
                </c:pt>
                <c:pt idx="2043">
                  <c:v>140.82772304838713</c:v>
                </c:pt>
                <c:pt idx="2044">
                  <c:v>140.77715187769613</c:v>
                </c:pt>
                <c:pt idx="2045">
                  <c:v>140.76335330193871</c:v>
                </c:pt>
                <c:pt idx="2046">
                  <c:v>140.72323791909599</c:v>
                </c:pt>
                <c:pt idx="2047">
                  <c:v>140.65343507740607</c:v>
                </c:pt>
                <c:pt idx="2048">
                  <c:v>140.63749331000406</c:v>
                </c:pt>
                <c:pt idx="2049">
                  <c:v>140.62158392555722</c:v>
                </c:pt>
                <c:pt idx="2050">
                  <c:v>140.59366196785948</c:v>
                </c:pt>
                <c:pt idx="2051">
                  <c:v>140.42970633185828</c:v>
                </c:pt>
                <c:pt idx="2052">
                  <c:v>140.36584940079459</c:v>
                </c:pt>
                <c:pt idx="2053">
                  <c:v>140.35148975990697</c:v>
                </c:pt>
                <c:pt idx="2054">
                  <c:v>140.35049813079971</c:v>
                </c:pt>
                <c:pt idx="2055">
                  <c:v>140.34410462217946</c:v>
                </c:pt>
                <c:pt idx="2056">
                  <c:v>140.3324663523189</c:v>
                </c:pt>
                <c:pt idx="2057">
                  <c:v>140.32352437572879</c:v>
                </c:pt>
                <c:pt idx="2058">
                  <c:v>140.28957850701613</c:v>
                </c:pt>
                <c:pt idx="2059">
                  <c:v>140.26617256448117</c:v>
                </c:pt>
                <c:pt idx="2060">
                  <c:v>140.23049320205482</c:v>
                </c:pt>
                <c:pt idx="2061">
                  <c:v>140.20897538568045</c:v>
                </c:pt>
                <c:pt idx="2062">
                  <c:v>140.17472458610911</c:v>
                </c:pt>
                <c:pt idx="2063">
                  <c:v>140.09575051445319</c:v>
                </c:pt>
                <c:pt idx="2064">
                  <c:v>140.08366316354656</c:v>
                </c:pt>
                <c:pt idx="2065">
                  <c:v>140.06056845329812</c:v>
                </c:pt>
                <c:pt idx="2066">
                  <c:v>140.0246216886849</c:v>
                </c:pt>
                <c:pt idx="2067">
                  <c:v>140.00566840243238</c:v>
                </c:pt>
                <c:pt idx="2068">
                  <c:v>139.88805180708403</c:v>
                </c:pt>
                <c:pt idx="2069">
                  <c:v>139.86447318449498</c:v>
                </c:pt>
                <c:pt idx="2070">
                  <c:v>139.86274699449032</c:v>
                </c:pt>
                <c:pt idx="2071">
                  <c:v>139.85410768589492</c:v>
                </c:pt>
                <c:pt idx="2072">
                  <c:v>139.81413290581628</c:v>
                </c:pt>
                <c:pt idx="2073">
                  <c:v>139.78564780480048</c:v>
                </c:pt>
                <c:pt idx="2074">
                  <c:v>139.69823335099173</c:v>
                </c:pt>
                <c:pt idx="2075">
                  <c:v>139.64472149316552</c:v>
                </c:pt>
                <c:pt idx="2076">
                  <c:v>139.64222754449526</c:v>
                </c:pt>
                <c:pt idx="2077">
                  <c:v>139.60205831235268</c:v>
                </c:pt>
                <c:pt idx="2078">
                  <c:v>139.45140432965994</c:v>
                </c:pt>
                <c:pt idx="2079">
                  <c:v>139.38708176705546</c:v>
                </c:pt>
                <c:pt idx="2080">
                  <c:v>139.35570413142372</c:v>
                </c:pt>
                <c:pt idx="2081">
                  <c:v>139.32206521744556</c:v>
                </c:pt>
                <c:pt idx="2082">
                  <c:v>139.26204703253012</c:v>
                </c:pt>
                <c:pt idx="2083">
                  <c:v>139.24136376261333</c:v>
                </c:pt>
                <c:pt idx="2084">
                  <c:v>139.23792157199867</c:v>
                </c:pt>
                <c:pt idx="2085">
                  <c:v>139.22397785954556</c:v>
                </c:pt>
                <c:pt idx="2086">
                  <c:v>139.20654208035143</c:v>
                </c:pt>
                <c:pt idx="2087">
                  <c:v>139.1607972585368</c:v>
                </c:pt>
                <c:pt idx="2088">
                  <c:v>139.15539582061015</c:v>
                </c:pt>
                <c:pt idx="2089">
                  <c:v>139.13265913901148</c:v>
                </c:pt>
                <c:pt idx="2090">
                  <c:v>139.10725279139569</c:v>
                </c:pt>
                <c:pt idx="2091">
                  <c:v>139.07713595288425</c:v>
                </c:pt>
                <c:pt idx="2092">
                  <c:v>139.04608338635643</c:v>
                </c:pt>
                <c:pt idx="2093">
                  <c:v>139.04469126411118</c:v>
                </c:pt>
                <c:pt idx="2094">
                  <c:v>138.96734084145848</c:v>
                </c:pt>
                <c:pt idx="2095">
                  <c:v>138.93740370933622</c:v>
                </c:pt>
                <c:pt idx="2096">
                  <c:v>138.9090720637648</c:v>
                </c:pt>
                <c:pt idx="2097">
                  <c:v>138.82513987983265</c:v>
                </c:pt>
                <c:pt idx="2098">
                  <c:v>138.81701622038869</c:v>
                </c:pt>
                <c:pt idx="2099">
                  <c:v>138.79212871446788</c:v>
                </c:pt>
                <c:pt idx="2100">
                  <c:v>138.65414948193683</c:v>
                </c:pt>
                <c:pt idx="2101">
                  <c:v>138.6441529246602</c:v>
                </c:pt>
                <c:pt idx="2102">
                  <c:v>138.62680347914855</c:v>
                </c:pt>
                <c:pt idx="2103">
                  <c:v>138.58725698638293</c:v>
                </c:pt>
                <c:pt idx="2104">
                  <c:v>138.56848343428501</c:v>
                </c:pt>
                <c:pt idx="2105">
                  <c:v>138.51832723725178</c:v>
                </c:pt>
                <c:pt idx="2106">
                  <c:v>138.4786300992958</c:v>
                </c:pt>
                <c:pt idx="2107">
                  <c:v>138.47503038810831</c:v>
                </c:pt>
                <c:pt idx="2108">
                  <c:v>138.47235326416364</c:v>
                </c:pt>
                <c:pt idx="2109">
                  <c:v>138.44700617402739</c:v>
                </c:pt>
                <c:pt idx="2110">
                  <c:v>138.44521446555521</c:v>
                </c:pt>
                <c:pt idx="2111">
                  <c:v>138.40879804309429</c:v>
                </c:pt>
                <c:pt idx="2112">
                  <c:v>138.38908047398081</c:v>
                </c:pt>
                <c:pt idx="2113">
                  <c:v>138.38152505819795</c:v>
                </c:pt>
                <c:pt idx="2114">
                  <c:v>138.35409588115473</c:v>
                </c:pt>
                <c:pt idx="2115">
                  <c:v>138.3489459848941</c:v>
                </c:pt>
                <c:pt idx="2116">
                  <c:v>138.32919720680991</c:v>
                </c:pt>
                <c:pt idx="2117">
                  <c:v>138.30144541045024</c:v>
                </c:pt>
                <c:pt idx="2118">
                  <c:v>138.29283312529762</c:v>
                </c:pt>
                <c:pt idx="2119">
                  <c:v>138.26139753640254</c:v>
                </c:pt>
                <c:pt idx="2120">
                  <c:v>138.25430049591643</c:v>
                </c:pt>
                <c:pt idx="2121">
                  <c:v>138.2488167567891</c:v>
                </c:pt>
                <c:pt idx="2122">
                  <c:v>138.23439994853629</c:v>
                </c:pt>
                <c:pt idx="2123">
                  <c:v>138.22632137510632</c:v>
                </c:pt>
                <c:pt idx="2124">
                  <c:v>138.22122890749856</c:v>
                </c:pt>
                <c:pt idx="2125">
                  <c:v>138.15179831825139</c:v>
                </c:pt>
                <c:pt idx="2126">
                  <c:v>138.14172866437289</c:v>
                </c:pt>
                <c:pt idx="2127">
                  <c:v>138.10805149778167</c:v>
                </c:pt>
                <c:pt idx="2128">
                  <c:v>138.10757115270272</c:v>
                </c:pt>
                <c:pt idx="2129">
                  <c:v>138.08171483068111</c:v>
                </c:pt>
                <c:pt idx="2130">
                  <c:v>138.07005821368631</c:v>
                </c:pt>
                <c:pt idx="2131">
                  <c:v>138.02969214201889</c:v>
                </c:pt>
                <c:pt idx="2132">
                  <c:v>138.0110327740461</c:v>
                </c:pt>
                <c:pt idx="2133">
                  <c:v>137.99814579982916</c:v>
                </c:pt>
                <c:pt idx="2134">
                  <c:v>137.99806163610074</c:v>
                </c:pt>
                <c:pt idx="2135">
                  <c:v>137.98828337298349</c:v>
                </c:pt>
                <c:pt idx="2136">
                  <c:v>137.98171021790233</c:v>
                </c:pt>
                <c:pt idx="2137">
                  <c:v>137.97871307183613</c:v>
                </c:pt>
                <c:pt idx="2138">
                  <c:v>137.94844396915391</c:v>
                </c:pt>
                <c:pt idx="2139">
                  <c:v>137.92201665659448</c:v>
                </c:pt>
                <c:pt idx="2140">
                  <c:v>137.9107426063693</c:v>
                </c:pt>
                <c:pt idx="2141">
                  <c:v>137.90491075315069</c:v>
                </c:pt>
                <c:pt idx="2142">
                  <c:v>137.87023903526355</c:v>
                </c:pt>
                <c:pt idx="2143">
                  <c:v>137.83751203296663</c:v>
                </c:pt>
                <c:pt idx="2144">
                  <c:v>137.83022357959064</c:v>
                </c:pt>
                <c:pt idx="2145">
                  <c:v>137.81545611174136</c:v>
                </c:pt>
                <c:pt idx="2146">
                  <c:v>137.81099510271005</c:v>
                </c:pt>
                <c:pt idx="2147">
                  <c:v>137.73214021666956</c:v>
                </c:pt>
                <c:pt idx="2148">
                  <c:v>137.68958807502213</c:v>
                </c:pt>
                <c:pt idx="2149">
                  <c:v>137.66972963333109</c:v>
                </c:pt>
                <c:pt idx="2150">
                  <c:v>137.66494892094244</c:v>
                </c:pt>
                <c:pt idx="2151">
                  <c:v>137.58580327327005</c:v>
                </c:pt>
                <c:pt idx="2152">
                  <c:v>137.55516288836787</c:v>
                </c:pt>
                <c:pt idx="2153">
                  <c:v>137.51608810315332</c:v>
                </c:pt>
                <c:pt idx="2154">
                  <c:v>137.44610329502336</c:v>
                </c:pt>
                <c:pt idx="2155">
                  <c:v>137.43426140573624</c:v>
                </c:pt>
                <c:pt idx="2156">
                  <c:v>137.4214943461036</c:v>
                </c:pt>
                <c:pt idx="2157">
                  <c:v>137.29592115318198</c:v>
                </c:pt>
                <c:pt idx="2158">
                  <c:v>137.23601139154945</c:v>
                </c:pt>
                <c:pt idx="2159">
                  <c:v>137.17554726638431</c:v>
                </c:pt>
                <c:pt idx="2160">
                  <c:v>137.16142673180804</c:v>
                </c:pt>
                <c:pt idx="2161">
                  <c:v>137.11539948192109</c:v>
                </c:pt>
                <c:pt idx="2162">
                  <c:v>137.05954751082791</c:v>
                </c:pt>
                <c:pt idx="2163">
                  <c:v>137.02860850195447</c:v>
                </c:pt>
                <c:pt idx="2164">
                  <c:v>137.00598320773921</c:v>
                </c:pt>
                <c:pt idx="2165">
                  <c:v>136.95214839551568</c:v>
                </c:pt>
                <c:pt idx="2166">
                  <c:v>136.94920209147014</c:v>
                </c:pt>
                <c:pt idx="2167">
                  <c:v>136.94103027023198</c:v>
                </c:pt>
                <c:pt idx="2168">
                  <c:v>136.90177621638665</c:v>
                </c:pt>
                <c:pt idx="2169">
                  <c:v>136.87707654142386</c:v>
                </c:pt>
                <c:pt idx="2170">
                  <c:v>136.87493394969675</c:v>
                </c:pt>
                <c:pt idx="2171">
                  <c:v>136.86958434589886</c:v>
                </c:pt>
                <c:pt idx="2172">
                  <c:v>136.81848578707323</c:v>
                </c:pt>
                <c:pt idx="2173">
                  <c:v>136.80987473283798</c:v>
                </c:pt>
                <c:pt idx="2174">
                  <c:v>136.76472149902287</c:v>
                </c:pt>
                <c:pt idx="2175">
                  <c:v>136.75089816432592</c:v>
                </c:pt>
                <c:pt idx="2176">
                  <c:v>136.73635772394533</c:v>
                </c:pt>
                <c:pt idx="2177">
                  <c:v>136.70168995555676</c:v>
                </c:pt>
                <c:pt idx="2178">
                  <c:v>136.65685039314928</c:v>
                </c:pt>
                <c:pt idx="2179">
                  <c:v>136.62455079809439</c:v>
                </c:pt>
                <c:pt idx="2180">
                  <c:v>136.56880048440348</c:v>
                </c:pt>
                <c:pt idx="2181">
                  <c:v>136.54893168379391</c:v>
                </c:pt>
                <c:pt idx="2182">
                  <c:v>136.52278955458445</c:v>
                </c:pt>
                <c:pt idx="2183">
                  <c:v>136.51554848153233</c:v>
                </c:pt>
                <c:pt idx="2184">
                  <c:v>136.50817914164324</c:v>
                </c:pt>
                <c:pt idx="2185">
                  <c:v>136.5041078013212</c:v>
                </c:pt>
                <c:pt idx="2186">
                  <c:v>136.25387104597283</c:v>
                </c:pt>
                <c:pt idx="2187">
                  <c:v>136.19049355266904</c:v>
                </c:pt>
                <c:pt idx="2188">
                  <c:v>136.17592318631085</c:v>
                </c:pt>
                <c:pt idx="2189">
                  <c:v>136.12974140235286</c:v>
                </c:pt>
                <c:pt idx="2190">
                  <c:v>136.12247814068189</c:v>
                </c:pt>
                <c:pt idx="2191">
                  <c:v>136.09037349189956</c:v>
                </c:pt>
                <c:pt idx="2192">
                  <c:v>136.06755536246439</c:v>
                </c:pt>
                <c:pt idx="2193">
                  <c:v>136.06027431119799</c:v>
                </c:pt>
                <c:pt idx="2194">
                  <c:v>136.03760732522713</c:v>
                </c:pt>
                <c:pt idx="2195">
                  <c:v>136.02573430440719</c:v>
                </c:pt>
                <c:pt idx="2196">
                  <c:v>136.0197644739365</c:v>
                </c:pt>
                <c:pt idx="2197">
                  <c:v>136.01339101195947</c:v>
                </c:pt>
                <c:pt idx="2198">
                  <c:v>136.00125354415741</c:v>
                </c:pt>
                <c:pt idx="2199">
                  <c:v>135.98318570596081</c:v>
                </c:pt>
                <c:pt idx="2200">
                  <c:v>135.92919087454115</c:v>
                </c:pt>
                <c:pt idx="2201">
                  <c:v>135.83522955492455</c:v>
                </c:pt>
                <c:pt idx="2202">
                  <c:v>135.82953761119487</c:v>
                </c:pt>
                <c:pt idx="2203">
                  <c:v>135.81257786553451</c:v>
                </c:pt>
                <c:pt idx="2204">
                  <c:v>135.76932511663333</c:v>
                </c:pt>
                <c:pt idx="2205">
                  <c:v>135.72944115047767</c:v>
                </c:pt>
                <c:pt idx="2206">
                  <c:v>135.6466809155105</c:v>
                </c:pt>
                <c:pt idx="2207">
                  <c:v>135.5328897926851</c:v>
                </c:pt>
                <c:pt idx="2208">
                  <c:v>135.52856279012391</c:v>
                </c:pt>
                <c:pt idx="2209">
                  <c:v>135.51897225086756</c:v>
                </c:pt>
                <c:pt idx="2210">
                  <c:v>135.39161825304089</c:v>
                </c:pt>
                <c:pt idx="2211">
                  <c:v>135.37907939384471</c:v>
                </c:pt>
                <c:pt idx="2212">
                  <c:v>135.36899960192164</c:v>
                </c:pt>
                <c:pt idx="2213">
                  <c:v>135.32540515570699</c:v>
                </c:pt>
                <c:pt idx="2214">
                  <c:v>135.27079019707995</c:v>
                </c:pt>
                <c:pt idx="2215">
                  <c:v>135.25102454846015</c:v>
                </c:pt>
                <c:pt idx="2216">
                  <c:v>135.23255228412586</c:v>
                </c:pt>
                <c:pt idx="2217">
                  <c:v>135.2198939469086</c:v>
                </c:pt>
                <c:pt idx="2218">
                  <c:v>135.21636805904862</c:v>
                </c:pt>
                <c:pt idx="2219">
                  <c:v>135.209073549793</c:v>
                </c:pt>
                <c:pt idx="2220">
                  <c:v>135.15671166518041</c:v>
                </c:pt>
                <c:pt idx="2221">
                  <c:v>135.12381702915292</c:v>
                </c:pt>
                <c:pt idx="2222">
                  <c:v>135.11263707017741</c:v>
                </c:pt>
                <c:pt idx="2223">
                  <c:v>135.11024556472972</c:v>
                </c:pt>
                <c:pt idx="2224">
                  <c:v>135.05510728554106</c:v>
                </c:pt>
                <c:pt idx="2225">
                  <c:v>134.97127192249104</c:v>
                </c:pt>
                <c:pt idx="2226">
                  <c:v>134.96202277000847</c:v>
                </c:pt>
                <c:pt idx="2227">
                  <c:v>134.94901440011563</c:v>
                </c:pt>
                <c:pt idx="2228">
                  <c:v>134.88162947781794</c:v>
                </c:pt>
                <c:pt idx="2229">
                  <c:v>134.87054454884927</c:v>
                </c:pt>
                <c:pt idx="2230">
                  <c:v>134.84552146212695</c:v>
                </c:pt>
                <c:pt idx="2231">
                  <c:v>134.78113793249162</c:v>
                </c:pt>
                <c:pt idx="2232">
                  <c:v>134.75734129873396</c:v>
                </c:pt>
                <c:pt idx="2233">
                  <c:v>134.73426904544138</c:v>
                </c:pt>
                <c:pt idx="2234">
                  <c:v>134.71629031805193</c:v>
                </c:pt>
                <c:pt idx="2235">
                  <c:v>134.6844275864571</c:v>
                </c:pt>
                <c:pt idx="2236">
                  <c:v>134.67392963811218</c:v>
                </c:pt>
                <c:pt idx="2237">
                  <c:v>134.65968437684421</c:v>
                </c:pt>
                <c:pt idx="2238">
                  <c:v>134.62134155660638</c:v>
                </c:pt>
                <c:pt idx="2239">
                  <c:v>134.6099868940976</c:v>
                </c:pt>
                <c:pt idx="2240">
                  <c:v>134.53684098613095</c:v>
                </c:pt>
                <c:pt idx="2241">
                  <c:v>134.44372836772729</c:v>
                </c:pt>
                <c:pt idx="2242">
                  <c:v>134.43385815883647</c:v>
                </c:pt>
                <c:pt idx="2243">
                  <c:v>134.4159000863028</c:v>
                </c:pt>
                <c:pt idx="2244">
                  <c:v>134.41077886418611</c:v>
                </c:pt>
                <c:pt idx="2245">
                  <c:v>134.40073879595215</c:v>
                </c:pt>
                <c:pt idx="2246">
                  <c:v>134.39835777948866</c:v>
                </c:pt>
                <c:pt idx="2247">
                  <c:v>134.36882948531979</c:v>
                </c:pt>
                <c:pt idx="2248">
                  <c:v>134.24393533228982</c:v>
                </c:pt>
                <c:pt idx="2249">
                  <c:v>134.18885210078108</c:v>
                </c:pt>
                <c:pt idx="2250">
                  <c:v>134.16804509546219</c:v>
                </c:pt>
                <c:pt idx="2251">
                  <c:v>134.1446707265664</c:v>
                </c:pt>
                <c:pt idx="2252">
                  <c:v>134.12620759607049</c:v>
                </c:pt>
                <c:pt idx="2253">
                  <c:v>134.12100374039474</c:v>
                </c:pt>
                <c:pt idx="2254">
                  <c:v>134.10413555915937</c:v>
                </c:pt>
                <c:pt idx="2255">
                  <c:v>134.09282566016569</c:v>
                </c:pt>
                <c:pt idx="2256">
                  <c:v>134.08459404253503</c:v>
                </c:pt>
                <c:pt idx="2257">
                  <c:v>134.06840205572351</c:v>
                </c:pt>
                <c:pt idx="2258">
                  <c:v>134.05534565141733</c:v>
                </c:pt>
                <c:pt idx="2259">
                  <c:v>133.9965903738003</c:v>
                </c:pt>
                <c:pt idx="2260">
                  <c:v>133.91171427388861</c:v>
                </c:pt>
                <c:pt idx="2261">
                  <c:v>133.90209545036225</c:v>
                </c:pt>
                <c:pt idx="2262">
                  <c:v>133.87154784144778</c:v>
                </c:pt>
                <c:pt idx="2263">
                  <c:v>133.84986264317556</c:v>
                </c:pt>
                <c:pt idx="2264">
                  <c:v>133.84189853993996</c:v>
                </c:pt>
                <c:pt idx="2265">
                  <c:v>133.82987570359367</c:v>
                </c:pt>
                <c:pt idx="2266">
                  <c:v>133.7759016667716</c:v>
                </c:pt>
                <c:pt idx="2267">
                  <c:v>133.76251593275131</c:v>
                </c:pt>
                <c:pt idx="2268">
                  <c:v>133.73951711419585</c:v>
                </c:pt>
                <c:pt idx="2269">
                  <c:v>133.73615894965658</c:v>
                </c:pt>
                <c:pt idx="2270">
                  <c:v>133.7197922892675</c:v>
                </c:pt>
                <c:pt idx="2271">
                  <c:v>133.70574851903913</c:v>
                </c:pt>
                <c:pt idx="2272">
                  <c:v>133.68577783206246</c:v>
                </c:pt>
                <c:pt idx="2273">
                  <c:v>133.6454627617255</c:v>
                </c:pt>
                <c:pt idx="2274">
                  <c:v>133.63526550840393</c:v>
                </c:pt>
                <c:pt idx="2275">
                  <c:v>133.61352023509679</c:v>
                </c:pt>
                <c:pt idx="2276">
                  <c:v>133.60301862829402</c:v>
                </c:pt>
                <c:pt idx="2277">
                  <c:v>133.60120719420436</c:v>
                </c:pt>
                <c:pt idx="2278">
                  <c:v>133.58795062608979</c:v>
                </c:pt>
                <c:pt idx="2279">
                  <c:v>133.58624558870645</c:v>
                </c:pt>
                <c:pt idx="2280">
                  <c:v>133.5656995502878</c:v>
                </c:pt>
                <c:pt idx="2281">
                  <c:v>133.48262712630114</c:v>
                </c:pt>
                <c:pt idx="2282">
                  <c:v>133.47907407783447</c:v>
                </c:pt>
                <c:pt idx="2283">
                  <c:v>133.47389618284876</c:v>
                </c:pt>
                <c:pt idx="2284">
                  <c:v>133.45036395456239</c:v>
                </c:pt>
                <c:pt idx="2285">
                  <c:v>133.42614257040088</c:v>
                </c:pt>
                <c:pt idx="2286">
                  <c:v>133.37022763449843</c:v>
                </c:pt>
                <c:pt idx="2287">
                  <c:v>133.36503898401745</c:v>
                </c:pt>
                <c:pt idx="2288">
                  <c:v>133.36215107585235</c:v>
                </c:pt>
                <c:pt idx="2289">
                  <c:v>133.32720204152443</c:v>
                </c:pt>
                <c:pt idx="2290">
                  <c:v>133.30055912311667</c:v>
                </c:pt>
                <c:pt idx="2291">
                  <c:v>133.26680849503202</c:v>
                </c:pt>
                <c:pt idx="2292">
                  <c:v>133.26208331367127</c:v>
                </c:pt>
                <c:pt idx="2293">
                  <c:v>133.25794870667841</c:v>
                </c:pt>
                <c:pt idx="2294">
                  <c:v>133.24580644923842</c:v>
                </c:pt>
                <c:pt idx="2295">
                  <c:v>133.20079984617666</c:v>
                </c:pt>
                <c:pt idx="2296">
                  <c:v>133.18975158331517</c:v>
                </c:pt>
                <c:pt idx="2297">
                  <c:v>133.0557438986651</c:v>
                </c:pt>
                <c:pt idx="2298">
                  <c:v>132.9570358342587</c:v>
                </c:pt>
                <c:pt idx="2299">
                  <c:v>132.95674108298422</c:v>
                </c:pt>
                <c:pt idx="2300">
                  <c:v>132.92845408787443</c:v>
                </c:pt>
                <c:pt idx="2301">
                  <c:v>132.92381198922786</c:v>
                </c:pt>
                <c:pt idx="2302">
                  <c:v>132.82510623708529</c:v>
                </c:pt>
                <c:pt idx="2303">
                  <c:v>132.76347458008894</c:v>
                </c:pt>
                <c:pt idx="2304">
                  <c:v>132.75916058830191</c:v>
                </c:pt>
                <c:pt idx="2305">
                  <c:v>132.74898052891007</c:v>
                </c:pt>
                <c:pt idx="2306">
                  <c:v>132.72032852530145</c:v>
                </c:pt>
                <c:pt idx="2307">
                  <c:v>132.69143867251182</c:v>
                </c:pt>
                <c:pt idx="2308">
                  <c:v>132.68841792136331</c:v>
                </c:pt>
                <c:pt idx="2309">
                  <c:v>132.66502328592685</c:v>
                </c:pt>
                <c:pt idx="2310">
                  <c:v>132.64661388980926</c:v>
                </c:pt>
                <c:pt idx="2311">
                  <c:v>132.60127673073376</c:v>
                </c:pt>
                <c:pt idx="2312">
                  <c:v>132.48165447157427</c:v>
                </c:pt>
                <c:pt idx="2313">
                  <c:v>132.41803421626261</c:v>
                </c:pt>
                <c:pt idx="2314">
                  <c:v>132.40912944007462</c:v>
                </c:pt>
                <c:pt idx="2315">
                  <c:v>132.39987753269023</c:v>
                </c:pt>
                <c:pt idx="2316">
                  <c:v>132.33212496428314</c:v>
                </c:pt>
                <c:pt idx="2317">
                  <c:v>132.32290468276051</c:v>
                </c:pt>
                <c:pt idx="2318">
                  <c:v>132.23337368511221</c:v>
                </c:pt>
                <c:pt idx="2319">
                  <c:v>132.16857348735195</c:v>
                </c:pt>
                <c:pt idx="2320">
                  <c:v>132.15130599480293</c:v>
                </c:pt>
                <c:pt idx="2321">
                  <c:v>132.03750774610748</c:v>
                </c:pt>
                <c:pt idx="2322">
                  <c:v>132.02780483158261</c:v>
                </c:pt>
                <c:pt idx="2323">
                  <c:v>132.00601618261157</c:v>
                </c:pt>
                <c:pt idx="2324">
                  <c:v>131.93328546205601</c:v>
                </c:pt>
                <c:pt idx="2325">
                  <c:v>131.90791141518579</c:v>
                </c:pt>
                <c:pt idx="2326">
                  <c:v>131.89694270239619</c:v>
                </c:pt>
                <c:pt idx="2327">
                  <c:v>131.80602680186266</c:v>
                </c:pt>
                <c:pt idx="2328">
                  <c:v>131.78830636866249</c:v>
                </c:pt>
                <c:pt idx="2329">
                  <c:v>131.77818833158659</c:v>
                </c:pt>
                <c:pt idx="2330">
                  <c:v>131.77817935158046</c:v>
                </c:pt>
                <c:pt idx="2331">
                  <c:v>131.77028502912634</c:v>
                </c:pt>
                <c:pt idx="2332">
                  <c:v>131.75864209086069</c:v>
                </c:pt>
                <c:pt idx="2333">
                  <c:v>131.66022630877143</c:v>
                </c:pt>
                <c:pt idx="2334">
                  <c:v>131.63646173677543</c:v>
                </c:pt>
                <c:pt idx="2335">
                  <c:v>131.56956691547128</c:v>
                </c:pt>
                <c:pt idx="2336">
                  <c:v>131.52064693761372</c:v>
                </c:pt>
                <c:pt idx="2337">
                  <c:v>131.50837973591666</c:v>
                </c:pt>
                <c:pt idx="2338">
                  <c:v>131.47967395373951</c:v>
                </c:pt>
                <c:pt idx="2339">
                  <c:v>131.43974543139709</c:v>
                </c:pt>
                <c:pt idx="2340">
                  <c:v>131.43744814789562</c:v>
                </c:pt>
                <c:pt idx="2341">
                  <c:v>131.38842480800923</c:v>
                </c:pt>
                <c:pt idx="2342">
                  <c:v>131.38781351474213</c:v>
                </c:pt>
                <c:pt idx="2343">
                  <c:v>131.38125688730116</c:v>
                </c:pt>
                <c:pt idx="2344">
                  <c:v>131.3553054037543</c:v>
                </c:pt>
                <c:pt idx="2345">
                  <c:v>131.28959500947514</c:v>
                </c:pt>
                <c:pt idx="2346">
                  <c:v>131.28131716457673</c:v>
                </c:pt>
                <c:pt idx="2347">
                  <c:v>131.2534457523652</c:v>
                </c:pt>
                <c:pt idx="2348">
                  <c:v>131.24260364583017</c:v>
                </c:pt>
                <c:pt idx="2349">
                  <c:v>131.19430214747331</c:v>
                </c:pt>
                <c:pt idx="2350">
                  <c:v>131.15987086305162</c:v>
                </c:pt>
                <c:pt idx="2351">
                  <c:v>131.1001159861967</c:v>
                </c:pt>
                <c:pt idx="2352">
                  <c:v>131.05004447954821</c:v>
                </c:pt>
                <c:pt idx="2353">
                  <c:v>130.97083625732071</c:v>
                </c:pt>
                <c:pt idx="2354">
                  <c:v>130.96508925741725</c:v>
                </c:pt>
                <c:pt idx="2355">
                  <c:v>130.94596892352655</c:v>
                </c:pt>
                <c:pt idx="2356">
                  <c:v>130.94109892886729</c:v>
                </c:pt>
                <c:pt idx="2357">
                  <c:v>130.93197748851614</c:v>
                </c:pt>
                <c:pt idx="2358">
                  <c:v>130.87277419646369</c:v>
                </c:pt>
                <c:pt idx="2359">
                  <c:v>130.80386942664455</c:v>
                </c:pt>
                <c:pt idx="2360">
                  <c:v>130.75216173636767</c:v>
                </c:pt>
                <c:pt idx="2361">
                  <c:v>130.74154060917061</c:v>
                </c:pt>
                <c:pt idx="2362">
                  <c:v>130.69821612581021</c:v>
                </c:pt>
                <c:pt idx="2363">
                  <c:v>130.62103290711062</c:v>
                </c:pt>
                <c:pt idx="2364">
                  <c:v>130.59159216841428</c:v>
                </c:pt>
                <c:pt idx="2365">
                  <c:v>130.5915579848768</c:v>
                </c:pt>
                <c:pt idx="2366">
                  <c:v>130.58964851026838</c:v>
                </c:pt>
                <c:pt idx="2367">
                  <c:v>130.58030066827143</c:v>
                </c:pt>
                <c:pt idx="2368">
                  <c:v>130.53439431216341</c:v>
                </c:pt>
                <c:pt idx="2369">
                  <c:v>130.52953446599642</c:v>
                </c:pt>
                <c:pt idx="2370">
                  <c:v>130.5053677297594</c:v>
                </c:pt>
                <c:pt idx="2371">
                  <c:v>130.48904637004779</c:v>
                </c:pt>
                <c:pt idx="2372">
                  <c:v>130.46473895728843</c:v>
                </c:pt>
                <c:pt idx="2373">
                  <c:v>130.45428400166358</c:v>
                </c:pt>
                <c:pt idx="2374">
                  <c:v>130.40629378632696</c:v>
                </c:pt>
                <c:pt idx="2375">
                  <c:v>130.35925931394257</c:v>
                </c:pt>
                <c:pt idx="2376">
                  <c:v>130.34941527793347</c:v>
                </c:pt>
                <c:pt idx="2377">
                  <c:v>130.34553277508081</c:v>
                </c:pt>
                <c:pt idx="2378">
                  <c:v>130.34428860929842</c:v>
                </c:pt>
                <c:pt idx="2379">
                  <c:v>130.33769678288124</c:v>
                </c:pt>
                <c:pt idx="2380">
                  <c:v>130.31708097798716</c:v>
                </c:pt>
                <c:pt idx="2381">
                  <c:v>130.29087858870781</c:v>
                </c:pt>
                <c:pt idx="2382">
                  <c:v>130.29063588117168</c:v>
                </c:pt>
                <c:pt idx="2383">
                  <c:v>130.28598838891546</c:v>
                </c:pt>
                <c:pt idx="2384">
                  <c:v>130.27317089816381</c:v>
                </c:pt>
                <c:pt idx="2385">
                  <c:v>130.23882229535474</c:v>
                </c:pt>
                <c:pt idx="2386">
                  <c:v>130.210466827451</c:v>
                </c:pt>
                <c:pt idx="2387">
                  <c:v>130.19929137488745</c:v>
                </c:pt>
                <c:pt idx="2388">
                  <c:v>130.17297227054868</c:v>
                </c:pt>
                <c:pt idx="2389">
                  <c:v>130.145776201996</c:v>
                </c:pt>
                <c:pt idx="2390">
                  <c:v>130.12429443504473</c:v>
                </c:pt>
                <c:pt idx="2391">
                  <c:v>130.12232661997032</c:v>
                </c:pt>
                <c:pt idx="2392">
                  <c:v>130.06046428190848</c:v>
                </c:pt>
                <c:pt idx="2393">
                  <c:v>130.04056019599298</c:v>
                </c:pt>
                <c:pt idx="2394">
                  <c:v>130.02236435371378</c:v>
                </c:pt>
                <c:pt idx="2395">
                  <c:v>130.01219027726643</c:v>
                </c:pt>
                <c:pt idx="2396">
                  <c:v>130.0082627188574</c:v>
                </c:pt>
                <c:pt idx="2397">
                  <c:v>129.9557455187383</c:v>
                </c:pt>
                <c:pt idx="2398">
                  <c:v>129.93468047962781</c:v>
                </c:pt>
                <c:pt idx="2399">
                  <c:v>129.92809063228549</c:v>
                </c:pt>
                <c:pt idx="2400">
                  <c:v>129.92325704586082</c:v>
                </c:pt>
                <c:pt idx="2401">
                  <c:v>129.85313898569461</c:v>
                </c:pt>
                <c:pt idx="2402">
                  <c:v>129.84970101083729</c:v>
                </c:pt>
                <c:pt idx="2403">
                  <c:v>129.83851022158771</c:v>
                </c:pt>
                <c:pt idx="2404">
                  <c:v>129.83311506647476</c:v>
                </c:pt>
                <c:pt idx="2405">
                  <c:v>129.8230089226513</c:v>
                </c:pt>
                <c:pt idx="2406">
                  <c:v>129.74889480536052</c:v>
                </c:pt>
                <c:pt idx="2407">
                  <c:v>129.74632112154993</c:v>
                </c:pt>
                <c:pt idx="2408">
                  <c:v>129.7009104567004</c:v>
                </c:pt>
                <c:pt idx="2409">
                  <c:v>129.63671631135128</c:v>
                </c:pt>
                <c:pt idx="2410">
                  <c:v>129.62966047485619</c:v>
                </c:pt>
                <c:pt idx="2411">
                  <c:v>129.60351973035461</c:v>
                </c:pt>
                <c:pt idx="2412">
                  <c:v>129.54032187029853</c:v>
                </c:pt>
                <c:pt idx="2413">
                  <c:v>129.53558413793675</c:v>
                </c:pt>
                <c:pt idx="2414">
                  <c:v>129.47415533524219</c:v>
                </c:pt>
                <c:pt idx="2415">
                  <c:v>129.42802141815218</c:v>
                </c:pt>
                <c:pt idx="2416">
                  <c:v>129.32357788321457</c:v>
                </c:pt>
                <c:pt idx="2417">
                  <c:v>129.32034455297648</c:v>
                </c:pt>
                <c:pt idx="2418">
                  <c:v>129.31413959183854</c:v>
                </c:pt>
                <c:pt idx="2419">
                  <c:v>129.2967443639379</c:v>
                </c:pt>
                <c:pt idx="2420">
                  <c:v>129.26668202142793</c:v>
                </c:pt>
                <c:pt idx="2421">
                  <c:v>129.26532984779365</c:v>
                </c:pt>
                <c:pt idx="2422">
                  <c:v>129.240624560436</c:v>
                </c:pt>
                <c:pt idx="2423">
                  <c:v>129.23388559387607</c:v>
                </c:pt>
                <c:pt idx="2424">
                  <c:v>129.22431587993586</c:v>
                </c:pt>
                <c:pt idx="2425">
                  <c:v>129.19308923842689</c:v>
                </c:pt>
                <c:pt idx="2426">
                  <c:v>129.03604346120096</c:v>
                </c:pt>
                <c:pt idx="2427">
                  <c:v>129.02458133231295</c:v>
                </c:pt>
                <c:pt idx="2428">
                  <c:v>128.98880026889839</c:v>
                </c:pt>
                <c:pt idx="2429">
                  <c:v>128.96854743626668</c:v>
                </c:pt>
                <c:pt idx="2430">
                  <c:v>128.9665104241933</c:v>
                </c:pt>
                <c:pt idx="2431">
                  <c:v>128.92635065134675</c:v>
                </c:pt>
                <c:pt idx="2432">
                  <c:v>128.92008585392927</c:v>
                </c:pt>
                <c:pt idx="2433">
                  <c:v>128.89340361450769</c:v>
                </c:pt>
                <c:pt idx="2434">
                  <c:v>128.86205169897556</c:v>
                </c:pt>
                <c:pt idx="2435">
                  <c:v>128.81604459967127</c:v>
                </c:pt>
                <c:pt idx="2436">
                  <c:v>128.8081597347259</c:v>
                </c:pt>
                <c:pt idx="2437">
                  <c:v>128.80253163879027</c:v>
                </c:pt>
                <c:pt idx="2438">
                  <c:v>128.74906661279238</c:v>
                </c:pt>
                <c:pt idx="2439">
                  <c:v>128.7276281858492</c:v>
                </c:pt>
                <c:pt idx="2440">
                  <c:v>128.59779750917028</c:v>
                </c:pt>
                <c:pt idx="2441">
                  <c:v>128.54926269634907</c:v>
                </c:pt>
                <c:pt idx="2442">
                  <c:v>128.51363180051581</c:v>
                </c:pt>
                <c:pt idx="2443">
                  <c:v>128.35601192503805</c:v>
                </c:pt>
                <c:pt idx="2444">
                  <c:v>128.35359000845784</c:v>
                </c:pt>
                <c:pt idx="2445">
                  <c:v>128.33420616075583</c:v>
                </c:pt>
                <c:pt idx="2446">
                  <c:v>128.33143077450922</c:v>
                </c:pt>
                <c:pt idx="2447">
                  <c:v>128.32916919720333</c:v>
                </c:pt>
                <c:pt idx="2448">
                  <c:v>128.26276922074086</c:v>
                </c:pt>
                <c:pt idx="2449">
                  <c:v>128.16462322997296</c:v>
                </c:pt>
                <c:pt idx="2450">
                  <c:v>128.14602604786606</c:v>
                </c:pt>
                <c:pt idx="2451">
                  <c:v>128.12911270275609</c:v>
                </c:pt>
                <c:pt idx="2452">
                  <c:v>128.12047277064809</c:v>
                </c:pt>
                <c:pt idx="2453">
                  <c:v>128.0342943698549</c:v>
                </c:pt>
                <c:pt idx="2454">
                  <c:v>127.99135341046775</c:v>
                </c:pt>
                <c:pt idx="2455">
                  <c:v>127.98796875370115</c:v>
                </c:pt>
                <c:pt idx="2456">
                  <c:v>127.98632302787544</c:v>
                </c:pt>
                <c:pt idx="2457">
                  <c:v>127.98386789097975</c:v>
                </c:pt>
                <c:pt idx="2458">
                  <c:v>127.97152531491236</c:v>
                </c:pt>
                <c:pt idx="2459">
                  <c:v>127.95573494973058</c:v>
                </c:pt>
                <c:pt idx="2460">
                  <c:v>127.94146185678457</c:v>
                </c:pt>
                <c:pt idx="2461">
                  <c:v>127.92986043588601</c:v>
                </c:pt>
                <c:pt idx="2462">
                  <c:v>127.92041585816017</c:v>
                </c:pt>
                <c:pt idx="2463">
                  <c:v>127.91369516457003</c:v>
                </c:pt>
                <c:pt idx="2464">
                  <c:v>127.89297514308242</c:v>
                </c:pt>
                <c:pt idx="2465">
                  <c:v>127.75342757089558</c:v>
                </c:pt>
                <c:pt idx="2466">
                  <c:v>127.75117194706822</c:v>
                </c:pt>
                <c:pt idx="2467">
                  <c:v>127.73401697708779</c:v>
                </c:pt>
                <c:pt idx="2468">
                  <c:v>127.67271291059478</c:v>
                </c:pt>
                <c:pt idx="2469">
                  <c:v>127.6418344195916</c:v>
                </c:pt>
                <c:pt idx="2470">
                  <c:v>127.58468402067358</c:v>
                </c:pt>
                <c:pt idx="2471">
                  <c:v>127.58113742716522</c:v>
                </c:pt>
                <c:pt idx="2472">
                  <c:v>127.57364602459533</c:v>
                </c:pt>
                <c:pt idx="2473">
                  <c:v>127.52679478730569</c:v>
                </c:pt>
                <c:pt idx="2474">
                  <c:v>127.49701175953217</c:v>
                </c:pt>
                <c:pt idx="2475">
                  <c:v>127.46801897777303</c:v>
                </c:pt>
                <c:pt idx="2476">
                  <c:v>127.46368778103798</c:v>
                </c:pt>
                <c:pt idx="2477">
                  <c:v>127.45654209342075</c:v>
                </c:pt>
                <c:pt idx="2478">
                  <c:v>127.43397563352595</c:v>
                </c:pt>
                <c:pt idx="2479">
                  <c:v>127.37382715389475</c:v>
                </c:pt>
                <c:pt idx="2480">
                  <c:v>127.33306734297338</c:v>
                </c:pt>
                <c:pt idx="2481">
                  <c:v>127.26003551043546</c:v>
                </c:pt>
                <c:pt idx="2482">
                  <c:v>127.2577415162601</c:v>
                </c:pt>
                <c:pt idx="2483">
                  <c:v>127.21357585674853</c:v>
                </c:pt>
                <c:pt idx="2484">
                  <c:v>127.20899745057019</c:v>
                </c:pt>
                <c:pt idx="2485">
                  <c:v>127.20156668977287</c:v>
                </c:pt>
                <c:pt idx="2486">
                  <c:v>127.19436477107877</c:v>
                </c:pt>
                <c:pt idx="2487">
                  <c:v>127.18299196239109</c:v>
                </c:pt>
                <c:pt idx="2488">
                  <c:v>127.15657767028378</c:v>
                </c:pt>
                <c:pt idx="2489">
                  <c:v>127.15634554240643</c:v>
                </c:pt>
                <c:pt idx="2490">
                  <c:v>127.09158058347849</c:v>
                </c:pt>
                <c:pt idx="2491">
                  <c:v>127.07851063745717</c:v>
                </c:pt>
                <c:pt idx="2492">
                  <c:v>127.06242689951475</c:v>
                </c:pt>
                <c:pt idx="2493">
                  <c:v>127.05104095408501</c:v>
                </c:pt>
                <c:pt idx="2494">
                  <c:v>127.02958097695529</c:v>
                </c:pt>
                <c:pt idx="2495">
                  <c:v>127.02754598197789</c:v>
                </c:pt>
                <c:pt idx="2496">
                  <c:v>127.01298728827726</c:v>
                </c:pt>
                <c:pt idx="2497">
                  <c:v>126.96676694481405</c:v>
                </c:pt>
                <c:pt idx="2498">
                  <c:v>126.96187280343842</c:v>
                </c:pt>
                <c:pt idx="2499">
                  <c:v>126.89307586877041</c:v>
                </c:pt>
                <c:pt idx="2500">
                  <c:v>126.88025733153709</c:v>
                </c:pt>
                <c:pt idx="2501">
                  <c:v>126.85689528331446</c:v>
                </c:pt>
                <c:pt idx="2502">
                  <c:v>126.7842681084924</c:v>
                </c:pt>
                <c:pt idx="2503">
                  <c:v>126.76185014829808</c:v>
                </c:pt>
                <c:pt idx="2504">
                  <c:v>126.71464916164035</c:v>
                </c:pt>
                <c:pt idx="2505">
                  <c:v>126.64169766200047</c:v>
                </c:pt>
                <c:pt idx="2506">
                  <c:v>126.64119175365629</c:v>
                </c:pt>
                <c:pt idx="2507">
                  <c:v>126.60826223142483</c:v>
                </c:pt>
                <c:pt idx="2508">
                  <c:v>126.58366441088376</c:v>
                </c:pt>
                <c:pt idx="2509">
                  <c:v>126.58232118047586</c:v>
                </c:pt>
                <c:pt idx="2510">
                  <c:v>126.57180714575678</c:v>
                </c:pt>
                <c:pt idx="2511">
                  <c:v>126.49806843309754</c:v>
                </c:pt>
                <c:pt idx="2512">
                  <c:v>126.4953914649582</c:v>
                </c:pt>
                <c:pt idx="2513">
                  <c:v>126.49334093502524</c:v>
                </c:pt>
                <c:pt idx="2514">
                  <c:v>126.44746119979338</c:v>
                </c:pt>
                <c:pt idx="2515">
                  <c:v>126.44289920778169</c:v>
                </c:pt>
                <c:pt idx="2516">
                  <c:v>126.39312788129277</c:v>
                </c:pt>
                <c:pt idx="2517">
                  <c:v>126.38654621548476</c:v>
                </c:pt>
                <c:pt idx="2518">
                  <c:v>126.35860713437823</c:v>
                </c:pt>
                <c:pt idx="2519">
                  <c:v>126.35671828552289</c:v>
                </c:pt>
                <c:pt idx="2520">
                  <c:v>126.30743687890312</c:v>
                </c:pt>
                <c:pt idx="2521">
                  <c:v>126.28772473617389</c:v>
                </c:pt>
                <c:pt idx="2522">
                  <c:v>126.26055274061063</c:v>
                </c:pt>
                <c:pt idx="2523">
                  <c:v>126.25765459845697</c:v>
                </c:pt>
                <c:pt idx="2524">
                  <c:v>126.23937103460183</c:v>
                </c:pt>
                <c:pt idx="2525">
                  <c:v>126.22416961666116</c:v>
                </c:pt>
                <c:pt idx="2526">
                  <c:v>126.20677321305467</c:v>
                </c:pt>
                <c:pt idx="2527">
                  <c:v>126.16991591357929</c:v>
                </c:pt>
                <c:pt idx="2528">
                  <c:v>126.13301761302513</c:v>
                </c:pt>
                <c:pt idx="2529">
                  <c:v>126.13124269530216</c:v>
                </c:pt>
                <c:pt idx="2530">
                  <c:v>126.10551248383884</c:v>
                </c:pt>
                <c:pt idx="2531">
                  <c:v>126.05287243279197</c:v>
                </c:pt>
                <c:pt idx="2532">
                  <c:v>126.04750692558009</c:v>
                </c:pt>
                <c:pt idx="2533">
                  <c:v>126.02433346796337</c:v>
                </c:pt>
                <c:pt idx="2534">
                  <c:v>126.01306771891826</c:v>
                </c:pt>
                <c:pt idx="2535">
                  <c:v>126.00101545472704</c:v>
                </c:pt>
                <c:pt idx="2536">
                  <c:v>125.91500977723791</c:v>
                </c:pt>
                <c:pt idx="2537">
                  <c:v>125.84221348274727</c:v>
                </c:pt>
                <c:pt idx="2538">
                  <c:v>125.84032325750091</c:v>
                </c:pt>
                <c:pt idx="2539">
                  <c:v>125.79011326030106</c:v>
                </c:pt>
                <c:pt idx="2540">
                  <c:v>125.76959166293649</c:v>
                </c:pt>
                <c:pt idx="2541">
                  <c:v>125.75282257748785</c:v>
                </c:pt>
                <c:pt idx="2542">
                  <c:v>125.64003536069994</c:v>
                </c:pt>
                <c:pt idx="2543">
                  <c:v>125.63634443393717</c:v>
                </c:pt>
                <c:pt idx="2544">
                  <c:v>125.54458917074562</c:v>
                </c:pt>
                <c:pt idx="2545">
                  <c:v>125.48746576162981</c:v>
                </c:pt>
                <c:pt idx="2546">
                  <c:v>125.47409607725714</c:v>
                </c:pt>
                <c:pt idx="2547">
                  <c:v>125.46237159947479</c:v>
                </c:pt>
                <c:pt idx="2548">
                  <c:v>125.41793429341122</c:v>
                </c:pt>
                <c:pt idx="2549">
                  <c:v>125.37206181889817</c:v>
                </c:pt>
                <c:pt idx="2550">
                  <c:v>125.35257549870447</c:v>
                </c:pt>
                <c:pt idx="2551">
                  <c:v>125.34506171735096</c:v>
                </c:pt>
                <c:pt idx="2552">
                  <c:v>125.31680846995854</c:v>
                </c:pt>
                <c:pt idx="2553">
                  <c:v>125.29775544839603</c:v>
                </c:pt>
                <c:pt idx="2554">
                  <c:v>125.27238417521593</c:v>
                </c:pt>
                <c:pt idx="2555">
                  <c:v>125.26885909669132</c:v>
                </c:pt>
                <c:pt idx="2556">
                  <c:v>125.18092933550267</c:v>
                </c:pt>
                <c:pt idx="2557">
                  <c:v>125.14726194067993</c:v>
                </c:pt>
                <c:pt idx="2558">
                  <c:v>125.12510708024456</c:v>
                </c:pt>
                <c:pt idx="2559">
                  <c:v>125.10704376314807</c:v>
                </c:pt>
                <c:pt idx="2560">
                  <c:v>125.0756475503849</c:v>
                </c:pt>
                <c:pt idx="2561">
                  <c:v>125.01118443303403</c:v>
                </c:pt>
                <c:pt idx="2562">
                  <c:v>124.9140679256839</c:v>
                </c:pt>
                <c:pt idx="2563">
                  <c:v>124.88982801593387</c:v>
                </c:pt>
                <c:pt idx="2564">
                  <c:v>124.87782276734055</c:v>
                </c:pt>
                <c:pt idx="2565">
                  <c:v>124.85613911068805</c:v>
                </c:pt>
                <c:pt idx="2566">
                  <c:v>124.83315661641888</c:v>
                </c:pt>
                <c:pt idx="2567">
                  <c:v>124.7436080667611</c:v>
                </c:pt>
                <c:pt idx="2568">
                  <c:v>124.73890108002661</c:v>
                </c:pt>
                <c:pt idx="2569">
                  <c:v>124.72799329140287</c:v>
                </c:pt>
                <c:pt idx="2570">
                  <c:v>124.70599019614255</c:v>
                </c:pt>
                <c:pt idx="2571">
                  <c:v>124.68436488138444</c:v>
                </c:pt>
                <c:pt idx="2572">
                  <c:v>124.67398748925893</c:v>
                </c:pt>
                <c:pt idx="2573">
                  <c:v>124.63660833837453</c:v>
                </c:pt>
                <c:pt idx="2574">
                  <c:v>124.63388198260333</c:v>
                </c:pt>
                <c:pt idx="2575">
                  <c:v>124.6199622660253</c:v>
                </c:pt>
                <c:pt idx="2576">
                  <c:v>124.57108575722553</c:v>
                </c:pt>
                <c:pt idx="2577">
                  <c:v>124.54869580578298</c:v>
                </c:pt>
                <c:pt idx="2578">
                  <c:v>124.54444357420849</c:v>
                </c:pt>
                <c:pt idx="2579">
                  <c:v>124.54310828822553</c:v>
                </c:pt>
                <c:pt idx="2580">
                  <c:v>124.5381097943868</c:v>
                </c:pt>
                <c:pt idx="2581">
                  <c:v>124.53248876277743</c:v>
                </c:pt>
                <c:pt idx="2582">
                  <c:v>124.4338234105213</c:v>
                </c:pt>
                <c:pt idx="2583">
                  <c:v>124.38671015002103</c:v>
                </c:pt>
                <c:pt idx="2584">
                  <c:v>124.34136436279539</c:v>
                </c:pt>
                <c:pt idx="2585">
                  <c:v>124.31062799194964</c:v>
                </c:pt>
                <c:pt idx="2586">
                  <c:v>124.28753747450496</c:v>
                </c:pt>
                <c:pt idx="2587">
                  <c:v>124.22133226258383</c:v>
                </c:pt>
                <c:pt idx="2588">
                  <c:v>124.21815597042576</c:v>
                </c:pt>
                <c:pt idx="2589">
                  <c:v>124.19545393589611</c:v>
                </c:pt>
                <c:pt idx="2590">
                  <c:v>124.19486516352714</c:v>
                </c:pt>
                <c:pt idx="2591">
                  <c:v>124.13312011813122</c:v>
                </c:pt>
                <c:pt idx="2592">
                  <c:v>124.11436878344186</c:v>
                </c:pt>
                <c:pt idx="2593">
                  <c:v>124.09600329339369</c:v>
                </c:pt>
                <c:pt idx="2594">
                  <c:v>124.08114139303773</c:v>
                </c:pt>
                <c:pt idx="2595">
                  <c:v>124.03219926356741</c:v>
                </c:pt>
                <c:pt idx="2596">
                  <c:v>123.99848771195103</c:v>
                </c:pt>
                <c:pt idx="2597">
                  <c:v>123.93764383253402</c:v>
                </c:pt>
                <c:pt idx="2598">
                  <c:v>123.90661536693344</c:v>
                </c:pt>
                <c:pt idx="2599">
                  <c:v>123.88066908644922</c:v>
                </c:pt>
                <c:pt idx="2600">
                  <c:v>123.84918072178321</c:v>
                </c:pt>
                <c:pt idx="2601">
                  <c:v>123.82918563864136</c:v>
                </c:pt>
                <c:pt idx="2602">
                  <c:v>123.76625655995734</c:v>
                </c:pt>
                <c:pt idx="2603">
                  <c:v>123.74631904428732</c:v>
                </c:pt>
                <c:pt idx="2604">
                  <c:v>123.72940688649412</c:v>
                </c:pt>
                <c:pt idx="2605">
                  <c:v>123.64760609420462</c:v>
                </c:pt>
                <c:pt idx="2606">
                  <c:v>123.58962954923622</c:v>
                </c:pt>
                <c:pt idx="2607">
                  <c:v>123.58661373969963</c:v>
                </c:pt>
                <c:pt idx="2608">
                  <c:v>123.53879043373708</c:v>
                </c:pt>
                <c:pt idx="2609">
                  <c:v>123.5369974608498</c:v>
                </c:pt>
                <c:pt idx="2610">
                  <c:v>123.51102756273829</c:v>
                </c:pt>
                <c:pt idx="2611">
                  <c:v>123.47469086798588</c:v>
                </c:pt>
                <c:pt idx="2612">
                  <c:v>123.42893747372148</c:v>
                </c:pt>
                <c:pt idx="2613">
                  <c:v>123.41233782437104</c:v>
                </c:pt>
                <c:pt idx="2614">
                  <c:v>123.36771216559038</c:v>
                </c:pt>
                <c:pt idx="2615">
                  <c:v>123.32769818530285</c:v>
                </c:pt>
                <c:pt idx="2616">
                  <c:v>123.28679442273615</c:v>
                </c:pt>
                <c:pt idx="2617">
                  <c:v>123.28208886872198</c:v>
                </c:pt>
                <c:pt idx="2618">
                  <c:v>123.27663681223584</c:v>
                </c:pt>
                <c:pt idx="2619">
                  <c:v>123.26078856884659</c:v>
                </c:pt>
                <c:pt idx="2620">
                  <c:v>123.21512002990215</c:v>
                </c:pt>
                <c:pt idx="2621">
                  <c:v>123.18273274836042</c:v>
                </c:pt>
                <c:pt idx="2622">
                  <c:v>123.16474013831709</c:v>
                </c:pt>
                <c:pt idx="2623">
                  <c:v>123.14369925248168</c:v>
                </c:pt>
                <c:pt idx="2624">
                  <c:v>123.12878293299082</c:v>
                </c:pt>
                <c:pt idx="2625">
                  <c:v>123.11898496293831</c:v>
                </c:pt>
                <c:pt idx="2626">
                  <c:v>123.1005960069641</c:v>
                </c:pt>
                <c:pt idx="2627">
                  <c:v>123.04394863153456</c:v>
                </c:pt>
                <c:pt idx="2628">
                  <c:v>123.00710158267505</c:v>
                </c:pt>
                <c:pt idx="2629">
                  <c:v>122.95635857115965</c:v>
                </c:pt>
                <c:pt idx="2630">
                  <c:v>122.94610536488287</c:v>
                </c:pt>
                <c:pt idx="2631">
                  <c:v>122.91588058844762</c:v>
                </c:pt>
                <c:pt idx="2632">
                  <c:v>122.88266146553572</c:v>
                </c:pt>
                <c:pt idx="2633">
                  <c:v>122.87121547397275</c:v>
                </c:pt>
                <c:pt idx="2634">
                  <c:v>122.87105764825326</c:v>
                </c:pt>
                <c:pt idx="2635">
                  <c:v>122.83072112248227</c:v>
                </c:pt>
                <c:pt idx="2636">
                  <c:v>122.81266098294851</c:v>
                </c:pt>
                <c:pt idx="2637">
                  <c:v>122.80860847062878</c:v>
                </c:pt>
                <c:pt idx="2638">
                  <c:v>122.80066292792449</c:v>
                </c:pt>
                <c:pt idx="2639">
                  <c:v>122.76560989702629</c:v>
                </c:pt>
                <c:pt idx="2640">
                  <c:v>122.71967997686077</c:v>
                </c:pt>
                <c:pt idx="2641">
                  <c:v>122.51927403630209</c:v>
                </c:pt>
                <c:pt idx="2642">
                  <c:v>122.49945361915468</c:v>
                </c:pt>
                <c:pt idx="2643">
                  <c:v>122.33359709595719</c:v>
                </c:pt>
                <c:pt idx="2644">
                  <c:v>122.27870454061893</c:v>
                </c:pt>
                <c:pt idx="2645">
                  <c:v>122.27750348385452</c:v>
                </c:pt>
                <c:pt idx="2646">
                  <c:v>122.26614863710682</c:v>
                </c:pt>
                <c:pt idx="2647">
                  <c:v>122.25790528108058</c:v>
                </c:pt>
                <c:pt idx="2648">
                  <c:v>122.23369736548784</c:v>
                </c:pt>
                <c:pt idx="2649">
                  <c:v>122.19692530503924</c:v>
                </c:pt>
                <c:pt idx="2650">
                  <c:v>122.15586122222362</c:v>
                </c:pt>
                <c:pt idx="2651">
                  <c:v>122.10262906407972</c:v>
                </c:pt>
                <c:pt idx="2652">
                  <c:v>122.09603434835978</c:v>
                </c:pt>
                <c:pt idx="2653">
                  <c:v>122.06679066045017</c:v>
                </c:pt>
                <c:pt idx="2654">
                  <c:v>122.06219502387835</c:v>
                </c:pt>
                <c:pt idx="2655">
                  <c:v>122.0541329170758</c:v>
                </c:pt>
                <c:pt idx="2656">
                  <c:v>122.04403503877859</c:v>
                </c:pt>
                <c:pt idx="2657">
                  <c:v>122.03854137271225</c:v>
                </c:pt>
                <c:pt idx="2658">
                  <c:v>121.99999768606943</c:v>
                </c:pt>
                <c:pt idx="2659">
                  <c:v>121.9939596886904</c:v>
                </c:pt>
                <c:pt idx="2660">
                  <c:v>121.96133788006385</c:v>
                </c:pt>
                <c:pt idx="2661">
                  <c:v>121.95714197372247</c:v>
                </c:pt>
                <c:pt idx="2662">
                  <c:v>121.93455768385047</c:v>
                </c:pt>
                <c:pt idx="2663">
                  <c:v>121.89381701277769</c:v>
                </c:pt>
                <c:pt idx="2664">
                  <c:v>121.86491681874271</c:v>
                </c:pt>
                <c:pt idx="2665">
                  <c:v>121.86045464885449</c:v>
                </c:pt>
                <c:pt idx="2666">
                  <c:v>121.85758264748634</c:v>
                </c:pt>
                <c:pt idx="2667">
                  <c:v>121.81089264710985</c:v>
                </c:pt>
                <c:pt idx="2668">
                  <c:v>121.76758502341237</c:v>
                </c:pt>
                <c:pt idx="2669">
                  <c:v>121.76398215326158</c:v>
                </c:pt>
                <c:pt idx="2670">
                  <c:v>121.74749092788251</c:v>
                </c:pt>
                <c:pt idx="2671">
                  <c:v>121.69920546617372</c:v>
                </c:pt>
                <c:pt idx="2672">
                  <c:v>121.68192211496252</c:v>
                </c:pt>
                <c:pt idx="2673">
                  <c:v>121.61971121097307</c:v>
                </c:pt>
                <c:pt idx="2674">
                  <c:v>121.54852045432658</c:v>
                </c:pt>
                <c:pt idx="2675">
                  <c:v>121.53110586021245</c:v>
                </c:pt>
                <c:pt idx="2676">
                  <c:v>121.48822052186674</c:v>
                </c:pt>
                <c:pt idx="2677">
                  <c:v>121.48322060410774</c:v>
                </c:pt>
                <c:pt idx="2678">
                  <c:v>121.42885810307658</c:v>
                </c:pt>
                <c:pt idx="2679">
                  <c:v>121.42279657314015</c:v>
                </c:pt>
                <c:pt idx="2680">
                  <c:v>121.41245261934812</c:v>
                </c:pt>
                <c:pt idx="2681">
                  <c:v>121.37857316442322</c:v>
                </c:pt>
                <c:pt idx="2682">
                  <c:v>121.36356357844502</c:v>
                </c:pt>
                <c:pt idx="2683">
                  <c:v>121.33710764441898</c:v>
                </c:pt>
                <c:pt idx="2684">
                  <c:v>121.32923929617678</c:v>
                </c:pt>
                <c:pt idx="2685">
                  <c:v>121.31563189644581</c:v>
                </c:pt>
                <c:pt idx="2686">
                  <c:v>121.25695232841134</c:v>
                </c:pt>
                <c:pt idx="2687">
                  <c:v>121.24203733562051</c:v>
                </c:pt>
                <c:pt idx="2688">
                  <c:v>121.23383001300641</c:v>
                </c:pt>
                <c:pt idx="2689">
                  <c:v>121.22050101117703</c:v>
                </c:pt>
                <c:pt idx="2690">
                  <c:v>121.21701644485725</c:v>
                </c:pt>
                <c:pt idx="2691">
                  <c:v>121.11044199966723</c:v>
                </c:pt>
                <c:pt idx="2692">
                  <c:v>121.08932139720775</c:v>
                </c:pt>
                <c:pt idx="2693">
                  <c:v>121.02101511975454</c:v>
                </c:pt>
                <c:pt idx="2694">
                  <c:v>120.9983789774445</c:v>
                </c:pt>
                <c:pt idx="2695">
                  <c:v>120.98100363653074</c:v>
                </c:pt>
                <c:pt idx="2696">
                  <c:v>120.97378032672069</c:v>
                </c:pt>
                <c:pt idx="2697">
                  <c:v>120.96390168470208</c:v>
                </c:pt>
                <c:pt idx="2698">
                  <c:v>120.95134748633154</c:v>
                </c:pt>
                <c:pt idx="2699">
                  <c:v>120.91649384256866</c:v>
                </c:pt>
                <c:pt idx="2700">
                  <c:v>120.8080962412873</c:v>
                </c:pt>
                <c:pt idx="2701">
                  <c:v>120.74984555501244</c:v>
                </c:pt>
                <c:pt idx="2702">
                  <c:v>120.73164630830794</c:v>
                </c:pt>
                <c:pt idx="2703">
                  <c:v>120.70231349411532</c:v>
                </c:pt>
                <c:pt idx="2704">
                  <c:v>120.5728044275175</c:v>
                </c:pt>
                <c:pt idx="2705">
                  <c:v>120.55590377417293</c:v>
                </c:pt>
                <c:pt idx="2706">
                  <c:v>120.54174766477976</c:v>
                </c:pt>
                <c:pt idx="2707">
                  <c:v>120.48563249893192</c:v>
                </c:pt>
                <c:pt idx="2708">
                  <c:v>120.42780561267918</c:v>
                </c:pt>
                <c:pt idx="2709">
                  <c:v>120.37759817420462</c:v>
                </c:pt>
                <c:pt idx="2710">
                  <c:v>120.34440248202101</c:v>
                </c:pt>
                <c:pt idx="2711">
                  <c:v>120.32334460935756</c:v>
                </c:pt>
                <c:pt idx="2712">
                  <c:v>120.31760901565607</c:v>
                </c:pt>
                <c:pt idx="2713">
                  <c:v>120.31582183456786</c:v>
                </c:pt>
                <c:pt idx="2714">
                  <c:v>120.13791806496563</c:v>
                </c:pt>
                <c:pt idx="2715">
                  <c:v>120.13770120164922</c:v>
                </c:pt>
                <c:pt idx="2716">
                  <c:v>120.09802105139826</c:v>
                </c:pt>
                <c:pt idx="2717">
                  <c:v>120.09545378421859</c:v>
                </c:pt>
                <c:pt idx="2718">
                  <c:v>120.09148431979644</c:v>
                </c:pt>
                <c:pt idx="2719">
                  <c:v>120.08963461676584</c:v>
                </c:pt>
                <c:pt idx="2720">
                  <c:v>120.0689421923133</c:v>
                </c:pt>
                <c:pt idx="2721">
                  <c:v>120.0178831424054</c:v>
                </c:pt>
                <c:pt idx="2722">
                  <c:v>119.98068429191416</c:v>
                </c:pt>
                <c:pt idx="2723">
                  <c:v>119.97770018627054</c:v>
                </c:pt>
                <c:pt idx="2724">
                  <c:v>119.80304453388813</c:v>
                </c:pt>
                <c:pt idx="2725">
                  <c:v>119.79938390880559</c:v>
                </c:pt>
                <c:pt idx="2726">
                  <c:v>119.79874188759159</c:v>
                </c:pt>
                <c:pt idx="2727">
                  <c:v>119.76483468718351</c:v>
                </c:pt>
                <c:pt idx="2728">
                  <c:v>119.73696731478624</c:v>
                </c:pt>
                <c:pt idx="2729">
                  <c:v>119.68699716994549</c:v>
                </c:pt>
                <c:pt idx="2730">
                  <c:v>119.6836038989146</c:v>
                </c:pt>
                <c:pt idx="2731">
                  <c:v>119.68334660237838</c:v>
                </c:pt>
                <c:pt idx="2732">
                  <c:v>119.67003293412715</c:v>
                </c:pt>
                <c:pt idx="2733">
                  <c:v>119.65730340578737</c:v>
                </c:pt>
                <c:pt idx="2734">
                  <c:v>119.6295662897124</c:v>
                </c:pt>
                <c:pt idx="2735">
                  <c:v>119.61369858936359</c:v>
                </c:pt>
                <c:pt idx="2736">
                  <c:v>119.61035982296264</c:v>
                </c:pt>
                <c:pt idx="2737">
                  <c:v>119.59428006164903</c:v>
                </c:pt>
                <c:pt idx="2738">
                  <c:v>119.50494606311611</c:v>
                </c:pt>
                <c:pt idx="2739">
                  <c:v>119.49000750829759</c:v>
                </c:pt>
                <c:pt idx="2740">
                  <c:v>119.45981166122294</c:v>
                </c:pt>
                <c:pt idx="2741">
                  <c:v>119.44482876322995</c:v>
                </c:pt>
                <c:pt idx="2742">
                  <c:v>119.44348095878125</c:v>
                </c:pt>
                <c:pt idx="2743">
                  <c:v>119.43820952875157</c:v>
                </c:pt>
                <c:pt idx="2744">
                  <c:v>119.3944378923411</c:v>
                </c:pt>
                <c:pt idx="2745">
                  <c:v>119.36690047993896</c:v>
                </c:pt>
                <c:pt idx="2746">
                  <c:v>119.34462055691985</c:v>
                </c:pt>
                <c:pt idx="2747">
                  <c:v>119.34032942535369</c:v>
                </c:pt>
                <c:pt idx="2748">
                  <c:v>119.29247894290731</c:v>
                </c:pt>
                <c:pt idx="2749">
                  <c:v>119.28435531738357</c:v>
                </c:pt>
                <c:pt idx="2750">
                  <c:v>119.28250513269245</c:v>
                </c:pt>
                <c:pt idx="2751">
                  <c:v>119.26775786787975</c:v>
                </c:pt>
                <c:pt idx="2752">
                  <c:v>119.22662425990625</c:v>
                </c:pt>
                <c:pt idx="2753">
                  <c:v>119.21935227716409</c:v>
                </c:pt>
                <c:pt idx="2754">
                  <c:v>119.19177904682168</c:v>
                </c:pt>
                <c:pt idx="2755">
                  <c:v>119.18654145983503</c:v>
                </c:pt>
                <c:pt idx="2756">
                  <c:v>119.13094005983145</c:v>
                </c:pt>
                <c:pt idx="2757">
                  <c:v>119.12662301931809</c:v>
                </c:pt>
                <c:pt idx="2758">
                  <c:v>119.09835287651033</c:v>
                </c:pt>
                <c:pt idx="2759">
                  <c:v>119.06818092633932</c:v>
                </c:pt>
                <c:pt idx="2760">
                  <c:v>119.06206024343876</c:v>
                </c:pt>
                <c:pt idx="2761">
                  <c:v>119.03371161514571</c:v>
                </c:pt>
                <c:pt idx="2762">
                  <c:v>118.9707749473953</c:v>
                </c:pt>
                <c:pt idx="2763">
                  <c:v>118.95804952329169</c:v>
                </c:pt>
                <c:pt idx="2764">
                  <c:v>118.95301241346068</c:v>
                </c:pt>
                <c:pt idx="2765">
                  <c:v>118.91025291436657</c:v>
                </c:pt>
                <c:pt idx="2766">
                  <c:v>118.91005547572324</c:v>
                </c:pt>
                <c:pt idx="2767">
                  <c:v>118.84967056869517</c:v>
                </c:pt>
                <c:pt idx="2768">
                  <c:v>118.84652291414825</c:v>
                </c:pt>
                <c:pt idx="2769">
                  <c:v>118.84472217970811</c:v>
                </c:pt>
                <c:pt idx="2770">
                  <c:v>118.82750966218367</c:v>
                </c:pt>
                <c:pt idx="2771">
                  <c:v>118.72576175423706</c:v>
                </c:pt>
                <c:pt idx="2772">
                  <c:v>118.65182220299006</c:v>
                </c:pt>
                <c:pt idx="2773">
                  <c:v>118.64753433898649</c:v>
                </c:pt>
                <c:pt idx="2774">
                  <c:v>118.6267388309824</c:v>
                </c:pt>
                <c:pt idx="2775">
                  <c:v>118.61944996880381</c:v>
                </c:pt>
                <c:pt idx="2776">
                  <c:v>118.57282864516534</c:v>
                </c:pt>
                <c:pt idx="2777">
                  <c:v>118.49166807960101</c:v>
                </c:pt>
                <c:pt idx="2778">
                  <c:v>118.44684017521891</c:v>
                </c:pt>
                <c:pt idx="2779">
                  <c:v>118.39902915196392</c:v>
                </c:pt>
                <c:pt idx="2780">
                  <c:v>118.3601314697549</c:v>
                </c:pt>
                <c:pt idx="2781">
                  <c:v>118.26474856614821</c:v>
                </c:pt>
                <c:pt idx="2782">
                  <c:v>118.23741384859278</c:v>
                </c:pt>
                <c:pt idx="2783">
                  <c:v>118.20052375094579</c:v>
                </c:pt>
                <c:pt idx="2784">
                  <c:v>118.19381982638004</c:v>
                </c:pt>
                <c:pt idx="2785">
                  <c:v>118.18537004520167</c:v>
                </c:pt>
                <c:pt idx="2786">
                  <c:v>118.15687094954224</c:v>
                </c:pt>
                <c:pt idx="2787">
                  <c:v>118.11651067610678</c:v>
                </c:pt>
                <c:pt idx="2788">
                  <c:v>118.08240330668337</c:v>
                </c:pt>
                <c:pt idx="2789">
                  <c:v>118.0630788781976</c:v>
                </c:pt>
                <c:pt idx="2790">
                  <c:v>118.06122974487356</c:v>
                </c:pt>
                <c:pt idx="2791">
                  <c:v>118.05479910781752</c:v>
                </c:pt>
                <c:pt idx="2792">
                  <c:v>118.03216762991751</c:v>
                </c:pt>
                <c:pt idx="2793">
                  <c:v>118.00818721817122</c:v>
                </c:pt>
                <c:pt idx="2794">
                  <c:v>118.00556026068048</c:v>
                </c:pt>
                <c:pt idx="2795">
                  <c:v>117.97985637745849</c:v>
                </c:pt>
                <c:pt idx="2796">
                  <c:v>117.95678557534663</c:v>
                </c:pt>
                <c:pt idx="2797">
                  <c:v>117.92026838248222</c:v>
                </c:pt>
                <c:pt idx="2798">
                  <c:v>117.90190810994028</c:v>
                </c:pt>
                <c:pt idx="2799">
                  <c:v>117.86735283549375</c:v>
                </c:pt>
                <c:pt idx="2800">
                  <c:v>117.83467705965853</c:v>
                </c:pt>
                <c:pt idx="2801">
                  <c:v>117.77754266537306</c:v>
                </c:pt>
                <c:pt idx="2802">
                  <c:v>117.72138350128697</c:v>
                </c:pt>
                <c:pt idx="2803">
                  <c:v>117.68774589152919</c:v>
                </c:pt>
                <c:pt idx="2804">
                  <c:v>117.61268126811592</c:v>
                </c:pt>
                <c:pt idx="2805">
                  <c:v>117.60845938183134</c:v>
                </c:pt>
                <c:pt idx="2806">
                  <c:v>117.58491192677371</c:v>
                </c:pt>
                <c:pt idx="2807">
                  <c:v>117.57126926241455</c:v>
                </c:pt>
                <c:pt idx="2808">
                  <c:v>117.55661505752073</c:v>
                </c:pt>
                <c:pt idx="2809">
                  <c:v>117.49393652021327</c:v>
                </c:pt>
                <c:pt idx="2810">
                  <c:v>117.45517827951961</c:v>
                </c:pt>
                <c:pt idx="2811">
                  <c:v>117.44342256788502</c:v>
                </c:pt>
                <c:pt idx="2812">
                  <c:v>117.43880968317653</c:v>
                </c:pt>
                <c:pt idx="2813">
                  <c:v>117.40952831934526</c:v>
                </c:pt>
                <c:pt idx="2814">
                  <c:v>117.39702049446305</c:v>
                </c:pt>
                <c:pt idx="2815">
                  <c:v>117.35151392663181</c:v>
                </c:pt>
                <c:pt idx="2816">
                  <c:v>117.33250900033813</c:v>
                </c:pt>
                <c:pt idx="2817">
                  <c:v>117.3007776207826</c:v>
                </c:pt>
                <c:pt idx="2818">
                  <c:v>117.25024864840611</c:v>
                </c:pt>
                <c:pt idx="2819">
                  <c:v>117.14758435158849</c:v>
                </c:pt>
                <c:pt idx="2820">
                  <c:v>117.09215532663096</c:v>
                </c:pt>
                <c:pt idx="2821">
                  <c:v>117.04480129347377</c:v>
                </c:pt>
                <c:pt idx="2822">
                  <c:v>117.03584527534257</c:v>
                </c:pt>
                <c:pt idx="2823">
                  <c:v>117.03542297120526</c:v>
                </c:pt>
                <c:pt idx="2824">
                  <c:v>117.03131444087114</c:v>
                </c:pt>
                <c:pt idx="2825">
                  <c:v>116.92422448552668</c:v>
                </c:pt>
                <c:pt idx="2826">
                  <c:v>116.86776564943465</c:v>
                </c:pt>
                <c:pt idx="2827">
                  <c:v>116.82794187692855</c:v>
                </c:pt>
                <c:pt idx="2828">
                  <c:v>116.82072696294286</c:v>
                </c:pt>
                <c:pt idx="2829">
                  <c:v>116.70267507792222</c:v>
                </c:pt>
                <c:pt idx="2830">
                  <c:v>116.67869335218101</c:v>
                </c:pt>
                <c:pt idx="2831">
                  <c:v>116.66322843942685</c:v>
                </c:pt>
                <c:pt idx="2832">
                  <c:v>116.64932888167495</c:v>
                </c:pt>
                <c:pt idx="2833">
                  <c:v>116.63470357275445</c:v>
                </c:pt>
                <c:pt idx="2834">
                  <c:v>116.56509687613297</c:v>
                </c:pt>
                <c:pt idx="2835">
                  <c:v>116.35757727711595</c:v>
                </c:pt>
                <c:pt idx="2836">
                  <c:v>116.3204197793269</c:v>
                </c:pt>
                <c:pt idx="2837">
                  <c:v>116.30182010990696</c:v>
                </c:pt>
                <c:pt idx="2838">
                  <c:v>116.29578089684721</c:v>
                </c:pt>
                <c:pt idx="2839">
                  <c:v>116.27659545720257</c:v>
                </c:pt>
                <c:pt idx="2840">
                  <c:v>116.23065644893256</c:v>
                </c:pt>
                <c:pt idx="2841">
                  <c:v>116.17213302861018</c:v>
                </c:pt>
                <c:pt idx="2842">
                  <c:v>116.15970340628847</c:v>
                </c:pt>
                <c:pt idx="2843">
                  <c:v>116.11988930507961</c:v>
                </c:pt>
                <c:pt idx="2844">
                  <c:v>116.09938121874008</c:v>
                </c:pt>
                <c:pt idx="2845">
                  <c:v>116.06587586286332</c:v>
                </c:pt>
                <c:pt idx="2846">
                  <c:v>116.06359086405178</c:v>
                </c:pt>
                <c:pt idx="2847">
                  <c:v>116.00105355225361</c:v>
                </c:pt>
                <c:pt idx="2848">
                  <c:v>115.97167926518381</c:v>
                </c:pt>
                <c:pt idx="2849">
                  <c:v>115.96384914650683</c:v>
                </c:pt>
                <c:pt idx="2850">
                  <c:v>115.92660784209075</c:v>
                </c:pt>
                <c:pt idx="2851">
                  <c:v>115.89517445183768</c:v>
                </c:pt>
                <c:pt idx="2852">
                  <c:v>115.80467766337918</c:v>
                </c:pt>
                <c:pt idx="2853">
                  <c:v>115.75065947950844</c:v>
                </c:pt>
                <c:pt idx="2854">
                  <c:v>115.73359112990363</c:v>
                </c:pt>
                <c:pt idx="2855">
                  <c:v>115.69989602076885</c:v>
                </c:pt>
                <c:pt idx="2856">
                  <c:v>115.68837511075114</c:v>
                </c:pt>
                <c:pt idx="2857">
                  <c:v>115.68160541901693</c:v>
                </c:pt>
                <c:pt idx="2858">
                  <c:v>115.67562732340311</c:v>
                </c:pt>
                <c:pt idx="2859">
                  <c:v>115.67044504368538</c:v>
                </c:pt>
                <c:pt idx="2860">
                  <c:v>115.60412442296817</c:v>
                </c:pt>
                <c:pt idx="2861">
                  <c:v>115.60397815745705</c:v>
                </c:pt>
                <c:pt idx="2862">
                  <c:v>115.59112746158043</c:v>
                </c:pt>
                <c:pt idx="2863">
                  <c:v>115.58006812059858</c:v>
                </c:pt>
                <c:pt idx="2864">
                  <c:v>115.56100376275791</c:v>
                </c:pt>
                <c:pt idx="2865">
                  <c:v>115.5145674325581</c:v>
                </c:pt>
                <c:pt idx="2866">
                  <c:v>115.47488753289808</c:v>
                </c:pt>
                <c:pt idx="2867">
                  <c:v>115.39407835584727</c:v>
                </c:pt>
                <c:pt idx="2868">
                  <c:v>115.35227717367265</c:v>
                </c:pt>
                <c:pt idx="2869">
                  <c:v>115.31324579427449</c:v>
                </c:pt>
                <c:pt idx="2870">
                  <c:v>115.27771646904334</c:v>
                </c:pt>
                <c:pt idx="2871">
                  <c:v>115.25811122674341</c:v>
                </c:pt>
                <c:pt idx="2872">
                  <c:v>115.22901943106156</c:v>
                </c:pt>
                <c:pt idx="2873">
                  <c:v>115.20940983853211</c:v>
                </c:pt>
                <c:pt idx="2874">
                  <c:v>115.20724254917528</c:v>
                </c:pt>
                <c:pt idx="2875">
                  <c:v>115.19258883245926</c:v>
                </c:pt>
                <c:pt idx="2876">
                  <c:v>115.16003995843656</c:v>
                </c:pt>
                <c:pt idx="2877">
                  <c:v>115.06231393006397</c:v>
                </c:pt>
                <c:pt idx="2878">
                  <c:v>115.05614894684042</c:v>
                </c:pt>
                <c:pt idx="2879">
                  <c:v>115.05047561034712</c:v>
                </c:pt>
                <c:pt idx="2880">
                  <c:v>115.02675956618205</c:v>
                </c:pt>
                <c:pt idx="2881">
                  <c:v>115.02313266321404</c:v>
                </c:pt>
                <c:pt idx="2882">
                  <c:v>114.96461861159</c:v>
                </c:pt>
                <c:pt idx="2883">
                  <c:v>114.95969705196055</c:v>
                </c:pt>
                <c:pt idx="2884">
                  <c:v>114.91983847490587</c:v>
                </c:pt>
                <c:pt idx="2885">
                  <c:v>114.91809063586371</c:v>
                </c:pt>
                <c:pt idx="2886">
                  <c:v>114.88466094508773</c:v>
                </c:pt>
                <c:pt idx="2887">
                  <c:v>114.85916484997982</c:v>
                </c:pt>
                <c:pt idx="2888">
                  <c:v>114.85242452854278</c:v>
                </c:pt>
                <c:pt idx="2889">
                  <c:v>114.84354598748669</c:v>
                </c:pt>
                <c:pt idx="2890">
                  <c:v>114.8365575982381</c:v>
                </c:pt>
                <c:pt idx="2891">
                  <c:v>114.74468232084251</c:v>
                </c:pt>
                <c:pt idx="2892">
                  <c:v>114.72122681980861</c:v>
                </c:pt>
                <c:pt idx="2893">
                  <c:v>114.70449371886559</c:v>
                </c:pt>
                <c:pt idx="2894">
                  <c:v>114.7016271249182</c:v>
                </c:pt>
                <c:pt idx="2895">
                  <c:v>114.68992909538105</c:v>
                </c:pt>
                <c:pt idx="2896">
                  <c:v>114.62676444321123</c:v>
                </c:pt>
                <c:pt idx="2897">
                  <c:v>114.62431446503334</c:v>
                </c:pt>
                <c:pt idx="2898">
                  <c:v>114.60636609516048</c:v>
                </c:pt>
                <c:pt idx="2899">
                  <c:v>114.60079484951335</c:v>
                </c:pt>
                <c:pt idx="2900">
                  <c:v>114.53486996951598</c:v>
                </c:pt>
                <c:pt idx="2901">
                  <c:v>114.52873704870301</c:v>
                </c:pt>
                <c:pt idx="2902">
                  <c:v>114.44671141641423</c:v>
                </c:pt>
                <c:pt idx="2903">
                  <c:v>114.38524551695217</c:v>
                </c:pt>
                <c:pt idx="2904">
                  <c:v>114.30142593599399</c:v>
                </c:pt>
                <c:pt idx="2905">
                  <c:v>114.24992223200019</c:v>
                </c:pt>
                <c:pt idx="2906">
                  <c:v>114.22793614008108</c:v>
                </c:pt>
                <c:pt idx="2907">
                  <c:v>114.21850251784058</c:v>
                </c:pt>
                <c:pt idx="2908">
                  <c:v>114.20578313288507</c:v>
                </c:pt>
                <c:pt idx="2909">
                  <c:v>114.10150074130669</c:v>
                </c:pt>
                <c:pt idx="2910">
                  <c:v>114.0323881225457</c:v>
                </c:pt>
                <c:pt idx="2911">
                  <c:v>114.01316579704428</c:v>
                </c:pt>
                <c:pt idx="2912">
                  <c:v>113.97712269953382</c:v>
                </c:pt>
                <c:pt idx="2913">
                  <c:v>113.96084992832066</c:v>
                </c:pt>
                <c:pt idx="2914">
                  <c:v>113.95497243371058</c:v>
                </c:pt>
                <c:pt idx="2915">
                  <c:v>113.93859509028768</c:v>
                </c:pt>
                <c:pt idx="2916">
                  <c:v>113.93469868057467</c:v>
                </c:pt>
                <c:pt idx="2917">
                  <c:v>113.93227568580741</c:v>
                </c:pt>
                <c:pt idx="2918">
                  <c:v>113.88837858221325</c:v>
                </c:pt>
                <c:pt idx="2919">
                  <c:v>113.8761325273861</c:v>
                </c:pt>
                <c:pt idx="2920">
                  <c:v>113.81097764136916</c:v>
                </c:pt>
                <c:pt idx="2921">
                  <c:v>113.80174301118551</c:v>
                </c:pt>
                <c:pt idx="2922">
                  <c:v>113.80010681703543</c:v>
                </c:pt>
                <c:pt idx="2923">
                  <c:v>113.78841203219596</c:v>
                </c:pt>
                <c:pt idx="2924">
                  <c:v>113.77395134964901</c:v>
                </c:pt>
                <c:pt idx="2925">
                  <c:v>113.70041227496944</c:v>
                </c:pt>
                <c:pt idx="2926">
                  <c:v>113.68173589880254</c:v>
                </c:pt>
                <c:pt idx="2927">
                  <c:v>113.65902884448262</c:v>
                </c:pt>
                <c:pt idx="2928">
                  <c:v>113.62120001361282</c:v>
                </c:pt>
                <c:pt idx="2929">
                  <c:v>113.60152722696317</c:v>
                </c:pt>
                <c:pt idx="2930">
                  <c:v>113.58140232219939</c:v>
                </c:pt>
                <c:pt idx="2931">
                  <c:v>113.5797605512273</c:v>
                </c:pt>
                <c:pt idx="2932">
                  <c:v>113.57177994889705</c:v>
                </c:pt>
                <c:pt idx="2933">
                  <c:v>113.53792468876982</c:v>
                </c:pt>
                <c:pt idx="2934">
                  <c:v>113.53031395951878</c:v>
                </c:pt>
                <c:pt idx="2935">
                  <c:v>113.50083656957999</c:v>
                </c:pt>
                <c:pt idx="2936">
                  <c:v>113.4615698688294</c:v>
                </c:pt>
                <c:pt idx="2937">
                  <c:v>113.45383014924695</c:v>
                </c:pt>
                <c:pt idx="2938">
                  <c:v>113.43844805329874</c:v>
                </c:pt>
                <c:pt idx="2939">
                  <c:v>113.43708283053661</c:v>
                </c:pt>
                <c:pt idx="2940">
                  <c:v>113.4242651504842</c:v>
                </c:pt>
                <c:pt idx="2941">
                  <c:v>113.42249823364239</c:v>
                </c:pt>
                <c:pt idx="2942">
                  <c:v>113.42174385058961</c:v>
                </c:pt>
                <c:pt idx="2943">
                  <c:v>113.29980755717739</c:v>
                </c:pt>
                <c:pt idx="2944">
                  <c:v>113.28822454433462</c:v>
                </c:pt>
                <c:pt idx="2945">
                  <c:v>113.27661201961052</c:v>
                </c:pt>
                <c:pt idx="2946">
                  <c:v>113.26250368761848</c:v>
                </c:pt>
                <c:pt idx="2947">
                  <c:v>113.18184066647102</c:v>
                </c:pt>
                <c:pt idx="2948">
                  <c:v>113.13837559013167</c:v>
                </c:pt>
                <c:pt idx="2949">
                  <c:v>113.12815572586659</c:v>
                </c:pt>
                <c:pt idx="2950">
                  <c:v>113.10550966936199</c:v>
                </c:pt>
                <c:pt idx="2951">
                  <c:v>113.07076706950924</c:v>
                </c:pt>
                <c:pt idx="2952">
                  <c:v>113.06883566370904</c:v>
                </c:pt>
                <c:pt idx="2953">
                  <c:v>113.06093967589609</c:v>
                </c:pt>
                <c:pt idx="2954">
                  <c:v>113.03706695296316</c:v>
                </c:pt>
                <c:pt idx="2955">
                  <c:v>113.01887945723325</c:v>
                </c:pt>
                <c:pt idx="2956">
                  <c:v>113.00944518021603</c:v>
                </c:pt>
                <c:pt idx="2957">
                  <c:v>112.97838767025085</c:v>
                </c:pt>
                <c:pt idx="2958">
                  <c:v>112.94999129965251</c:v>
                </c:pt>
                <c:pt idx="2959">
                  <c:v>112.92888642641248</c:v>
                </c:pt>
                <c:pt idx="2960">
                  <c:v>112.90151525962102</c:v>
                </c:pt>
                <c:pt idx="2961">
                  <c:v>112.89392193479195</c:v>
                </c:pt>
                <c:pt idx="2962">
                  <c:v>112.88446524161442</c:v>
                </c:pt>
                <c:pt idx="2963">
                  <c:v>112.81073225879679</c:v>
                </c:pt>
                <c:pt idx="2964">
                  <c:v>112.79574992777822</c:v>
                </c:pt>
                <c:pt idx="2965">
                  <c:v>112.78585945236068</c:v>
                </c:pt>
                <c:pt idx="2966">
                  <c:v>112.76885945282854</c:v>
                </c:pt>
                <c:pt idx="2967">
                  <c:v>112.72377941936675</c:v>
                </c:pt>
                <c:pt idx="2968">
                  <c:v>112.70203351242407</c:v>
                </c:pt>
                <c:pt idx="2969">
                  <c:v>112.63810405416505</c:v>
                </c:pt>
                <c:pt idx="2970">
                  <c:v>112.62932794404541</c:v>
                </c:pt>
                <c:pt idx="2971">
                  <c:v>112.58949341048042</c:v>
                </c:pt>
                <c:pt idx="2972">
                  <c:v>112.58555936908465</c:v>
                </c:pt>
                <c:pt idx="2973">
                  <c:v>112.57598954811596</c:v>
                </c:pt>
                <c:pt idx="2974">
                  <c:v>112.55845760885701</c:v>
                </c:pt>
                <c:pt idx="2975">
                  <c:v>112.55489072609134</c:v>
                </c:pt>
                <c:pt idx="2976">
                  <c:v>112.54437333829077</c:v>
                </c:pt>
                <c:pt idx="2977">
                  <c:v>112.52098744998487</c:v>
                </c:pt>
                <c:pt idx="2978">
                  <c:v>112.48962199978779</c:v>
                </c:pt>
                <c:pt idx="2979">
                  <c:v>112.38897527253478</c:v>
                </c:pt>
                <c:pt idx="2980">
                  <c:v>112.38356298732432</c:v>
                </c:pt>
                <c:pt idx="2981">
                  <c:v>112.35555238015689</c:v>
                </c:pt>
                <c:pt idx="2982">
                  <c:v>112.34814912329003</c:v>
                </c:pt>
                <c:pt idx="2983">
                  <c:v>112.32571425612372</c:v>
                </c:pt>
                <c:pt idx="2984">
                  <c:v>112.30321007182296</c:v>
                </c:pt>
                <c:pt idx="2985">
                  <c:v>112.3020519329913</c:v>
                </c:pt>
                <c:pt idx="2986">
                  <c:v>112.28538633837503</c:v>
                </c:pt>
                <c:pt idx="2987">
                  <c:v>112.2802581912503</c:v>
                </c:pt>
                <c:pt idx="2988">
                  <c:v>112.23705140240996</c:v>
                </c:pt>
                <c:pt idx="2989">
                  <c:v>112.21720145612525</c:v>
                </c:pt>
                <c:pt idx="2990">
                  <c:v>112.2084865377476</c:v>
                </c:pt>
                <c:pt idx="2991">
                  <c:v>112.16398104740075</c:v>
                </c:pt>
                <c:pt idx="2992">
                  <c:v>112.15933112868508</c:v>
                </c:pt>
                <c:pt idx="2993">
                  <c:v>112.05887951588198</c:v>
                </c:pt>
                <c:pt idx="2994">
                  <c:v>111.9827041984047</c:v>
                </c:pt>
                <c:pt idx="2995">
                  <c:v>111.92526850681634</c:v>
                </c:pt>
                <c:pt idx="2996">
                  <c:v>111.91226230792009</c:v>
                </c:pt>
                <c:pt idx="2997">
                  <c:v>111.90178181135279</c:v>
                </c:pt>
                <c:pt idx="2998">
                  <c:v>111.9007425147736</c:v>
                </c:pt>
                <c:pt idx="2999">
                  <c:v>111.88099444569497</c:v>
                </c:pt>
                <c:pt idx="3000">
                  <c:v>111.84091594379295</c:v>
                </c:pt>
                <c:pt idx="3001">
                  <c:v>111.78596351269303</c:v>
                </c:pt>
                <c:pt idx="3002">
                  <c:v>111.72634693719168</c:v>
                </c:pt>
                <c:pt idx="3003">
                  <c:v>111.72081961802544</c:v>
                </c:pt>
                <c:pt idx="3004">
                  <c:v>111.69854605818703</c:v>
                </c:pt>
                <c:pt idx="3005">
                  <c:v>111.66874814584276</c:v>
                </c:pt>
                <c:pt idx="3006">
                  <c:v>111.64853522247174</c:v>
                </c:pt>
                <c:pt idx="3007">
                  <c:v>111.62339467845135</c:v>
                </c:pt>
                <c:pt idx="3008">
                  <c:v>111.60245429174563</c:v>
                </c:pt>
                <c:pt idx="3009">
                  <c:v>111.54534338495729</c:v>
                </c:pt>
                <c:pt idx="3010">
                  <c:v>111.47654731721362</c:v>
                </c:pt>
                <c:pt idx="3011">
                  <c:v>111.4659784959844</c:v>
                </c:pt>
                <c:pt idx="3012">
                  <c:v>111.44221755334594</c:v>
                </c:pt>
                <c:pt idx="3013">
                  <c:v>111.11877258708201</c:v>
                </c:pt>
                <c:pt idx="3014">
                  <c:v>111.07188275460369</c:v>
                </c:pt>
                <c:pt idx="3015">
                  <c:v>111.06312015620028</c:v>
                </c:pt>
                <c:pt idx="3016">
                  <c:v>111.00555269373089</c:v>
                </c:pt>
                <c:pt idx="3017">
                  <c:v>110.95211079866641</c:v>
                </c:pt>
                <c:pt idx="3018">
                  <c:v>110.93608275682489</c:v>
                </c:pt>
                <c:pt idx="3019">
                  <c:v>110.89942855822987</c:v>
                </c:pt>
                <c:pt idx="3020">
                  <c:v>110.81357894326429</c:v>
                </c:pt>
                <c:pt idx="3021">
                  <c:v>110.71033076078523</c:v>
                </c:pt>
                <c:pt idx="3022">
                  <c:v>110.6777873198568</c:v>
                </c:pt>
                <c:pt idx="3023">
                  <c:v>110.63477427505694</c:v>
                </c:pt>
                <c:pt idx="3024">
                  <c:v>110.57719124137691</c:v>
                </c:pt>
                <c:pt idx="3025">
                  <c:v>110.5105781583281</c:v>
                </c:pt>
                <c:pt idx="3026">
                  <c:v>110.43561870441398</c:v>
                </c:pt>
                <c:pt idx="3027">
                  <c:v>110.38604083626336</c:v>
                </c:pt>
                <c:pt idx="3028">
                  <c:v>110.36404329685452</c:v>
                </c:pt>
                <c:pt idx="3029">
                  <c:v>110.36283886843137</c:v>
                </c:pt>
                <c:pt idx="3030">
                  <c:v>110.36000251267144</c:v>
                </c:pt>
                <c:pt idx="3031">
                  <c:v>110.31584181487162</c:v>
                </c:pt>
                <c:pt idx="3032">
                  <c:v>110.25089001161102</c:v>
                </c:pt>
                <c:pt idx="3033">
                  <c:v>110.24867801952149</c:v>
                </c:pt>
                <c:pt idx="3034">
                  <c:v>110.18106307168271</c:v>
                </c:pt>
                <c:pt idx="3035">
                  <c:v>110.1799270864494</c:v>
                </c:pt>
                <c:pt idx="3036">
                  <c:v>110.04839532827653</c:v>
                </c:pt>
                <c:pt idx="3037">
                  <c:v>110.00456200009448</c:v>
                </c:pt>
                <c:pt idx="3038">
                  <c:v>109.95848582749461</c:v>
                </c:pt>
                <c:pt idx="3039">
                  <c:v>109.93878593827921</c:v>
                </c:pt>
                <c:pt idx="3040">
                  <c:v>109.8690826767311</c:v>
                </c:pt>
                <c:pt idx="3041">
                  <c:v>109.85923872542401</c:v>
                </c:pt>
                <c:pt idx="3042">
                  <c:v>109.85647348483873</c:v>
                </c:pt>
                <c:pt idx="3043">
                  <c:v>109.81662972246065</c:v>
                </c:pt>
                <c:pt idx="3044">
                  <c:v>109.78671690988911</c:v>
                </c:pt>
                <c:pt idx="3045">
                  <c:v>109.66714460373748</c:v>
                </c:pt>
                <c:pt idx="3046">
                  <c:v>109.6532722427239</c:v>
                </c:pt>
                <c:pt idx="3047">
                  <c:v>109.607525440844</c:v>
                </c:pt>
                <c:pt idx="3048">
                  <c:v>109.56332894994011</c:v>
                </c:pt>
                <c:pt idx="3049">
                  <c:v>109.52282595371359</c:v>
                </c:pt>
                <c:pt idx="3050">
                  <c:v>109.49263869764194</c:v>
                </c:pt>
                <c:pt idx="3051">
                  <c:v>109.4460732151848</c:v>
                </c:pt>
                <c:pt idx="3052">
                  <c:v>109.43267878230378</c:v>
                </c:pt>
                <c:pt idx="3053">
                  <c:v>109.42579444909953</c:v>
                </c:pt>
                <c:pt idx="3054">
                  <c:v>109.39516424884097</c:v>
                </c:pt>
                <c:pt idx="3055">
                  <c:v>109.38961827024517</c:v>
                </c:pt>
                <c:pt idx="3056">
                  <c:v>109.37152873893655</c:v>
                </c:pt>
                <c:pt idx="3057">
                  <c:v>109.35078490672312</c:v>
                </c:pt>
                <c:pt idx="3058">
                  <c:v>109.31950487737332</c:v>
                </c:pt>
                <c:pt idx="3059">
                  <c:v>109.28989075854048</c:v>
                </c:pt>
                <c:pt idx="3060">
                  <c:v>109.26140791011478</c:v>
                </c:pt>
                <c:pt idx="3061">
                  <c:v>109.23121216732127</c:v>
                </c:pt>
                <c:pt idx="3062">
                  <c:v>109.21558889414737</c:v>
                </c:pt>
                <c:pt idx="3063">
                  <c:v>109.21159170040673</c:v>
                </c:pt>
                <c:pt idx="3064">
                  <c:v>109.19321738660737</c:v>
                </c:pt>
                <c:pt idx="3065">
                  <c:v>109.16327104413929</c:v>
                </c:pt>
                <c:pt idx="3066">
                  <c:v>109.10345585787489</c:v>
                </c:pt>
                <c:pt idx="3067">
                  <c:v>109.09505553819294</c:v>
                </c:pt>
                <c:pt idx="3068">
                  <c:v>109.07137662010018</c:v>
                </c:pt>
                <c:pt idx="3069">
                  <c:v>109.04323107176479</c:v>
                </c:pt>
                <c:pt idx="3070">
                  <c:v>109.0352021790582</c:v>
                </c:pt>
                <c:pt idx="3071">
                  <c:v>108.98889149512918</c:v>
                </c:pt>
                <c:pt idx="3072">
                  <c:v>108.96942692991618</c:v>
                </c:pt>
                <c:pt idx="3073">
                  <c:v>108.9690364169829</c:v>
                </c:pt>
                <c:pt idx="3074">
                  <c:v>108.92912060857962</c:v>
                </c:pt>
                <c:pt idx="3075">
                  <c:v>108.89677940459978</c:v>
                </c:pt>
                <c:pt idx="3076">
                  <c:v>108.8840899094631</c:v>
                </c:pt>
                <c:pt idx="3077">
                  <c:v>108.86139640071211</c:v>
                </c:pt>
                <c:pt idx="3078">
                  <c:v>108.85792162505743</c:v>
                </c:pt>
                <c:pt idx="3079">
                  <c:v>108.84395587656788</c:v>
                </c:pt>
                <c:pt idx="3080">
                  <c:v>108.82633403480808</c:v>
                </c:pt>
                <c:pt idx="3081">
                  <c:v>108.82352365365951</c:v>
                </c:pt>
                <c:pt idx="3082">
                  <c:v>108.81297358172925</c:v>
                </c:pt>
                <c:pt idx="3083">
                  <c:v>108.80557905291448</c:v>
                </c:pt>
                <c:pt idx="3084">
                  <c:v>108.78613314116315</c:v>
                </c:pt>
                <c:pt idx="3085">
                  <c:v>108.75553920116478</c:v>
                </c:pt>
                <c:pt idx="3086">
                  <c:v>108.71942784172765</c:v>
                </c:pt>
                <c:pt idx="3087">
                  <c:v>108.69142760365744</c:v>
                </c:pt>
                <c:pt idx="3088">
                  <c:v>108.68850646979607</c:v>
                </c:pt>
                <c:pt idx="3089">
                  <c:v>108.67632909650129</c:v>
                </c:pt>
                <c:pt idx="3090">
                  <c:v>108.66762481637389</c:v>
                </c:pt>
                <c:pt idx="3091">
                  <c:v>108.63788943012844</c:v>
                </c:pt>
                <c:pt idx="3092">
                  <c:v>108.61982041874796</c:v>
                </c:pt>
                <c:pt idx="3093">
                  <c:v>108.53631289102054</c:v>
                </c:pt>
                <c:pt idx="3094">
                  <c:v>108.44845120830355</c:v>
                </c:pt>
                <c:pt idx="3095">
                  <c:v>108.42262267806491</c:v>
                </c:pt>
                <c:pt idx="3096">
                  <c:v>108.39209323475978</c:v>
                </c:pt>
                <c:pt idx="3097">
                  <c:v>108.2908924750672</c:v>
                </c:pt>
                <c:pt idx="3098">
                  <c:v>108.27936457531082</c:v>
                </c:pt>
                <c:pt idx="3099">
                  <c:v>108.2423138642515</c:v>
                </c:pt>
                <c:pt idx="3100">
                  <c:v>108.23527637901068</c:v>
                </c:pt>
                <c:pt idx="3101">
                  <c:v>108.19843466420937</c:v>
                </c:pt>
                <c:pt idx="3102">
                  <c:v>108.18922662491724</c:v>
                </c:pt>
                <c:pt idx="3103">
                  <c:v>108.15773845776143</c:v>
                </c:pt>
                <c:pt idx="3104">
                  <c:v>108.11851277901259</c:v>
                </c:pt>
                <c:pt idx="3105">
                  <c:v>108.0778149394733</c:v>
                </c:pt>
                <c:pt idx="3106">
                  <c:v>108.07619061737026</c:v>
                </c:pt>
                <c:pt idx="3107">
                  <c:v>107.99051469843728</c:v>
                </c:pt>
                <c:pt idx="3108">
                  <c:v>107.96024763869845</c:v>
                </c:pt>
                <c:pt idx="3109">
                  <c:v>107.90950026054045</c:v>
                </c:pt>
                <c:pt idx="3110">
                  <c:v>107.87647933583328</c:v>
                </c:pt>
                <c:pt idx="3111">
                  <c:v>107.83271376155558</c:v>
                </c:pt>
                <c:pt idx="3112">
                  <c:v>107.78258193752896</c:v>
                </c:pt>
                <c:pt idx="3113">
                  <c:v>107.73828267545167</c:v>
                </c:pt>
                <c:pt idx="3114">
                  <c:v>107.69699852994938</c:v>
                </c:pt>
                <c:pt idx="3115">
                  <c:v>107.68370531279767</c:v>
                </c:pt>
                <c:pt idx="3116">
                  <c:v>107.68244486282774</c:v>
                </c:pt>
                <c:pt idx="3117">
                  <c:v>107.66955070641345</c:v>
                </c:pt>
                <c:pt idx="3118">
                  <c:v>107.65997810654522</c:v>
                </c:pt>
                <c:pt idx="3119">
                  <c:v>107.57436093000517</c:v>
                </c:pt>
                <c:pt idx="3120">
                  <c:v>107.57309519683398</c:v>
                </c:pt>
                <c:pt idx="3121">
                  <c:v>107.5175047024812</c:v>
                </c:pt>
                <c:pt idx="3122">
                  <c:v>107.51247763758668</c:v>
                </c:pt>
                <c:pt idx="3123">
                  <c:v>107.51113457731529</c:v>
                </c:pt>
                <c:pt idx="3124">
                  <c:v>107.50604829804277</c:v>
                </c:pt>
                <c:pt idx="3125">
                  <c:v>107.44959495194897</c:v>
                </c:pt>
                <c:pt idx="3126">
                  <c:v>107.38469067120353</c:v>
                </c:pt>
                <c:pt idx="3127">
                  <c:v>107.38176277109186</c:v>
                </c:pt>
                <c:pt idx="3128">
                  <c:v>107.37629519836027</c:v>
                </c:pt>
                <c:pt idx="3129">
                  <c:v>107.36538138137549</c:v>
                </c:pt>
                <c:pt idx="3130">
                  <c:v>107.3231903349011</c:v>
                </c:pt>
                <c:pt idx="3131">
                  <c:v>107.25856684302377</c:v>
                </c:pt>
                <c:pt idx="3132">
                  <c:v>107.23822360952806</c:v>
                </c:pt>
                <c:pt idx="3133">
                  <c:v>107.21321198589533</c:v>
                </c:pt>
                <c:pt idx="3134">
                  <c:v>107.20835961928894</c:v>
                </c:pt>
                <c:pt idx="3135">
                  <c:v>107.20756210941744</c:v>
                </c:pt>
                <c:pt idx="3136">
                  <c:v>107.1727449057325</c:v>
                </c:pt>
                <c:pt idx="3137">
                  <c:v>107.11082335928177</c:v>
                </c:pt>
                <c:pt idx="3138">
                  <c:v>107.10624375566901</c:v>
                </c:pt>
                <c:pt idx="3139">
                  <c:v>107.09157075697875</c:v>
                </c:pt>
                <c:pt idx="3140">
                  <c:v>107.09123439400044</c:v>
                </c:pt>
                <c:pt idx="3141">
                  <c:v>107.09117749936374</c:v>
                </c:pt>
                <c:pt idx="3142">
                  <c:v>107.088859695606</c:v>
                </c:pt>
                <c:pt idx="3143">
                  <c:v>107.04596705622396</c:v>
                </c:pt>
                <c:pt idx="3144">
                  <c:v>107.03316726509713</c:v>
                </c:pt>
                <c:pt idx="3145">
                  <c:v>107.01793128478747</c:v>
                </c:pt>
                <c:pt idx="3146">
                  <c:v>107.01207022462675</c:v>
                </c:pt>
                <c:pt idx="3147">
                  <c:v>106.97581974114773</c:v>
                </c:pt>
                <c:pt idx="3148">
                  <c:v>106.93470109131353</c:v>
                </c:pt>
                <c:pt idx="3149">
                  <c:v>106.90967355938167</c:v>
                </c:pt>
                <c:pt idx="3150">
                  <c:v>106.90760274365125</c:v>
                </c:pt>
                <c:pt idx="3151">
                  <c:v>106.87668797743095</c:v>
                </c:pt>
                <c:pt idx="3152">
                  <c:v>106.8710248272879</c:v>
                </c:pt>
                <c:pt idx="3153">
                  <c:v>106.79966314371556</c:v>
                </c:pt>
                <c:pt idx="3154">
                  <c:v>106.76351256981621</c:v>
                </c:pt>
                <c:pt idx="3155">
                  <c:v>106.75371089948371</c:v>
                </c:pt>
                <c:pt idx="3156">
                  <c:v>106.74427832358739</c:v>
                </c:pt>
                <c:pt idx="3157">
                  <c:v>106.72365504380382</c:v>
                </c:pt>
                <c:pt idx="3158">
                  <c:v>106.66518036707666</c:v>
                </c:pt>
                <c:pt idx="3159">
                  <c:v>106.65901530340068</c:v>
                </c:pt>
                <c:pt idx="3160">
                  <c:v>106.6450157858814</c:v>
                </c:pt>
                <c:pt idx="3161">
                  <c:v>106.64208741229184</c:v>
                </c:pt>
                <c:pt idx="3162">
                  <c:v>106.6381919165065</c:v>
                </c:pt>
                <c:pt idx="3163">
                  <c:v>106.62545906476883</c:v>
                </c:pt>
                <c:pt idx="3164">
                  <c:v>106.51377108688436</c:v>
                </c:pt>
                <c:pt idx="3165">
                  <c:v>106.44005157032393</c:v>
                </c:pt>
                <c:pt idx="3166">
                  <c:v>106.43561591132567</c:v>
                </c:pt>
                <c:pt idx="3167">
                  <c:v>106.43524858719971</c:v>
                </c:pt>
                <c:pt idx="3168">
                  <c:v>106.43207295362696</c:v>
                </c:pt>
                <c:pt idx="3169">
                  <c:v>106.40999342964348</c:v>
                </c:pt>
                <c:pt idx="3170">
                  <c:v>106.39787448302687</c:v>
                </c:pt>
                <c:pt idx="3171">
                  <c:v>106.36100533102375</c:v>
                </c:pt>
                <c:pt idx="3172">
                  <c:v>106.34619321247432</c:v>
                </c:pt>
                <c:pt idx="3173">
                  <c:v>106.3177844575883</c:v>
                </c:pt>
                <c:pt idx="3174">
                  <c:v>106.30422121073752</c:v>
                </c:pt>
                <c:pt idx="3175">
                  <c:v>106.29823330756025</c:v>
                </c:pt>
                <c:pt idx="3176">
                  <c:v>106.2924056145428</c:v>
                </c:pt>
                <c:pt idx="3177">
                  <c:v>106.28848115554102</c:v>
                </c:pt>
                <c:pt idx="3178">
                  <c:v>106.23071316219097</c:v>
                </c:pt>
                <c:pt idx="3179">
                  <c:v>106.19348950118197</c:v>
                </c:pt>
                <c:pt idx="3180">
                  <c:v>106.15904797170548</c:v>
                </c:pt>
                <c:pt idx="3181">
                  <c:v>106.13141099909429</c:v>
                </c:pt>
                <c:pt idx="3182">
                  <c:v>106.0693515584358</c:v>
                </c:pt>
                <c:pt idx="3183">
                  <c:v>106.04423880702576</c:v>
                </c:pt>
                <c:pt idx="3184">
                  <c:v>106.03611765235948</c:v>
                </c:pt>
                <c:pt idx="3185">
                  <c:v>105.97471974443596</c:v>
                </c:pt>
                <c:pt idx="3186">
                  <c:v>105.95431146233649</c:v>
                </c:pt>
                <c:pt idx="3187">
                  <c:v>105.92993545923261</c:v>
                </c:pt>
                <c:pt idx="3188">
                  <c:v>105.92976231839771</c:v>
                </c:pt>
                <c:pt idx="3189">
                  <c:v>105.92187156028071</c:v>
                </c:pt>
                <c:pt idx="3190">
                  <c:v>105.87756143416982</c:v>
                </c:pt>
                <c:pt idx="3191">
                  <c:v>105.8284455368558</c:v>
                </c:pt>
                <c:pt idx="3192">
                  <c:v>105.81106174667742</c:v>
                </c:pt>
                <c:pt idx="3193">
                  <c:v>105.78593133267158</c:v>
                </c:pt>
                <c:pt idx="3194">
                  <c:v>105.76988985687714</c:v>
                </c:pt>
                <c:pt idx="3195">
                  <c:v>105.72931127556306</c:v>
                </c:pt>
                <c:pt idx="3196">
                  <c:v>105.72257731338475</c:v>
                </c:pt>
                <c:pt idx="3197">
                  <c:v>105.66257058837117</c:v>
                </c:pt>
                <c:pt idx="3198">
                  <c:v>105.65461216468772</c:v>
                </c:pt>
                <c:pt idx="3199">
                  <c:v>105.64134514393054</c:v>
                </c:pt>
                <c:pt idx="3200">
                  <c:v>105.61769741350757</c:v>
                </c:pt>
                <c:pt idx="3201">
                  <c:v>105.60539525723705</c:v>
                </c:pt>
                <c:pt idx="3202">
                  <c:v>105.58955234291621</c:v>
                </c:pt>
                <c:pt idx="3203">
                  <c:v>105.56388940437928</c:v>
                </c:pt>
                <c:pt idx="3204">
                  <c:v>105.56081967404478</c:v>
                </c:pt>
                <c:pt idx="3205">
                  <c:v>105.52966190183928</c:v>
                </c:pt>
                <c:pt idx="3206">
                  <c:v>105.4801912115249</c:v>
                </c:pt>
                <c:pt idx="3207">
                  <c:v>105.46135379497036</c:v>
                </c:pt>
                <c:pt idx="3208">
                  <c:v>105.43960405738484</c:v>
                </c:pt>
                <c:pt idx="3209">
                  <c:v>105.43624315852074</c:v>
                </c:pt>
                <c:pt idx="3210">
                  <c:v>105.38874811923888</c:v>
                </c:pt>
                <c:pt idx="3211">
                  <c:v>105.38456622504499</c:v>
                </c:pt>
                <c:pt idx="3212">
                  <c:v>105.31147104408703</c:v>
                </c:pt>
                <c:pt idx="3213">
                  <c:v>105.12919097451783</c:v>
                </c:pt>
                <c:pt idx="3214">
                  <c:v>105.03780157925226</c:v>
                </c:pt>
                <c:pt idx="3215">
                  <c:v>105.03406257432985</c:v>
                </c:pt>
                <c:pt idx="3216">
                  <c:v>105.00297581348607</c:v>
                </c:pt>
                <c:pt idx="3217">
                  <c:v>104.99771004378857</c:v>
                </c:pt>
                <c:pt idx="3218">
                  <c:v>104.9654169222424</c:v>
                </c:pt>
                <c:pt idx="3219">
                  <c:v>104.95470092915068</c:v>
                </c:pt>
                <c:pt idx="3220">
                  <c:v>104.94014660327657</c:v>
                </c:pt>
                <c:pt idx="3221">
                  <c:v>104.90008907399444</c:v>
                </c:pt>
                <c:pt idx="3222">
                  <c:v>104.86426230929027</c:v>
                </c:pt>
                <c:pt idx="3223">
                  <c:v>104.79921878675826</c:v>
                </c:pt>
                <c:pt idx="3224">
                  <c:v>104.79643865377382</c:v>
                </c:pt>
                <c:pt idx="3225">
                  <c:v>104.77883514553572</c:v>
                </c:pt>
                <c:pt idx="3226">
                  <c:v>104.77025532259776</c:v>
                </c:pt>
                <c:pt idx="3227">
                  <c:v>104.73885099145559</c:v>
                </c:pt>
                <c:pt idx="3228">
                  <c:v>104.69657837046323</c:v>
                </c:pt>
                <c:pt idx="3229">
                  <c:v>104.6894276005178</c:v>
                </c:pt>
                <c:pt idx="3230">
                  <c:v>104.60625284694571</c:v>
                </c:pt>
                <c:pt idx="3231">
                  <c:v>104.60164067433251</c:v>
                </c:pt>
                <c:pt idx="3232">
                  <c:v>104.59335110892656</c:v>
                </c:pt>
                <c:pt idx="3233">
                  <c:v>104.51297408032273</c:v>
                </c:pt>
                <c:pt idx="3234">
                  <c:v>104.47456239741679</c:v>
                </c:pt>
                <c:pt idx="3235">
                  <c:v>104.45158065634554</c:v>
                </c:pt>
                <c:pt idx="3236">
                  <c:v>104.37714121383578</c:v>
                </c:pt>
                <c:pt idx="3237">
                  <c:v>104.33961533701739</c:v>
                </c:pt>
                <c:pt idx="3238">
                  <c:v>104.32219480185681</c:v>
                </c:pt>
                <c:pt idx="3239">
                  <c:v>104.29684760071734</c:v>
                </c:pt>
                <c:pt idx="3240">
                  <c:v>104.28746450539698</c:v>
                </c:pt>
                <c:pt idx="3241">
                  <c:v>104.28632395334722</c:v>
                </c:pt>
                <c:pt idx="3242">
                  <c:v>104.28621328628263</c:v>
                </c:pt>
                <c:pt idx="3243">
                  <c:v>104.26415348383864</c:v>
                </c:pt>
                <c:pt idx="3244">
                  <c:v>104.20226687467327</c:v>
                </c:pt>
                <c:pt idx="3245">
                  <c:v>104.10319363800033</c:v>
                </c:pt>
                <c:pt idx="3246">
                  <c:v>104.06434120491663</c:v>
                </c:pt>
                <c:pt idx="3247">
                  <c:v>104.05620936104027</c:v>
                </c:pt>
                <c:pt idx="3248">
                  <c:v>104.02772169056624</c:v>
                </c:pt>
                <c:pt idx="3249">
                  <c:v>104.02080745244051</c:v>
                </c:pt>
                <c:pt idx="3250">
                  <c:v>104.01637107715673</c:v>
                </c:pt>
                <c:pt idx="3251">
                  <c:v>103.98149316488255</c:v>
                </c:pt>
                <c:pt idx="3252">
                  <c:v>103.89773453045919</c:v>
                </c:pt>
                <c:pt idx="3253">
                  <c:v>103.8974958613134</c:v>
                </c:pt>
                <c:pt idx="3254">
                  <c:v>103.87692627926872</c:v>
                </c:pt>
                <c:pt idx="3255">
                  <c:v>103.81607564402336</c:v>
                </c:pt>
                <c:pt idx="3256">
                  <c:v>103.7947139917724</c:v>
                </c:pt>
                <c:pt idx="3257">
                  <c:v>103.76745820593563</c:v>
                </c:pt>
                <c:pt idx="3258">
                  <c:v>103.70402576534987</c:v>
                </c:pt>
                <c:pt idx="3259">
                  <c:v>103.69184330157788</c:v>
                </c:pt>
                <c:pt idx="3260">
                  <c:v>103.64085793636477</c:v>
                </c:pt>
                <c:pt idx="3261">
                  <c:v>103.62403232052351</c:v>
                </c:pt>
                <c:pt idx="3262">
                  <c:v>103.59957192891081</c:v>
                </c:pt>
                <c:pt idx="3263">
                  <c:v>103.5817664193971</c:v>
                </c:pt>
                <c:pt idx="3264">
                  <c:v>103.51249361077703</c:v>
                </c:pt>
                <c:pt idx="3265">
                  <c:v>103.50791981043297</c:v>
                </c:pt>
                <c:pt idx="3266">
                  <c:v>103.49564338319337</c:v>
                </c:pt>
                <c:pt idx="3267">
                  <c:v>103.40910021421162</c:v>
                </c:pt>
                <c:pt idx="3268">
                  <c:v>103.40236890471972</c:v>
                </c:pt>
                <c:pt idx="3269">
                  <c:v>103.38090929852576</c:v>
                </c:pt>
                <c:pt idx="3270">
                  <c:v>103.36847710285997</c:v>
                </c:pt>
                <c:pt idx="3271">
                  <c:v>103.34828076467252</c:v>
                </c:pt>
                <c:pt idx="3272">
                  <c:v>103.33792593193778</c:v>
                </c:pt>
                <c:pt idx="3273">
                  <c:v>103.33339340522924</c:v>
                </c:pt>
                <c:pt idx="3274">
                  <c:v>103.28911532895657</c:v>
                </c:pt>
                <c:pt idx="3275">
                  <c:v>103.22771940920789</c:v>
                </c:pt>
                <c:pt idx="3276">
                  <c:v>103.20229604253446</c:v>
                </c:pt>
                <c:pt idx="3277">
                  <c:v>103.15486663364359</c:v>
                </c:pt>
                <c:pt idx="3278">
                  <c:v>103.14782546835497</c:v>
                </c:pt>
                <c:pt idx="3279">
                  <c:v>103.08298440468869</c:v>
                </c:pt>
                <c:pt idx="3280">
                  <c:v>103.04647603640595</c:v>
                </c:pt>
                <c:pt idx="3281">
                  <c:v>102.94020197952707</c:v>
                </c:pt>
                <c:pt idx="3282">
                  <c:v>102.9326539788244</c:v>
                </c:pt>
                <c:pt idx="3283">
                  <c:v>102.88389374001667</c:v>
                </c:pt>
                <c:pt idx="3284">
                  <c:v>102.87109075377619</c:v>
                </c:pt>
                <c:pt idx="3285">
                  <c:v>102.8433091703962</c:v>
                </c:pt>
                <c:pt idx="3286">
                  <c:v>102.8207886467503</c:v>
                </c:pt>
                <c:pt idx="3287">
                  <c:v>102.76657578083814</c:v>
                </c:pt>
                <c:pt idx="3288">
                  <c:v>102.68981238978263</c:v>
                </c:pt>
                <c:pt idx="3289">
                  <c:v>102.61713693211054</c:v>
                </c:pt>
                <c:pt idx="3290">
                  <c:v>102.59284337891459</c:v>
                </c:pt>
                <c:pt idx="3291">
                  <c:v>102.55085147254536</c:v>
                </c:pt>
                <c:pt idx="3292">
                  <c:v>102.54566968379983</c:v>
                </c:pt>
                <c:pt idx="3293">
                  <c:v>102.4597290788452</c:v>
                </c:pt>
                <c:pt idx="3294">
                  <c:v>102.45101149322456</c:v>
                </c:pt>
                <c:pt idx="3295">
                  <c:v>102.44599197510307</c:v>
                </c:pt>
                <c:pt idx="3296">
                  <c:v>102.41807336692486</c:v>
                </c:pt>
                <c:pt idx="3297">
                  <c:v>102.4072123075902</c:v>
                </c:pt>
                <c:pt idx="3298">
                  <c:v>102.39902841300497</c:v>
                </c:pt>
                <c:pt idx="3299">
                  <c:v>102.32318145792934</c:v>
                </c:pt>
                <c:pt idx="3300">
                  <c:v>102.29493740715125</c:v>
                </c:pt>
                <c:pt idx="3301">
                  <c:v>102.25931373838584</c:v>
                </c:pt>
                <c:pt idx="3302">
                  <c:v>102.24081738580205</c:v>
                </c:pt>
                <c:pt idx="3303">
                  <c:v>102.19956986867165</c:v>
                </c:pt>
                <c:pt idx="3304">
                  <c:v>102.16250871738232</c:v>
                </c:pt>
                <c:pt idx="3305">
                  <c:v>102.12315612918741</c:v>
                </c:pt>
                <c:pt idx="3306">
                  <c:v>102.12048931462043</c:v>
                </c:pt>
                <c:pt idx="3307">
                  <c:v>102.04682435159916</c:v>
                </c:pt>
                <c:pt idx="3308">
                  <c:v>102.01513249606833</c:v>
                </c:pt>
                <c:pt idx="3309">
                  <c:v>101.99467932995712</c:v>
                </c:pt>
                <c:pt idx="3310">
                  <c:v>101.98716679628521</c:v>
                </c:pt>
                <c:pt idx="3311">
                  <c:v>101.98536283382322</c:v>
                </c:pt>
                <c:pt idx="3312">
                  <c:v>101.91968745411084</c:v>
                </c:pt>
                <c:pt idx="3313">
                  <c:v>101.88958014517264</c:v>
                </c:pt>
                <c:pt idx="3314">
                  <c:v>101.88499804233861</c:v>
                </c:pt>
                <c:pt idx="3315">
                  <c:v>101.81580845253868</c:v>
                </c:pt>
                <c:pt idx="3316">
                  <c:v>101.79813836652245</c:v>
                </c:pt>
                <c:pt idx="3317">
                  <c:v>101.78334534029683</c:v>
                </c:pt>
                <c:pt idx="3318">
                  <c:v>101.77379519736043</c:v>
                </c:pt>
                <c:pt idx="3319">
                  <c:v>101.68752264225418</c:v>
                </c:pt>
                <c:pt idx="3320">
                  <c:v>101.63892269664481</c:v>
                </c:pt>
                <c:pt idx="3321">
                  <c:v>101.62433188377304</c:v>
                </c:pt>
                <c:pt idx="3322">
                  <c:v>101.61312801545637</c:v>
                </c:pt>
                <c:pt idx="3323">
                  <c:v>101.60349952900829</c:v>
                </c:pt>
                <c:pt idx="3324">
                  <c:v>101.59715625389778</c:v>
                </c:pt>
                <c:pt idx="3325">
                  <c:v>101.53328249031502</c:v>
                </c:pt>
                <c:pt idx="3326">
                  <c:v>101.50726218585902</c:v>
                </c:pt>
                <c:pt idx="3327">
                  <c:v>101.46141755901911</c:v>
                </c:pt>
                <c:pt idx="3328">
                  <c:v>101.45610847297665</c:v>
                </c:pt>
                <c:pt idx="3329">
                  <c:v>101.44372962977648</c:v>
                </c:pt>
                <c:pt idx="3330">
                  <c:v>101.43834412171063</c:v>
                </c:pt>
                <c:pt idx="3331">
                  <c:v>101.42613000016725</c:v>
                </c:pt>
                <c:pt idx="3332">
                  <c:v>101.42487848633468</c:v>
                </c:pt>
                <c:pt idx="3333">
                  <c:v>101.39942368953231</c:v>
                </c:pt>
                <c:pt idx="3334">
                  <c:v>101.39165059903542</c:v>
                </c:pt>
                <c:pt idx="3335">
                  <c:v>101.31147347224172</c:v>
                </c:pt>
                <c:pt idx="3336">
                  <c:v>101.30095612815531</c:v>
                </c:pt>
                <c:pt idx="3337">
                  <c:v>101.28000666637882</c:v>
                </c:pt>
                <c:pt idx="3338">
                  <c:v>101.2522005307284</c:v>
                </c:pt>
                <c:pt idx="3339">
                  <c:v>101.23239109336993</c:v>
                </c:pt>
                <c:pt idx="3340">
                  <c:v>101.22376169382277</c:v>
                </c:pt>
                <c:pt idx="3341">
                  <c:v>101.18562711591241</c:v>
                </c:pt>
                <c:pt idx="3342">
                  <c:v>101.13293353855173</c:v>
                </c:pt>
                <c:pt idx="3343">
                  <c:v>101.09152677181</c:v>
                </c:pt>
                <c:pt idx="3344">
                  <c:v>101.04397432321943</c:v>
                </c:pt>
                <c:pt idx="3345">
                  <c:v>100.98148786595964</c:v>
                </c:pt>
                <c:pt idx="3346">
                  <c:v>100.97700075505223</c:v>
                </c:pt>
                <c:pt idx="3347">
                  <c:v>100.95487208963678</c:v>
                </c:pt>
                <c:pt idx="3348">
                  <c:v>100.94747569210882</c:v>
                </c:pt>
                <c:pt idx="3349">
                  <c:v>100.9244959812375</c:v>
                </c:pt>
                <c:pt idx="3350">
                  <c:v>100.91327904158045</c:v>
                </c:pt>
                <c:pt idx="3351">
                  <c:v>100.82448142102893</c:v>
                </c:pt>
                <c:pt idx="3352">
                  <c:v>100.82427182588027</c:v>
                </c:pt>
                <c:pt idx="3353">
                  <c:v>100.79532423242541</c:v>
                </c:pt>
                <c:pt idx="3354">
                  <c:v>100.69227806038879</c:v>
                </c:pt>
                <c:pt idx="3355">
                  <c:v>100.62944507504157</c:v>
                </c:pt>
                <c:pt idx="3356">
                  <c:v>100.55484064513604</c:v>
                </c:pt>
                <c:pt idx="3357">
                  <c:v>100.53415327263266</c:v>
                </c:pt>
                <c:pt idx="3358">
                  <c:v>100.53360386247425</c:v>
                </c:pt>
                <c:pt idx="3359">
                  <c:v>100.45678871802086</c:v>
                </c:pt>
                <c:pt idx="3360">
                  <c:v>100.43643008486711</c:v>
                </c:pt>
                <c:pt idx="3361">
                  <c:v>100.39815358701432</c:v>
                </c:pt>
                <c:pt idx="3362">
                  <c:v>100.33761362659254</c:v>
                </c:pt>
                <c:pt idx="3363">
                  <c:v>100.31789374020654</c:v>
                </c:pt>
                <c:pt idx="3364">
                  <c:v>100.30152422152234</c:v>
                </c:pt>
                <c:pt idx="3365">
                  <c:v>100.27494833868644</c:v>
                </c:pt>
                <c:pt idx="3366">
                  <c:v>100.24412342275701</c:v>
                </c:pt>
                <c:pt idx="3367">
                  <c:v>100.23414093258465</c:v>
                </c:pt>
                <c:pt idx="3368">
                  <c:v>100.2248820068603</c:v>
                </c:pt>
                <c:pt idx="3369">
                  <c:v>100.17270632249229</c:v>
                </c:pt>
                <c:pt idx="3370">
                  <c:v>100.15248212522614</c:v>
                </c:pt>
                <c:pt idx="3371">
                  <c:v>100.13895962001746</c:v>
                </c:pt>
                <c:pt idx="3372">
                  <c:v>100.12683636239714</c:v>
                </c:pt>
                <c:pt idx="3373">
                  <c:v>100.11281712007197</c:v>
                </c:pt>
                <c:pt idx="3374">
                  <c:v>100.07450629951225</c:v>
                </c:pt>
                <c:pt idx="3375">
                  <c:v>100.07022850740788</c:v>
                </c:pt>
                <c:pt idx="3376">
                  <c:v>100.06821343634216</c:v>
                </c:pt>
                <c:pt idx="3377">
                  <c:v>100.06560483830411</c:v>
                </c:pt>
                <c:pt idx="3378">
                  <c:v>100.05041992882913</c:v>
                </c:pt>
                <c:pt idx="3379">
                  <c:v>100.04757498239256</c:v>
                </c:pt>
                <c:pt idx="3380">
                  <c:v>100.03975350603869</c:v>
                </c:pt>
                <c:pt idx="3381">
                  <c:v>100.03674865863721</c:v>
                </c:pt>
                <c:pt idx="3382">
                  <c:v>99.995635622623112</c:v>
                </c:pt>
                <c:pt idx="3383">
                  <c:v>99.97401507345532</c:v>
                </c:pt>
                <c:pt idx="3384">
                  <c:v>99.822087369472484</c:v>
                </c:pt>
                <c:pt idx="3385">
                  <c:v>99.819320628219558</c:v>
                </c:pt>
                <c:pt idx="3386">
                  <c:v>99.755697811080751</c:v>
                </c:pt>
                <c:pt idx="3387">
                  <c:v>99.71720903614532</c:v>
                </c:pt>
                <c:pt idx="3388">
                  <c:v>99.687885320427853</c:v>
                </c:pt>
                <c:pt idx="3389">
                  <c:v>99.669103580509628</c:v>
                </c:pt>
                <c:pt idx="3390">
                  <c:v>99.639030005855503</c:v>
                </c:pt>
                <c:pt idx="3391">
                  <c:v>99.591389669808592</c:v>
                </c:pt>
                <c:pt idx="3392">
                  <c:v>99.574589629947212</c:v>
                </c:pt>
                <c:pt idx="3393">
                  <c:v>99.572541780362428</c:v>
                </c:pt>
                <c:pt idx="3394">
                  <c:v>99.56371868123162</c:v>
                </c:pt>
                <c:pt idx="3395">
                  <c:v>99.543484638395185</c:v>
                </c:pt>
                <c:pt idx="3396">
                  <c:v>99.527311007608205</c:v>
                </c:pt>
                <c:pt idx="3397">
                  <c:v>99.51841527597945</c:v>
                </c:pt>
                <c:pt idx="3398">
                  <c:v>99.504378891361995</c:v>
                </c:pt>
                <c:pt idx="3399">
                  <c:v>99.497047849270544</c:v>
                </c:pt>
                <c:pt idx="3400">
                  <c:v>99.495150181666162</c:v>
                </c:pt>
                <c:pt idx="3401">
                  <c:v>99.415885820518582</c:v>
                </c:pt>
                <c:pt idx="3402">
                  <c:v>99.405783589929825</c:v>
                </c:pt>
                <c:pt idx="3403">
                  <c:v>99.28428842081712</c:v>
                </c:pt>
                <c:pt idx="3404">
                  <c:v>99.260415844212417</c:v>
                </c:pt>
                <c:pt idx="3405">
                  <c:v>99.252677766108846</c:v>
                </c:pt>
                <c:pt idx="3406">
                  <c:v>99.245722471810112</c:v>
                </c:pt>
                <c:pt idx="3407">
                  <c:v>99.245017535873089</c:v>
                </c:pt>
                <c:pt idx="3408">
                  <c:v>99.210390200911988</c:v>
                </c:pt>
                <c:pt idx="3409">
                  <c:v>99.177375453119808</c:v>
                </c:pt>
                <c:pt idx="3410">
                  <c:v>99.169165754292763</c:v>
                </c:pt>
                <c:pt idx="3411">
                  <c:v>99.168755210157073</c:v>
                </c:pt>
                <c:pt idx="3412">
                  <c:v>99.168506302173256</c:v>
                </c:pt>
                <c:pt idx="3413">
                  <c:v>99.158591276467163</c:v>
                </c:pt>
                <c:pt idx="3414">
                  <c:v>99.126841634054259</c:v>
                </c:pt>
                <c:pt idx="3415">
                  <c:v>99.104501361902507</c:v>
                </c:pt>
                <c:pt idx="3416">
                  <c:v>99.06235913444695</c:v>
                </c:pt>
                <c:pt idx="3417">
                  <c:v>99.05617523964662</c:v>
                </c:pt>
                <c:pt idx="3418">
                  <c:v>99.05283299556389</c:v>
                </c:pt>
                <c:pt idx="3419">
                  <c:v>98.986798701345563</c:v>
                </c:pt>
                <c:pt idx="3420">
                  <c:v>98.958348223230203</c:v>
                </c:pt>
                <c:pt idx="3421">
                  <c:v>98.952661903212714</c:v>
                </c:pt>
                <c:pt idx="3422">
                  <c:v>98.900146720008379</c:v>
                </c:pt>
                <c:pt idx="3423">
                  <c:v>98.879159702997399</c:v>
                </c:pt>
                <c:pt idx="3424">
                  <c:v>98.862615586051248</c:v>
                </c:pt>
                <c:pt idx="3425">
                  <c:v>98.813560520459603</c:v>
                </c:pt>
                <c:pt idx="3426">
                  <c:v>98.799112380396693</c:v>
                </c:pt>
                <c:pt idx="3427">
                  <c:v>98.767180985784151</c:v>
                </c:pt>
                <c:pt idx="3428">
                  <c:v>98.752614477978824</c:v>
                </c:pt>
                <c:pt idx="3429">
                  <c:v>98.747145262254392</c:v>
                </c:pt>
                <c:pt idx="3430">
                  <c:v>98.746091775170271</c:v>
                </c:pt>
                <c:pt idx="3431">
                  <c:v>98.728495705201382</c:v>
                </c:pt>
                <c:pt idx="3432">
                  <c:v>98.705013657439494</c:v>
                </c:pt>
                <c:pt idx="3433">
                  <c:v>98.702614018068957</c:v>
                </c:pt>
                <c:pt idx="3434">
                  <c:v>98.698973065769607</c:v>
                </c:pt>
                <c:pt idx="3435">
                  <c:v>98.670126883201874</c:v>
                </c:pt>
                <c:pt idx="3436">
                  <c:v>98.585157189109111</c:v>
                </c:pt>
                <c:pt idx="3437">
                  <c:v>98.50254324447441</c:v>
                </c:pt>
                <c:pt idx="3438">
                  <c:v>98.497918186535841</c:v>
                </c:pt>
                <c:pt idx="3439">
                  <c:v>98.490875207183166</c:v>
                </c:pt>
                <c:pt idx="3440">
                  <c:v>98.480217687798884</c:v>
                </c:pt>
                <c:pt idx="3441">
                  <c:v>98.478708503775721</c:v>
                </c:pt>
                <c:pt idx="3442">
                  <c:v>98.426814709669387</c:v>
                </c:pt>
                <c:pt idx="3443">
                  <c:v>98.421487964818326</c:v>
                </c:pt>
                <c:pt idx="3444">
                  <c:v>98.394964431046432</c:v>
                </c:pt>
                <c:pt idx="3445">
                  <c:v>98.327636144289443</c:v>
                </c:pt>
                <c:pt idx="3446">
                  <c:v>98.319493097099866</c:v>
                </c:pt>
                <c:pt idx="3447">
                  <c:v>98.315290672058936</c:v>
                </c:pt>
                <c:pt idx="3448">
                  <c:v>98.28361991291159</c:v>
                </c:pt>
                <c:pt idx="3449">
                  <c:v>98.26414110851897</c:v>
                </c:pt>
                <c:pt idx="3450">
                  <c:v>98.185580227287844</c:v>
                </c:pt>
                <c:pt idx="3451">
                  <c:v>98.132679250564166</c:v>
                </c:pt>
                <c:pt idx="3452">
                  <c:v>98.096002722216042</c:v>
                </c:pt>
                <c:pt idx="3453">
                  <c:v>98.078218261786915</c:v>
                </c:pt>
                <c:pt idx="3454">
                  <c:v>98.035991742411028</c:v>
                </c:pt>
                <c:pt idx="3455">
                  <c:v>97.99025652270538</c:v>
                </c:pt>
                <c:pt idx="3456">
                  <c:v>97.96926386458918</c:v>
                </c:pt>
                <c:pt idx="3457">
                  <c:v>97.937007977943907</c:v>
                </c:pt>
                <c:pt idx="3458">
                  <c:v>97.908325289464102</c:v>
                </c:pt>
                <c:pt idx="3459">
                  <c:v>97.905707690549164</c:v>
                </c:pt>
                <c:pt idx="3460">
                  <c:v>97.89898654535952</c:v>
                </c:pt>
                <c:pt idx="3461">
                  <c:v>97.851016420782827</c:v>
                </c:pt>
                <c:pt idx="3462">
                  <c:v>97.803200039460876</c:v>
                </c:pt>
                <c:pt idx="3463">
                  <c:v>97.776196619323642</c:v>
                </c:pt>
                <c:pt idx="3464">
                  <c:v>97.775628469831688</c:v>
                </c:pt>
                <c:pt idx="3465">
                  <c:v>97.774195434245541</c:v>
                </c:pt>
                <c:pt idx="3466">
                  <c:v>97.74973643424056</c:v>
                </c:pt>
                <c:pt idx="3467">
                  <c:v>97.720928445794527</c:v>
                </c:pt>
                <c:pt idx="3468">
                  <c:v>97.71141771230738</c:v>
                </c:pt>
                <c:pt idx="3469">
                  <c:v>97.692752768206944</c:v>
                </c:pt>
                <c:pt idx="3470">
                  <c:v>97.616594094751505</c:v>
                </c:pt>
                <c:pt idx="3471">
                  <c:v>97.612226244882578</c:v>
                </c:pt>
                <c:pt idx="3472">
                  <c:v>97.605163229111312</c:v>
                </c:pt>
                <c:pt idx="3473">
                  <c:v>97.590928656036624</c:v>
                </c:pt>
                <c:pt idx="3474">
                  <c:v>97.558262649347412</c:v>
                </c:pt>
                <c:pt idx="3475">
                  <c:v>97.552013677039014</c:v>
                </c:pt>
                <c:pt idx="3476">
                  <c:v>97.534357331323022</c:v>
                </c:pt>
                <c:pt idx="3477">
                  <c:v>97.526353328561228</c:v>
                </c:pt>
                <c:pt idx="3478">
                  <c:v>97.520730149038471</c:v>
                </c:pt>
                <c:pt idx="3479">
                  <c:v>97.490245626412488</c:v>
                </c:pt>
                <c:pt idx="3480">
                  <c:v>97.487143830352679</c:v>
                </c:pt>
                <c:pt idx="3481">
                  <c:v>97.480688491046024</c:v>
                </c:pt>
                <c:pt idx="3482">
                  <c:v>97.456874381284734</c:v>
                </c:pt>
                <c:pt idx="3483">
                  <c:v>97.375175912822115</c:v>
                </c:pt>
                <c:pt idx="3484">
                  <c:v>97.334054818423908</c:v>
                </c:pt>
                <c:pt idx="3485">
                  <c:v>97.241066313085753</c:v>
                </c:pt>
                <c:pt idx="3486">
                  <c:v>97.235150752160109</c:v>
                </c:pt>
                <c:pt idx="3487">
                  <c:v>97.196426703319531</c:v>
                </c:pt>
                <c:pt idx="3488">
                  <c:v>97.188621252843703</c:v>
                </c:pt>
                <c:pt idx="3489">
                  <c:v>97.170659513544564</c:v>
                </c:pt>
                <c:pt idx="3490">
                  <c:v>97.150255664332306</c:v>
                </c:pt>
                <c:pt idx="3491">
                  <c:v>97.13921491275201</c:v>
                </c:pt>
                <c:pt idx="3492">
                  <c:v>97.130102974653695</c:v>
                </c:pt>
                <c:pt idx="3493">
                  <c:v>97.12366204615283</c:v>
                </c:pt>
                <c:pt idx="3494">
                  <c:v>97.100310309369064</c:v>
                </c:pt>
                <c:pt idx="3495">
                  <c:v>97.081108063952655</c:v>
                </c:pt>
                <c:pt idx="3496">
                  <c:v>97.036464724753486</c:v>
                </c:pt>
                <c:pt idx="3497">
                  <c:v>97.010538701690024</c:v>
                </c:pt>
                <c:pt idx="3498">
                  <c:v>96.990840953789913</c:v>
                </c:pt>
                <c:pt idx="3499">
                  <c:v>96.980583641321473</c:v>
                </c:pt>
                <c:pt idx="3500">
                  <c:v>96.967616699848591</c:v>
                </c:pt>
                <c:pt idx="3501">
                  <c:v>96.961402219323048</c:v>
                </c:pt>
                <c:pt idx="3502">
                  <c:v>96.914032420307166</c:v>
                </c:pt>
                <c:pt idx="3503">
                  <c:v>96.910081860648631</c:v>
                </c:pt>
                <c:pt idx="3504">
                  <c:v>96.899161245319135</c:v>
                </c:pt>
                <c:pt idx="3505">
                  <c:v>96.873610985699727</c:v>
                </c:pt>
                <c:pt idx="3506">
                  <c:v>96.85255573051495</c:v>
                </c:pt>
                <c:pt idx="3507">
                  <c:v>96.845361035530203</c:v>
                </c:pt>
                <c:pt idx="3508">
                  <c:v>96.789971475407427</c:v>
                </c:pt>
                <c:pt idx="3509">
                  <c:v>96.76443687317456</c:v>
                </c:pt>
                <c:pt idx="3510">
                  <c:v>96.715694845999522</c:v>
                </c:pt>
                <c:pt idx="3511">
                  <c:v>96.675786351917367</c:v>
                </c:pt>
                <c:pt idx="3512">
                  <c:v>96.646152260141974</c:v>
                </c:pt>
                <c:pt idx="3513">
                  <c:v>96.620478497195819</c:v>
                </c:pt>
                <c:pt idx="3514">
                  <c:v>96.60863739097941</c:v>
                </c:pt>
                <c:pt idx="3515">
                  <c:v>96.598657953928523</c:v>
                </c:pt>
                <c:pt idx="3516">
                  <c:v>96.583982020609497</c:v>
                </c:pt>
                <c:pt idx="3517">
                  <c:v>96.539166907067042</c:v>
                </c:pt>
                <c:pt idx="3518">
                  <c:v>96.524804359381932</c:v>
                </c:pt>
                <c:pt idx="3519">
                  <c:v>96.508644252237588</c:v>
                </c:pt>
                <c:pt idx="3520">
                  <c:v>96.458401786956912</c:v>
                </c:pt>
                <c:pt idx="3521">
                  <c:v>96.42110481026404</c:v>
                </c:pt>
                <c:pt idx="3522">
                  <c:v>96.410327127792286</c:v>
                </c:pt>
                <c:pt idx="3523">
                  <c:v>96.400171429160523</c:v>
                </c:pt>
                <c:pt idx="3524">
                  <c:v>96.393904485959411</c:v>
                </c:pt>
                <c:pt idx="3525">
                  <c:v>96.38698479178997</c:v>
                </c:pt>
                <c:pt idx="3526">
                  <c:v>96.385156476294171</c:v>
                </c:pt>
                <c:pt idx="3527">
                  <c:v>96.382297443545085</c:v>
                </c:pt>
                <c:pt idx="3528">
                  <c:v>96.363652103169528</c:v>
                </c:pt>
                <c:pt idx="3529">
                  <c:v>96.326220348153257</c:v>
                </c:pt>
                <c:pt idx="3530">
                  <c:v>96.287613834600521</c:v>
                </c:pt>
                <c:pt idx="3531">
                  <c:v>96.229709970380725</c:v>
                </c:pt>
                <c:pt idx="3532">
                  <c:v>96.221959546987478</c:v>
                </c:pt>
                <c:pt idx="3533">
                  <c:v>96.216898729202711</c:v>
                </c:pt>
                <c:pt idx="3534">
                  <c:v>96.180106048575823</c:v>
                </c:pt>
                <c:pt idx="3535">
                  <c:v>96.116868436215796</c:v>
                </c:pt>
                <c:pt idx="3536">
                  <c:v>96.075759693519615</c:v>
                </c:pt>
                <c:pt idx="3537">
                  <c:v>96.01838390862379</c:v>
                </c:pt>
                <c:pt idx="3538">
                  <c:v>95.984311185294359</c:v>
                </c:pt>
                <c:pt idx="3539">
                  <c:v>95.978319714260522</c:v>
                </c:pt>
                <c:pt idx="3540">
                  <c:v>95.948176071734537</c:v>
                </c:pt>
                <c:pt idx="3541">
                  <c:v>95.919151344719637</c:v>
                </c:pt>
                <c:pt idx="3542">
                  <c:v>95.891532292555752</c:v>
                </c:pt>
                <c:pt idx="3543">
                  <c:v>95.884950887301713</c:v>
                </c:pt>
                <c:pt idx="3544">
                  <c:v>95.871436461984487</c:v>
                </c:pt>
                <c:pt idx="3545">
                  <c:v>95.86030538811363</c:v>
                </c:pt>
                <c:pt idx="3546">
                  <c:v>95.850384215807466</c:v>
                </c:pt>
                <c:pt idx="3547">
                  <c:v>95.791904802523533</c:v>
                </c:pt>
                <c:pt idx="3548">
                  <c:v>95.711345378105946</c:v>
                </c:pt>
                <c:pt idx="3549">
                  <c:v>95.70864140559253</c:v>
                </c:pt>
                <c:pt idx="3550">
                  <c:v>95.706772788340174</c:v>
                </c:pt>
                <c:pt idx="3551">
                  <c:v>95.704636605289551</c:v>
                </c:pt>
                <c:pt idx="3552">
                  <c:v>95.690447423912303</c:v>
                </c:pt>
                <c:pt idx="3553">
                  <c:v>95.682300880197431</c:v>
                </c:pt>
                <c:pt idx="3554">
                  <c:v>95.679606993855188</c:v>
                </c:pt>
                <c:pt idx="3555">
                  <c:v>95.652349932148383</c:v>
                </c:pt>
                <c:pt idx="3556">
                  <c:v>95.639676644527754</c:v>
                </c:pt>
                <c:pt idx="3557">
                  <c:v>95.530146025424074</c:v>
                </c:pt>
                <c:pt idx="3558">
                  <c:v>95.512425004574183</c:v>
                </c:pt>
                <c:pt idx="3559">
                  <c:v>95.506214256896044</c:v>
                </c:pt>
                <c:pt idx="3560">
                  <c:v>95.500796432318353</c:v>
                </c:pt>
                <c:pt idx="3561">
                  <c:v>95.461701211733129</c:v>
                </c:pt>
                <c:pt idx="3562">
                  <c:v>95.4510521746611</c:v>
                </c:pt>
                <c:pt idx="3563">
                  <c:v>95.386700519047665</c:v>
                </c:pt>
                <c:pt idx="3564">
                  <c:v>95.372223425654468</c:v>
                </c:pt>
                <c:pt idx="3565">
                  <c:v>95.350890729030155</c:v>
                </c:pt>
                <c:pt idx="3566">
                  <c:v>95.34401370925039</c:v>
                </c:pt>
                <c:pt idx="3567">
                  <c:v>95.326553426867804</c:v>
                </c:pt>
                <c:pt idx="3568">
                  <c:v>95.313410459425015</c:v>
                </c:pt>
                <c:pt idx="3569">
                  <c:v>95.304327980240203</c:v>
                </c:pt>
                <c:pt idx="3570">
                  <c:v>95.300345010730851</c:v>
                </c:pt>
                <c:pt idx="3571">
                  <c:v>95.278354703043661</c:v>
                </c:pt>
                <c:pt idx="3572">
                  <c:v>95.274562830199343</c:v>
                </c:pt>
                <c:pt idx="3573">
                  <c:v>95.270898392710805</c:v>
                </c:pt>
                <c:pt idx="3574">
                  <c:v>95.23836543156186</c:v>
                </c:pt>
                <c:pt idx="3575">
                  <c:v>95.210337418717415</c:v>
                </c:pt>
                <c:pt idx="3576">
                  <c:v>95.101365684986348</c:v>
                </c:pt>
                <c:pt idx="3577">
                  <c:v>95.076307677194933</c:v>
                </c:pt>
                <c:pt idx="3578">
                  <c:v>95.065050690272741</c:v>
                </c:pt>
                <c:pt idx="3579">
                  <c:v>94.866122982581416</c:v>
                </c:pt>
                <c:pt idx="3580">
                  <c:v>94.839523563260784</c:v>
                </c:pt>
                <c:pt idx="3581">
                  <c:v>94.833272638217139</c:v>
                </c:pt>
                <c:pt idx="3582">
                  <c:v>94.815818684993189</c:v>
                </c:pt>
                <c:pt idx="3583">
                  <c:v>94.814657047347239</c:v>
                </c:pt>
                <c:pt idx="3584">
                  <c:v>94.811265226844995</c:v>
                </c:pt>
                <c:pt idx="3585">
                  <c:v>94.792729629024734</c:v>
                </c:pt>
                <c:pt idx="3586">
                  <c:v>94.754227566748355</c:v>
                </c:pt>
                <c:pt idx="3587">
                  <c:v>94.742039325938165</c:v>
                </c:pt>
                <c:pt idx="3588">
                  <c:v>94.703953787029818</c:v>
                </c:pt>
                <c:pt idx="3589">
                  <c:v>94.655703801300902</c:v>
                </c:pt>
                <c:pt idx="3590">
                  <c:v>94.649388024183651</c:v>
                </c:pt>
                <c:pt idx="3591">
                  <c:v>94.603351249145774</c:v>
                </c:pt>
                <c:pt idx="3592">
                  <c:v>94.602423822807765</c:v>
                </c:pt>
                <c:pt idx="3593">
                  <c:v>94.581433774800431</c:v>
                </c:pt>
                <c:pt idx="3594">
                  <c:v>94.536628751867241</c:v>
                </c:pt>
                <c:pt idx="3595">
                  <c:v>94.509413340049335</c:v>
                </c:pt>
                <c:pt idx="3596">
                  <c:v>94.50481085633723</c:v>
                </c:pt>
                <c:pt idx="3597">
                  <c:v>94.480596046885694</c:v>
                </c:pt>
                <c:pt idx="3598">
                  <c:v>94.455850662694502</c:v>
                </c:pt>
                <c:pt idx="3599">
                  <c:v>94.455753515096447</c:v>
                </c:pt>
                <c:pt idx="3600">
                  <c:v>94.455337174313101</c:v>
                </c:pt>
                <c:pt idx="3601">
                  <c:v>94.441156005620115</c:v>
                </c:pt>
                <c:pt idx="3602">
                  <c:v>94.439424484272237</c:v>
                </c:pt>
                <c:pt idx="3603">
                  <c:v>94.428615903749247</c:v>
                </c:pt>
                <c:pt idx="3604">
                  <c:v>94.406790010330525</c:v>
                </c:pt>
                <c:pt idx="3605">
                  <c:v>94.343442827118722</c:v>
                </c:pt>
                <c:pt idx="3606">
                  <c:v>94.311342640936545</c:v>
                </c:pt>
                <c:pt idx="3607">
                  <c:v>94.264544135125689</c:v>
                </c:pt>
                <c:pt idx="3608">
                  <c:v>94.259261882338009</c:v>
                </c:pt>
                <c:pt idx="3609">
                  <c:v>94.254950741218593</c:v>
                </c:pt>
                <c:pt idx="3610">
                  <c:v>94.216158464022456</c:v>
                </c:pt>
                <c:pt idx="3611">
                  <c:v>94.210143862349184</c:v>
                </c:pt>
                <c:pt idx="3612">
                  <c:v>94.193348327645282</c:v>
                </c:pt>
                <c:pt idx="3613">
                  <c:v>94.19139174061884</c:v>
                </c:pt>
                <c:pt idx="3614">
                  <c:v>94.180129856309875</c:v>
                </c:pt>
                <c:pt idx="3615">
                  <c:v>94.173020065247343</c:v>
                </c:pt>
                <c:pt idx="3616">
                  <c:v>94.104247809494495</c:v>
                </c:pt>
                <c:pt idx="3617">
                  <c:v>94.090114156661926</c:v>
                </c:pt>
                <c:pt idx="3618">
                  <c:v>94.088303783686328</c:v>
                </c:pt>
                <c:pt idx="3619">
                  <c:v>94.041051361004378</c:v>
                </c:pt>
                <c:pt idx="3620">
                  <c:v>94.040986554306784</c:v>
                </c:pt>
                <c:pt idx="3621">
                  <c:v>94.023321190135007</c:v>
                </c:pt>
                <c:pt idx="3622">
                  <c:v>93.979315474648232</c:v>
                </c:pt>
                <c:pt idx="3623">
                  <c:v>93.934132739698015</c:v>
                </c:pt>
                <c:pt idx="3624">
                  <c:v>93.933751725215814</c:v>
                </c:pt>
                <c:pt idx="3625">
                  <c:v>93.93044052310951</c:v>
                </c:pt>
                <c:pt idx="3626">
                  <c:v>93.921561715772924</c:v>
                </c:pt>
                <c:pt idx="3627">
                  <c:v>93.891213248218079</c:v>
                </c:pt>
                <c:pt idx="3628">
                  <c:v>93.882730211598968</c:v>
                </c:pt>
                <c:pt idx="3629">
                  <c:v>93.854909893829202</c:v>
                </c:pt>
                <c:pt idx="3630">
                  <c:v>93.839411999108194</c:v>
                </c:pt>
                <c:pt idx="3631">
                  <c:v>93.83698773545477</c:v>
                </c:pt>
                <c:pt idx="3632">
                  <c:v>93.806606996612842</c:v>
                </c:pt>
                <c:pt idx="3633">
                  <c:v>93.755736318099949</c:v>
                </c:pt>
                <c:pt idx="3634">
                  <c:v>93.690709842812041</c:v>
                </c:pt>
                <c:pt idx="3635">
                  <c:v>93.686568730914303</c:v>
                </c:pt>
                <c:pt idx="3636">
                  <c:v>93.636763755043461</c:v>
                </c:pt>
                <c:pt idx="3637">
                  <c:v>93.617797759769104</c:v>
                </c:pt>
                <c:pt idx="3638">
                  <c:v>93.613864647883418</c:v>
                </c:pt>
                <c:pt idx="3639">
                  <c:v>93.590289447454339</c:v>
                </c:pt>
                <c:pt idx="3640">
                  <c:v>93.586458850588443</c:v>
                </c:pt>
                <c:pt idx="3641">
                  <c:v>93.508923621738546</c:v>
                </c:pt>
                <c:pt idx="3642">
                  <c:v>93.474416717947236</c:v>
                </c:pt>
                <c:pt idx="3643">
                  <c:v>93.465447482054316</c:v>
                </c:pt>
                <c:pt idx="3644">
                  <c:v>93.460346655649147</c:v>
                </c:pt>
                <c:pt idx="3645">
                  <c:v>93.437702296576447</c:v>
                </c:pt>
                <c:pt idx="3646">
                  <c:v>93.408174899888706</c:v>
                </c:pt>
                <c:pt idx="3647">
                  <c:v>93.363665395449104</c:v>
                </c:pt>
                <c:pt idx="3648">
                  <c:v>93.357759127765505</c:v>
                </c:pt>
                <c:pt idx="3649">
                  <c:v>93.349074590703651</c:v>
                </c:pt>
                <c:pt idx="3650">
                  <c:v>93.330457993710681</c:v>
                </c:pt>
                <c:pt idx="3651">
                  <c:v>93.328546945800866</c:v>
                </c:pt>
                <c:pt idx="3652">
                  <c:v>93.312796313179334</c:v>
                </c:pt>
                <c:pt idx="3653">
                  <c:v>93.307359642684588</c:v>
                </c:pt>
                <c:pt idx="3654">
                  <c:v>93.224706192983334</c:v>
                </c:pt>
                <c:pt idx="3655">
                  <c:v>93.207289797999977</c:v>
                </c:pt>
                <c:pt idx="3656">
                  <c:v>93.195798608877411</c:v>
                </c:pt>
                <c:pt idx="3657">
                  <c:v>93.178765556988836</c:v>
                </c:pt>
                <c:pt idx="3658">
                  <c:v>93.163133644714819</c:v>
                </c:pt>
                <c:pt idx="3659">
                  <c:v>93.103514773805458</c:v>
                </c:pt>
                <c:pt idx="3660">
                  <c:v>93.067787744959006</c:v>
                </c:pt>
                <c:pt idx="3661">
                  <c:v>93.061960476939348</c:v>
                </c:pt>
                <c:pt idx="3662">
                  <c:v>93.048506787354384</c:v>
                </c:pt>
                <c:pt idx="3663">
                  <c:v>93.031473104351321</c:v>
                </c:pt>
                <c:pt idx="3664">
                  <c:v>93.030078551592737</c:v>
                </c:pt>
                <c:pt idx="3665">
                  <c:v>93.013328692946146</c:v>
                </c:pt>
                <c:pt idx="3666">
                  <c:v>93.006218484733651</c:v>
                </c:pt>
                <c:pt idx="3667">
                  <c:v>92.948170078465111</c:v>
                </c:pt>
                <c:pt idx="3668">
                  <c:v>92.920907377362113</c:v>
                </c:pt>
                <c:pt idx="3669">
                  <c:v>92.915484462409026</c:v>
                </c:pt>
                <c:pt idx="3670">
                  <c:v>92.905671426160652</c:v>
                </c:pt>
                <c:pt idx="3671">
                  <c:v>92.829539204018815</c:v>
                </c:pt>
                <c:pt idx="3672">
                  <c:v>92.803971398075461</c:v>
                </c:pt>
                <c:pt idx="3673">
                  <c:v>92.765772073704625</c:v>
                </c:pt>
                <c:pt idx="3674">
                  <c:v>92.716512479566575</c:v>
                </c:pt>
                <c:pt idx="3675">
                  <c:v>92.708174501802858</c:v>
                </c:pt>
                <c:pt idx="3676">
                  <c:v>92.692000640274358</c:v>
                </c:pt>
                <c:pt idx="3677">
                  <c:v>92.686763152009661</c:v>
                </c:pt>
                <c:pt idx="3678">
                  <c:v>92.669998639128082</c:v>
                </c:pt>
                <c:pt idx="3679">
                  <c:v>92.664815499267959</c:v>
                </c:pt>
                <c:pt idx="3680">
                  <c:v>92.616594070579453</c:v>
                </c:pt>
                <c:pt idx="3681">
                  <c:v>92.595257062173118</c:v>
                </c:pt>
                <c:pt idx="3682">
                  <c:v>92.532693712318817</c:v>
                </c:pt>
                <c:pt idx="3683">
                  <c:v>92.526195714180943</c:v>
                </c:pt>
                <c:pt idx="3684">
                  <c:v>92.508327516635461</c:v>
                </c:pt>
                <c:pt idx="3685">
                  <c:v>92.495133143309332</c:v>
                </c:pt>
                <c:pt idx="3686">
                  <c:v>92.485981832021636</c:v>
                </c:pt>
                <c:pt idx="3687">
                  <c:v>92.462064209681884</c:v>
                </c:pt>
                <c:pt idx="3688">
                  <c:v>92.346819253978495</c:v>
                </c:pt>
                <c:pt idx="3689">
                  <c:v>92.326970816495873</c:v>
                </c:pt>
                <c:pt idx="3690">
                  <c:v>92.322872587298903</c:v>
                </c:pt>
                <c:pt idx="3691">
                  <c:v>92.321750118117222</c:v>
                </c:pt>
                <c:pt idx="3692">
                  <c:v>92.309598493464719</c:v>
                </c:pt>
                <c:pt idx="3693">
                  <c:v>92.224542606691102</c:v>
                </c:pt>
                <c:pt idx="3694">
                  <c:v>92.181682171315813</c:v>
                </c:pt>
                <c:pt idx="3695">
                  <c:v>92.142247397046461</c:v>
                </c:pt>
                <c:pt idx="3696">
                  <c:v>92.112126577069674</c:v>
                </c:pt>
                <c:pt idx="3697">
                  <c:v>92.100639694769797</c:v>
                </c:pt>
                <c:pt idx="3698">
                  <c:v>92.040805526279215</c:v>
                </c:pt>
                <c:pt idx="3699">
                  <c:v>92.038019800477741</c:v>
                </c:pt>
                <c:pt idx="3700">
                  <c:v>91.99377385814482</c:v>
                </c:pt>
                <c:pt idx="3701">
                  <c:v>91.970685940030577</c:v>
                </c:pt>
                <c:pt idx="3702">
                  <c:v>91.969532831421773</c:v>
                </c:pt>
                <c:pt idx="3703">
                  <c:v>91.960604373854594</c:v>
                </c:pt>
                <c:pt idx="3704">
                  <c:v>91.910863963356903</c:v>
                </c:pt>
                <c:pt idx="3705">
                  <c:v>91.902878830392041</c:v>
                </c:pt>
                <c:pt idx="3706">
                  <c:v>91.878001220657154</c:v>
                </c:pt>
                <c:pt idx="3707">
                  <c:v>91.870827124334113</c:v>
                </c:pt>
                <c:pt idx="3708">
                  <c:v>91.768681306703002</c:v>
                </c:pt>
                <c:pt idx="3709">
                  <c:v>91.757826454255721</c:v>
                </c:pt>
                <c:pt idx="3710">
                  <c:v>91.713405483332053</c:v>
                </c:pt>
                <c:pt idx="3711">
                  <c:v>91.703457222057764</c:v>
                </c:pt>
                <c:pt idx="3712">
                  <c:v>91.682743172092813</c:v>
                </c:pt>
                <c:pt idx="3713">
                  <c:v>91.672979226681036</c:v>
                </c:pt>
                <c:pt idx="3714">
                  <c:v>91.648695482033517</c:v>
                </c:pt>
                <c:pt idx="3715">
                  <c:v>91.632001657005219</c:v>
                </c:pt>
                <c:pt idx="3716">
                  <c:v>91.628871224039415</c:v>
                </c:pt>
                <c:pt idx="3717">
                  <c:v>91.612906935003025</c:v>
                </c:pt>
                <c:pt idx="3718">
                  <c:v>91.581949749461614</c:v>
                </c:pt>
                <c:pt idx="3719">
                  <c:v>91.563427451413943</c:v>
                </c:pt>
                <c:pt idx="3720">
                  <c:v>91.553974064008344</c:v>
                </c:pt>
                <c:pt idx="3721">
                  <c:v>91.477333675220862</c:v>
                </c:pt>
                <c:pt idx="3722">
                  <c:v>91.466633383611708</c:v>
                </c:pt>
                <c:pt idx="3723">
                  <c:v>91.46332547848435</c:v>
                </c:pt>
                <c:pt idx="3724">
                  <c:v>91.444142805199363</c:v>
                </c:pt>
                <c:pt idx="3725">
                  <c:v>91.416020261596557</c:v>
                </c:pt>
                <c:pt idx="3726">
                  <c:v>91.409058919436049</c:v>
                </c:pt>
                <c:pt idx="3727">
                  <c:v>91.385299954044044</c:v>
                </c:pt>
                <c:pt idx="3728">
                  <c:v>91.366642521483428</c:v>
                </c:pt>
                <c:pt idx="3729">
                  <c:v>91.32205826217087</c:v>
                </c:pt>
                <c:pt idx="3730">
                  <c:v>91.301843374992316</c:v>
                </c:pt>
                <c:pt idx="3731">
                  <c:v>91.285084682121152</c:v>
                </c:pt>
                <c:pt idx="3732">
                  <c:v>91.278822241023079</c:v>
                </c:pt>
                <c:pt idx="3733">
                  <c:v>91.214249598612938</c:v>
                </c:pt>
                <c:pt idx="3734">
                  <c:v>91.172322858507101</c:v>
                </c:pt>
                <c:pt idx="3735">
                  <c:v>91.156808387590942</c:v>
                </c:pt>
                <c:pt idx="3736">
                  <c:v>91.14636495273902</c:v>
                </c:pt>
                <c:pt idx="3737">
                  <c:v>91.142755668237058</c:v>
                </c:pt>
                <c:pt idx="3738">
                  <c:v>91.077261971296934</c:v>
                </c:pt>
                <c:pt idx="3739">
                  <c:v>91.075593084985172</c:v>
                </c:pt>
                <c:pt idx="3740">
                  <c:v>91.06166476524163</c:v>
                </c:pt>
                <c:pt idx="3741">
                  <c:v>90.989411804973273</c:v>
                </c:pt>
                <c:pt idx="3742">
                  <c:v>90.971457660898366</c:v>
                </c:pt>
                <c:pt idx="3743">
                  <c:v>90.959446813893393</c:v>
                </c:pt>
                <c:pt idx="3744">
                  <c:v>90.953401481968342</c:v>
                </c:pt>
                <c:pt idx="3745">
                  <c:v>90.952203232843999</c:v>
                </c:pt>
                <c:pt idx="3746">
                  <c:v>90.879270314781976</c:v>
                </c:pt>
                <c:pt idx="3747">
                  <c:v>90.862229302375582</c:v>
                </c:pt>
                <c:pt idx="3748">
                  <c:v>90.848651478187321</c:v>
                </c:pt>
                <c:pt idx="3749">
                  <c:v>90.841282987310407</c:v>
                </c:pt>
                <c:pt idx="3750">
                  <c:v>90.828056435950828</c:v>
                </c:pt>
                <c:pt idx="3751">
                  <c:v>90.788412619610497</c:v>
                </c:pt>
                <c:pt idx="3752">
                  <c:v>90.72593885042734</c:v>
                </c:pt>
                <c:pt idx="3753">
                  <c:v>90.721768365752979</c:v>
                </c:pt>
                <c:pt idx="3754">
                  <c:v>90.693737704593573</c:v>
                </c:pt>
                <c:pt idx="3755">
                  <c:v>90.636984663269018</c:v>
                </c:pt>
                <c:pt idx="3756">
                  <c:v>90.577756974948059</c:v>
                </c:pt>
                <c:pt idx="3757">
                  <c:v>90.561392445143085</c:v>
                </c:pt>
                <c:pt idx="3758">
                  <c:v>90.525421566883239</c:v>
                </c:pt>
                <c:pt idx="3759">
                  <c:v>90.509452810880262</c:v>
                </c:pt>
                <c:pt idx="3760">
                  <c:v>90.504411129090883</c:v>
                </c:pt>
                <c:pt idx="3761">
                  <c:v>90.442621167151557</c:v>
                </c:pt>
                <c:pt idx="3762">
                  <c:v>90.337581221776617</c:v>
                </c:pt>
                <c:pt idx="3763">
                  <c:v>90.318870877799796</c:v>
                </c:pt>
                <c:pt idx="3764">
                  <c:v>90.307612516968106</c:v>
                </c:pt>
                <c:pt idx="3765">
                  <c:v>90.291025552690783</c:v>
                </c:pt>
                <c:pt idx="3766">
                  <c:v>90.290613904974933</c:v>
                </c:pt>
                <c:pt idx="3767">
                  <c:v>90.238874017885522</c:v>
                </c:pt>
                <c:pt idx="3768">
                  <c:v>90.182992610716298</c:v>
                </c:pt>
                <c:pt idx="3769">
                  <c:v>90.134498625059891</c:v>
                </c:pt>
                <c:pt idx="3770">
                  <c:v>90.11900729121335</c:v>
                </c:pt>
                <c:pt idx="3771">
                  <c:v>90.095026229184498</c:v>
                </c:pt>
                <c:pt idx="3772">
                  <c:v>90.067046510901477</c:v>
                </c:pt>
                <c:pt idx="3773">
                  <c:v>90.053427285895665</c:v>
                </c:pt>
                <c:pt idx="3774">
                  <c:v>90.040888536663985</c:v>
                </c:pt>
                <c:pt idx="3775">
                  <c:v>90.038062608736141</c:v>
                </c:pt>
                <c:pt idx="3776">
                  <c:v>90.03487371034619</c:v>
                </c:pt>
                <c:pt idx="3777">
                  <c:v>90.032881516762984</c:v>
                </c:pt>
                <c:pt idx="3778">
                  <c:v>90.019783776436341</c:v>
                </c:pt>
                <c:pt idx="3779">
                  <c:v>89.985380336176902</c:v>
                </c:pt>
                <c:pt idx="3780">
                  <c:v>89.95757028420897</c:v>
                </c:pt>
                <c:pt idx="3781">
                  <c:v>89.948276188632647</c:v>
                </c:pt>
                <c:pt idx="3782">
                  <c:v>89.860750291238773</c:v>
                </c:pt>
                <c:pt idx="3783">
                  <c:v>89.859114336742948</c:v>
                </c:pt>
                <c:pt idx="3784">
                  <c:v>89.858530777638848</c:v>
                </c:pt>
                <c:pt idx="3785">
                  <c:v>89.856357438987686</c:v>
                </c:pt>
                <c:pt idx="3786">
                  <c:v>89.82586282066471</c:v>
                </c:pt>
                <c:pt idx="3787">
                  <c:v>89.744290295962799</c:v>
                </c:pt>
                <c:pt idx="3788">
                  <c:v>89.74290404270775</c:v>
                </c:pt>
                <c:pt idx="3789">
                  <c:v>89.616476000748492</c:v>
                </c:pt>
                <c:pt idx="3790">
                  <c:v>89.613668809645461</c:v>
                </c:pt>
                <c:pt idx="3791">
                  <c:v>89.551952332908797</c:v>
                </c:pt>
                <c:pt idx="3792">
                  <c:v>89.550753053202186</c:v>
                </c:pt>
                <c:pt idx="3793">
                  <c:v>89.542442891125447</c:v>
                </c:pt>
                <c:pt idx="3794">
                  <c:v>89.541236089623794</c:v>
                </c:pt>
                <c:pt idx="3795">
                  <c:v>89.533714425042774</c:v>
                </c:pt>
                <c:pt idx="3796">
                  <c:v>89.507634625934358</c:v>
                </c:pt>
                <c:pt idx="3797">
                  <c:v>89.504525451283399</c:v>
                </c:pt>
                <c:pt idx="3798">
                  <c:v>89.479781951348755</c:v>
                </c:pt>
                <c:pt idx="3799">
                  <c:v>89.450723559432177</c:v>
                </c:pt>
                <c:pt idx="3800">
                  <c:v>89.446924748982454</c:v>
                </c:pt>
                <c:pt idx="3801">
                  <c:v>89.414178932487559</c:v>
                </c:pt>
                <c:pt idx="3802">
                  <c:v>89.396675753883386</c:v>
                </c:pt>
                <c:pt idx="3803">
                  <c:v>89.387658888677961</c:v>
                </c:pt>
                <c:pt idx="3804">
                  <c:v>89.31009470371356</c:v>
                </c:pt>
                <c:pt idx="3805">
                  <c:v>89.298273460098955</c:v>
                </c:pt>
                <c:pt idx="3806">
                  <c:v>89.293388036535347</c:v>
                </c:pt>
                <c:pt idx="3807">
                  <c:v>89.286822481375964</c:v>
                </c:pt>
                <c:pt idx="3808">
                  <c:v>89.261738696611971</c:v>
                </c:pt>
                <c:pt idx="3809">
                  <c:v>89.259236284253134</c:v>
                </c:pt>
                <c:pt idx="3810">
                  <c:v>89.250200895167239</c:v>
                </c:pt>
                <c:pt idx="3811">
                  <c:v>89.239420672093743</c:v>
                </c:pt>
                <c:pt idx="3812">
                  <c:v>89.202789030572632</c:v>
                </c:pt>
                <c:pt idx="3813">
                  <c:v>89.161475290837316</c:v>
                </c:pt>
                <c:pt idx="3814">
                  <c:v>89.1482270022927</c:v>
                </c:pt>
                <c:pt idx="3815">
                  <c:v>89.092121671737516</c:v>
                </c:pt>
                <c:pt idx="3816">
                  <c:v>89.084899051621534</c:v>
                </c:pt>
                <c:pt idx="3817">
                  <c:v>89.061820347223033</c:v>
                </c:pt>
                <c:pt idx="3818">
                  <c:v>89.037628186951665</c:v>
                </c:pt>
                <c:pt idx="3819">
                  <c:v>89.01113382911177</c:v>
                </c:pt>
                <c:pt idx="3820">
                  <c:v>88.965309736921967</c:v>
                </c:pt>
                <c:pt idx="3821">
                  <c:v>88.961289173200228</c:v>
                </c:pt>
                <c:pt idx="3822">
                  <c:v>88.948114346885731</c:v>
                </c:pt>
                <c:pt idx="3823">
                  <c:v>88.911187575050263</c:v>
                </c:pt>
                <c:pt idx="3824">
                  <c:v>88.821549332962093</c:v>
                </c:pt>
                <c:pt idx="3825">
                  <c:v>88.812473072326526</c:v>
                </c:pt>
                <c:pt idx="3826">
                  <c:v>88.801372918641235</c:v>
                </c:pt>
                <c:pt idx="3827">
                  <c:v>88.784839198500592</c:v>
                </c:pt>
                <c:pt idx="3828">
                  <c:v>88.768239413438408</c:v>
                </c:pt>
                <c:pt idx="3829">
                  <c:v>88.734588913122508</c:v>
                </c:pt>
                <c:pt idx="3830">
                  <c:v>88.728360641169473</c:v>
                </c:pt>
                <c:pt idx="3831">
                  <c:v>88.726252106345441</c:v>
                </c:pt>
                <c:pt idx="3832">
                  <c:v>88.722503997330136</c:v>
                </c:pt>
                <c:pt idx="3833">
                  <c:v>88.711036489262497</c:v>
                </c:pt>
                <c:pt idx="3834">
                  <c:v>88.678415682704454</c:v>
                </c:pt>
                <c:pt idx="3835">
                  <c:v>88.675567912169001</c:v>
                </c:pt>
                <c:pt idx="3836">
                  <c:v>88.658688706446412</c:v>
                </c:pt>
                <c:pt idx="3837">
                  <c:v>88.650514759029306</c:v>
                </c:pt>
                <c:pt idx="3838">
                  <c:v>88.641214428122424</c:v>
                </c:pt>
                <c:pt idx="3839">
                  <c:v>88.628712656250514</c:v>
                </c:pt>
                <c:pt idx="3840">
                  <c:v>88.628496839864439</c:v>
                </c:pt>
                <c:pt idx="3841">
                  <c:v>88.62716749648439</c:v>
                </c:pt>
                <c:pt idx="3842">
                  <c:v>88.602483008000249</c:v>
                </c:pt>
                <c:pt idx="3843">
                  <c:v>88.590485001852741</c:v>
                </c:pt>
                <c:pt idx="3844">
                  <c:v>88.527822544176146</c:v>
                </c:pt>
                <c:pt idx="3845">
                  <c:v>88.525207168488393</c:v>
                </c:pt>
                <c:pt idx="3846">
                  <c:v>88.489408568705542</c:v>
                </c:pt>
                <c:pt idx="3847">
                  <c:v>88.471966419275944</c:v>
                </c:pt>
                <c:pt idx="3848">
                  <c:v>88.470731575301031</c:v>
                </c:pt>
                <c:pt idx="3849">
                  <c:v>88.419234199763579</c:v>
                </c:pt>
                <c:pt idx="3850">
                  <c:v>88.41726935435419</c:v>
                </c:pt>
                <c:pt idx="3851">
                  <c:v>88.400479182784437</c:v>
                </c:pt>
                <c:pt idx="3852">
                  <c:v>88.322124347553356</c:v>
                </c:pt>
                <c:pt idx="3853">
                  <c:v>88.319383457214045</c:v>
                </c:pt>
                <c:pt idx="3854">
                  <c:v>88.318611416011663</c:v>
                </c:pt>
                <c:pt idx="3855">
                  <c:v>88.301708265581496</c:v>
                </c:pt>
                <c:pt idx="3856">
                  <c:v>88.288605506056982</c:v>
                </c:pt>
                <c:pt idx="3857">
                  <c:v>88.287041813217385</c:v>
                </c:pt>
                <c:pt idx="3858">
                  <c:v>88.269300065830052</c:v>
                </c:pt>
                <c:pt idx="3859">
                  <c:v>88.261616175791417</c:v>
                </c:pt>
                <c:pt idx="3860">
                  <c:v>88.261085850245053</c:v>
                </c:pt>
                <c:pt idx="3861">
                  <c:v>88.219920828851969</c:v>
                </c:pt>
                <c:pt idx="3862">
                  <c:v>88.215673039718396</c:v>
                </c:pt>
                <c:pt idx="3863">
                  <c:v>88.213111862206134</c:v>
                </c:pt>
                <c:pt idx="3864">
                  <c:v>88.17720992525318</c:v>
                </c:pt>
                <c:pt idx="3865">
                  <c:v>88.153675196689846</c:v>
                </c:pt>
                <c:pt idx="3866">
                  <c:v>88.151783341020788</c:v>
                </c:pt>
                <c:pt idx="3867">
                  <c:v>88.143733928671992</c:v>
                </c:pt>
                <c:pt idx="3868">
                  <c:v>88.067306744297952</c:v>
                </c:pt>
                <c:pt idx="3869">
                  <c:v>88.036512648463827</c:v>
                </c:pt>
                <c:pt idx="3870">
                  <c:v>87.9949263629819</c:v>
                </c:pt>
                <c:pt idx="3871">
                  <c:v>87.992510234156313</c:v>
                </c:pt>
                <c:pt idx="3872">
                  <c:v>87.990045136994368</c:v>
                </c:pt>
                <c:pt idx="3873">
                  <c:v>87.960036158312377</c:v>
                </c:pt>
                <c:pt idx="3874">
                  <c:v>87.959658169188074</c:v>
                </c:pt>
                <c:pt idx="3875">
                  <c:v>87.945910784257904</c:v>
                </c:pt>
                <c:pt idx="3876">
                  <c:v>87.888651999524896</c:v>
                </c:pt>
                <c:pt idx="3877">
                  <c:v>87.849585522361195</c:v>
                </c:pt>
                <c:pt idx="3878">
                  <c:v>87.843915556588797</c:v>
                </c:pt>
                <c:pt idx="3879">
                  <c:v>87.810450476498431</c:v>
                </c:pt>
                <c:pt idx="3880">
                  <c:v>87.795249430744519</c:v>
                </c:pt>
                <c:pt idx="3881">
                  <c:v>87.664043142864685</c:v>
                </c:pt>
                <c:pt idx="3882">
                  <c:v>87.659748296977128</c:v>
                </c:pt>
                <c:pt idx="3883">
                  <c:v>87.647126417927382</c:v>
                </c:pt>
                <c:pt idx="3884">
                  <c:v>87.608464036432693</c:v>
                </c:pt>
                <c:pt idx="3885">
                  <c:v>87.607028006661565</c:v>
                </c:pt>
                <c:pt idx="3886">
                  <c:v>87.593149479139328</c:v>
                </c:pt>
                <c:pt idx="3887">
                  <c:v>87.589141585171475</c:v>
                </c:pt>
                <c:pt idx="3888">
                  <c:v>87.526954481691007</c:v>
                </c:pt>
                <c:pt idx="3889">
                  <c:v>87.493594518654689</c:v>
                </c:pt>
                <c:pt idx="3890">
                  <c:v>87.49099744033829</c:v>
                </c:pt>
                <c:pt idx="3891">
                  <c:v>87.489011860124435</c:v>
                </c:pt>
                <c:pt idx="3892">
                  <c:v>87.449465689918981</c:v>
                </c:pt>
                <c:pt idx="3893">
                  <c:v>87.446026256997328</c:v>
                </c:pt>
                <c:pt idx="3894">
                  <c:v>87.411004860907809</c:v>
                </c:pt>
                <c:pt idx="3895">
                  <c:v>87.37537543890241</c:v>
                </c:pt>
                <c:pt idx="3896">
                  <c:v>87.367564937453793</c:v>
                </c:pt>
                <c:pt idx="3897">
                  <c:v>87.357426900630841</c:v>
                </c:pt>
                <c:pt idx="3898">
                  <c:v>87.339978923477972</c:v>
                </c:pt>
                <c:pt idx="3899">
                  <c:v>87.338285347959285</c:v>
                </c:pt>
                <c:pt idx="3900">
                  <c:v>87.296319341596956</c:v>
                </c:pt>
                <c:pt idx="3901">
                  <c:v>87.291088544282289</c:v>
                </c:pt>
                <c:pt idx="3902">
                  <c:v>87.285550201117601</c:v>
                </c:pt>
                <c:pt idx="3903">
                  <c:v>87.238738378331931</c:v>
                </c:pt>
                <c:pt idx="3904">
                  <c:v>87.221930075528505</c:v>
                </c:pt>
                <c:pt idx="3905">
                  <c:v>87.211613355477127</c:v>
                </c:pt>
                <c:pt idx="3906">
                  <c:v>87.206902634861322</c:v>
                </c:pt>
                <c:pt idx="3907">
                  <c:v>87.170740539907996</c:v>
                </c:pt>
                <c:pt idx="3908">
                  <c:v>87.164007230047432</c:v>
                </c:pt>
                <c:pt idx="3909">
                  <c:v>87.099682662168931</c:v>
                </c:pt>
                <c:pt idx="3910">
                  <c:v>87.065866639535898</c:v>
                </c:pt>
                <c:pt idx="3911">
                  <c:v>87.043836509518755</c:v>
                </c:pt>
                <c:pt idx="3912">
                  <c:v>87.028348484405555</c:v>
                </c:pt>
                <c:pt idx="3913">
                  <c:v>87.019856068313032</c:v>
                </c:pt>
                <c:pt idx="3914">
                  <c:v>86.972821295684071</c:v>
                </c:pt>
                <c:pt idx="3915">
                  <c:v>86.906690557011927</c:v>
                </c:pt>
                <c:pt idx="3916">
                  <c:v>86.900682201183912</c:v>
                </c:pt>
                <c:pt idx="3917">
                  <c:v>86.899476987745345</c:v>
                </c:pt>
                <c:pt idx="3918">
                  <c:v>86.892840621781872</c:v>
                </c:pt>
                <c:pt idx="3919">
                  <c:v>86.888550575557531</c:v>
                </c:pt>
                <c:pt idx="3920">
                  <c:v>86.867391289763972</c:v>
                </c:pt>
                <c:pt idx="3921">
                  <c:v>86.818757940796246</c:v>
                </c:pt>
                <c:pt idx="3922">
                  <c:v>86.786841049409475</c:v>
                </c:pt>
                <c:pt idx="3923">
                  <c:v>86.784920995022503</c:v>
                </c:pt>
                <c:pt idx="3924">
                  <c:v>86.753766216755096</c:v>
                </c:pt>
                <c:pt idx="3925">
                  <c:v>86.701172842451655</c:v>
                </c:pt>
                <c:pt idx="3926">
                  <c:v>86.668628265145074</c:v>
                </c:pt>
                <c:pt idx="3927">
                  <c:v>86.66774922614448</c:v>
                </c:pt>
                <c:pt idx="3928">
                  <c:v>86.665692064325668</c:v>
                </c:pt>
                <c:pt idx="3929">
                  <c:v>86.651645521364046</c:v>
                </c:pt>
                <c:pt idx="3930">
                  <c:v>86.630338010395207</c:v>
                </c:pt>
                <c:pt idx="3931">
                  <c:v>86.621144897739782</c:v>
                </c:pt>
                <c:pt idx="3932">
                  <c:v>86.601046698818934</c:v>
                </c:pt>
                <c:pt idx="3933">
                  <c:v>86.59219175353283</c:v>
                </c:pt>
                <c:pt idx="3934">
                  <c:v>86.589427966003043</c:v>
                </c:pt>
                <c:pt idx="3935">
                  <c:v>86.578998680524606</c:v>
                </c:pt>
                <c:pt idx="3936">
                  <c:v>86.525575887535993</c:v>
                </c:pt>
                <c:pt idx="3937">
                  <c:v>86.519533154467339</c:v>
                </c:pt>
                <c:pt idx="3938">
                  <c:v>86.518534259939074</c:v>
                </c:pt>
                <c:pt idx="3939">
                  <c:v>86.50297061879904</c:v>
                </c:pt>
                <c:pt idx="3940">
                  <c:v>86.474977184589363</c:v>
                </c:pt>
                <c:pt idx="3941">
                  <c:v>86.45574905715398</c:v>
                </c:pt>
                <c:pt idx="3942">
                  <c:v>86.412987059903529</c:v>
                </c:pt>
                <c:pt idx="3943">
                  <c:v>86.409699821211575</c:v>
                </c:pt>
                <c:pt idx="3944">
                  <c:v>86.404002704451642</c:v>
                </c:pt>
                <c:pt idx="3945">
                  <c:v>86.383899298041044</c:v>
                </c:pt>
                <c:pt idx="3946">
                  <c:v>86.328792904958291</c:v>
                </c:pt>
                <c:pt idx="3947">
                  <c:v>86.326685065535031</c:v>
                </c:pt>
                <c:pt idx="3948">
                  <c:v>86.322486115278679</c:v>
                </c:pt>
                <c:pt idx="3949">
                  <c:v>86.306850662487804</c:v>
                </c:pt>
                <c:pt idx="3950">
                  <c:v>86.276458112383011</c:v>
                </c:pt>
                <c:pt idx="3951">
                  <c:v>86.27280462993636</c:v>
                </c:pt>
                <c:pt idx="3952">
                  <c:v>86.269874275359086</c:v>
                </c:pt>
                <c:pt idx="3953">
                  <c:v>86.185318313967912</c:v>
                </c:pt>
                <c:pt idx="3954">
                  <c:v>86.164856110931865</c:v>
                </c:pt>
                <c:pt idx="3955">
                  <c:v>86.157698351576599</c:v>
                </c:pt>
                <c:pt idx="3956">
                  <c:v>86.147975722254856</c:v>
                </c:pt>
                <c:pt idx="3957">
                  <c:v>86.130654082918227</c:v>
                </c:pt>
                <c:pt idx="3958">
                  <c:v>86.122310975092304</c:v>
                </c:pt>
                <c:pt idx="3959">
                  <c:v>86.12104610799318</c:v>
                </c:pt>
                <c:pt idx="3960">
                  <c:v>86.099902705583318</c:v>
                </c:pt>
                <c:pt idx="3961">
                  <c:v>86.066130635210385</c:v>
                </c:pt>
                <c:pt idx="3962">
                  <c:v>85.975593037094825</c:v>
                </c:pt>
                <c:pt idx="3963">
                  <c:v>85.911257729426836</c:v>
                </c:pt>
                <c:pt idx="3964">
                  <c:v>85.903339517241903</c:v>
                </c:pt>
                <c:pt idx="3965">
                  <c:v>85.883866633564892</c:v>
                </c:pt>
                <c:pt idx="3966">
                  <c:v>85.836253622725067</c:v>
                </c:pt>
                <c:pt idx="3967">
                  <c:v>85.831014896843911</c:v>
                </c:pt>
                <c:pt idx="3968">
                  <c:v>85.815716682686286</c:v>
                </c:pt>
                <c:pt idx="3969">
                  <c:v>85.81489078908163</c:v>
                </c:pt>
                <c:pt idx="3970">
                  <c:v>85.727951443282052</c:v>
                </c:pt>
                <c:pt idx="3971">
                  <c:v>85.700960368053302</c:v>
                </c:pt>
                <c:pt idx="3972">
                  <c:v>85.690797984846228</c:v>
                </c:pt>
                <c:pt idx="3973">
                  <c:v>85.685928015079043</c:v>
                </c:pt>
                <c:pt idx="3974">
                  <c:v>85.661748003732924</c:v>
                </c:pt>
                <c:pt idx="3975">
                  <c:v>85.636432729454341</c:v>
                </c:pt>
                <c:pt idx="3976">
                  <c:v>85.590988594968167</c:v>
                </c:pt>
                <c:pt idx="3977">
                  <c:v>85.579058446774297</c:v>
                </c:pt>
                <c:pt idx="3978">
                  <c:v>85.544521814349821</c:v>
                </c:pt>
                <c:pt idx="3979">
                  <c:v>85.528681740188958</c:v>
                </c:pt>
                <c:pt idx="3980">
                  <c:v>85.527945632431795</c:v>
                </c:pt>
                <c:pt idx="3981">
                  <c:v>85.497666129581589</c:v>
                </c:pt>
                <c:pt idx="3982">
                  <c:v>85.496807861486218</c:v>
                </c:pt>
                <c:pt idx="3983">
                  <c:v>85.469016323929708</c:v>
                </c:pt>
                <c:pt idx="3984">
                  <c:v>85.43225777612453</c:v>
                </c:pt>
                <c:pt idx="3985">
                  <c:v>85.42439738915013</c:v>
                </c:pt>
                <c:pt idx="3986">
                  <c:v>85.422755812280585</c:v>
                </c:pt>
                <c:pt idx="3987">
                  <c:v>85.40112915427126</c:v>
                </c:pt>
                <c:pt idx="3988">
                  <c:v>85.39999870572457</c:v>
                </c:pt>
                <c:pt idx="3989">
                  <c:v>85.386647794123945</c:v>
                </c:pt>
                <c:pt idx="3990">
                  <c:v>85.236226144146968</c:v>
                </c:pt>
                <c:pt idx="3991">
                  <c:v>85.234386895483723</c:v>
                </c:pt>
                <c:pt idx="3992">
                  <c:v>85.214078938088335</c:v>
                </c:pt>
                <c:pt idx="3993">
                  <c:v>85.207365218287535</c:v>
                </c:pt>
                <c:pt idx="3994">
                  <c:v>85.189669151201016</c:v>
                </c:pt>
                <c:pt idx="3995">
                  <c:v>85.177569655847762</c:v>
                </c:pt>
                <c:pt idx="3996">
                  <c:v>85.172209612343636</c:v>
                </c:pt>
                <c:pt idx="3997">
                  <c:v>85.172088210267717</c:v>
                </c:pt>
                <c:pt idx="3998">
                  <c:v>85.153844413850479</c:v>
                </c:pt>
                <c:pt idx="3999">
                  <c:v>85.101361382983669</c:v>
                </c:pt>
                <c:pt idx="4000">
                  <c:v>85.091264148347221</c:v>
                </c:pt>
                <c:pt idx="4001">
                  <c:v>85.071675055780233</c:v>
                </c:pt>
                <c:pt idx="4002">
                  <c:v>85.064061917742762</c:v>
                </c:pt>
                <c:pt idx="4003">
                  <c:v>85.063485647936005</c:v>
                </c:pt>
                <c:pt idx="4004">
                  <c:v>85.055857656528616</c:v>
                </c:pt>
                <c:pt idx="4005">
                  <c:v>85.010817500796449</c:v>
                </c:pt>
                <c:pt idx="4006">
                  <c:v>85.001052263502061</c:v>
                </c:pt>
                <c:pt idx="4007">
                  <c:v>84.971512196222079</c:v>
                </c:pt>
                <c:pt idx="4008">
                  <c:v>84.954518068338999</c:v>
                </c:pt>
                <c:pt idx="4009">
                  <c:v>84.93565466087145</c:v>
                </c:pt>
                <c:pt idx="4010">
                  <c:v>84.910207670692287</c:v>
                </c:pt>
                <c:pt idx="4011">
                  <c:v>84.874902647674546</c:v>
                </c:pt>
                <c:pt idx="4012">
                  <c:v>84.839721203671331</c:v>
                </c:pt>
                <c:pt idx="4013">
                  <c:v>84.833331448032382</c:v>
                </c:pt>
                <c:pt idx="4014">
                  <c:v>84.757214554730851</c:v>
                </c:pt>
                <c:pt idx="4015">
                  <c:v>84.731785968167046</c:v>
                </c:pt>
                <c:pt idx="4016">
                  <c:v>84.683022852802154</c:v>
                </c:pt>
                <c:pt idx="4017">
                  <c:v>84.5467569191715</c:v>
                </c:pt>
                <c:pt idx="4018">
                  <c:v>84.538565080730649</c:v>
                </c:pt>
                <c:pt idx="4019">
                  <c:v>84.489210911143459</c:v>
                </c:pt>
                <c:pt idx="4020">
                  <c:v>84.462275899388999</c:v>
                </c:pt>
                <c:pt idx="4021">
                  <c:v>84.455530436309061</c:v>
                </c:pt>
                <c:pt idx="4022">
                  <c:v>84.443919314770199</c:v>
                </c:pt>
                <c:pt idx="4023">
                  <c:v>84.426662158332604</c:v>
                </c:pt>
                <c:pt idx="4024">
                  <c:v>84.424684559083886</c:v>
                </c:pt>
                <c:pt idx="4025">
                  <c:v>84.416675853880406</c:v>
                </c:pt>
                <c:pt idx="4026">
                  <c:v>84.399812108676102</c:v>
                </c:pt>
                <c:pt idx="4027">
                  <c:v>84.381141383438433</c:v>
                </c:pt>
                <c:pt idx="4028">
                  <c:v>84.377890313304789</c:v>
                </c:pt>
                <c:pt idx="4029">
                  <c:v>84.347986275999091</c:v>
                </c:pt>
                <c:pt idx="4030">
                  <c:v>84.312998189951287</c:v>
                </c:pt>
                <c:pt idx="4031">
                  <c:v>84.254545715990773</c:v>
                </c:pt>
                <c:pt idx="4032">
                  <c:v>84.236031471215867</c:v>
                </c:pt>
                <c:pt idx="4033">
                  <c:v>84.225022076930856</c:v>
                </c:pt>
                <c:pt idx="4034">
                  <c:v>84.198328885763843</c:v>
                </c:pt>
                <c:pt idx="4035">
                  <c:v>84.168368897183967</c:v>
                </c:pt>
                <c:pt idx="4036">
                  <c:v>84.164398292845547</c:v>
                </c:pt>
                <c:pt idx="4037">
                  <c:v>84.149766263937067</c:v>
                </c:pt>
                <c:pt idx="4038">
                  <c:v>84.143422763975209</c:v>
                </c:pt>
                <c:pt idx="4039">
                  <c:v>84.133653424084059</c:v>
                </c:pt>
                <c:pt idx="4040">
                  <c:v>84.12853328376886</c:v>
                </c:pt>
                <c:pt idx="4041">
                  <c:v>84.018544699868144</c:v>
                </c:pt>
                <c:pt idx="4042">
                  <c:v>83.989347556970586</c:v>
                </c:pt>
                <c:pt idx="4043">
                  <c:v>83.962580836679422</c:v>
                </c:pt>
                <c:pt idx="4044">
                  <c:v>83.917110722719158</c:v>
                </c:pt>
                <c:pt idx="4045">
                  <c:v>83.911118769185023</c:v>
                </c:pt>
                <c:pt idx="4046">
                  <c:v>83.899773503168902</c:v>
                </c:pt>
                <c:pt idx="4047">
                  <c:v>83.893886768760098</c:v>
                </c:pt>
                <c:pt idx="4048">
                  <c:v>83.874120053730749</c:v>
                </c:pt>
                <c:pt idx="4049">
                  <c:v>83.851613463466606</c:v>
                </c:pt>
                <c:pt idx="4050">
                  <c:v>83.831433986020244</c:v>
                </c:pt>
                <c:pt idx="4051">
                  <c:v>83.805282476217485</c:v>
                </c:pt>
                <c:pt idx="4052">
                  <c:v>83.801707610382422</c:v>
                </c:pt>
                <c:pt idx="4053">
                  <c:v>83.796127357472173</c:v>
                </c:pt>
                <c:pt idx="4054">
                  <c:v>83.785188872635928</c:v>
                </c:pt>
                <c:pt idx="4055">
                  <c:v>83.728409984320322</c:v>
                </c:pt>
                <c:pt idx="4056">
                  <c:v>83.726825933574119</c:v>
                </c:pt>
                <c:pt idx="4057">
                  <c:v>83.726462899070228</c:v>
                </c:pt>
                <c:pt idx="4058">
                  <c:v>83.724275016483332</c:v>
                </c:pt>
                <c:pt idx="4059">
                  <c:v>83.705167036324511</c:v>
                </c:pt>
                <c:pt idx="4060">
                  <c:v>83.703022423567617</c:v>
                </c:pt>
                <c:pt idx="4061">
                  <c:v>83.702380516973577</c:v>
                </c:pt>
                <c:pt idx="4062">
                  <c:v>83.675945956727432</c:v>
                </c:pt>
                <c:pt idx="4063">
                  <c:v>83.670868991508357</c:v>
                </c:pt>
                <c:pt idx="4064">
                  <c:v>83.617220249242578</c:v>
                </c:pt>
                <c:pt idx="4065">
                  <c:v>83.604584758868555</c:v>
                </c:pt>
                <c:pt idx="4066">
                  <c:v>83.581101173344109</c:v>
                </c:pt>
                <c:pt idx="4067">
                  <c:v>83.529808844244982</c:v>
                </c:pt>
                <c:pt idx="4068">
                  <c:v>83.513285558135252</c:v>
                </c:pt>
                <c:pt idx="4069">
                  <c:v>83.407219897535072</c:v>
                </c:pt>
                <c:pt idx="4070">
                  <c:v>83.371358424112827</c:v>
                </c:pt>
                <c:pt idx="4071">
                  <c:v>83.369806649701403</c:v>
                </c:pt>
                <c:pt idx="4072">
                  <c:v>83.354994725333597</c:v>
                </c:pt>
                <c:pt idx="4073">
                  <c:v>83.3528345312602</c:v>
                </c:pt>
                <c:pt idx="4074">
                  <c:v>83.321160404834771</c:v>
                </c:pt>
                <c:pt idx="4075">
                  <c:v>83.310501145734122</c:v>
                </c:pt>
                <c:pt idx="4076">
                  <c:v>83.310206009709873</c:v>
                </c:pt>
                <c:pt idx="4077">
                  <c:v>83.285208400369058</c:v>
                </c:pt>
                <c:pt idx="4078">
                  <c:v>83.256526221402595</c:v>
                </c:pt>
                <c:pt idx="4079">
                  <c:v>83.246268873742366</c:v>
                </c:pt>
                <c:pt idx="4080">
                  <c:v>83.238926278640022</c:v>
                </c:pt>
                <c:pt idx="4081">
                  <c:v>83.234417803461696</c:v>
                </c:pt>
                <c:pt idx="4082">
                  <c:v>83.22204085572065</c:v>
                </c:pt>
                <c:pt idx="4083">
                  <c:v>83.218879833984801</c:v>
                </c:pt>
                <c:pt idx="4084">
                  <c:v>83.203482160881293</c:v>
                </c:pt>
                <c:pt idx="4085">
                  <c:v>83.18033491574414</c:v>
                </c:pt>
                <c:pt idx="4086">
                  <c:v>83.173759691400534</c:v>
                </c:pt>
                <c:pt idx="4087">
                  <c:v>83.166192049206771</c:v>
                </c:pt>
                <c:pt idx="4088">
                  <c:v>83.155497245543316</c:v>
                </c:pt>
                <c:pt idx="4089">
                  <c:v>83.104702015045731</c:v>
                </c:pt>
                <c:pt idx="4090">
                  <c:v>83.063084343084228</c:v>
                </c:pt>
                <c:pt idx="4091">
                  <c:v>83.046209635316998</c:v>
                </c:pt>
                <c:pt idx="4092">
                  <c:v>83.039198014179206</c:v>
                </c:pt>
                <c:pt idx="4093">
                  <c:v>83.038766070915472</c:v>
                </c:pt>
                <c:pt idx="4094">
                  <c:v>82.92554298334916</c:v>
                </c:pt>
                <c:pt idx="4095">
                  <c:v>82.911600915128076</c:v>
                </c:pt>
                <c:pt idx="4096">
                  <c:v>82.867492853556442</c:v>
                </c:pt>
                <c:pt idx="4097">
                  <c:v>82.866187318213164</c:v>
                </c:pt>
                <c:pt idx="4098">
                  <c:v>82.856282830579218</c:v>
                </c:pt>
                <c:pt idx="4099">
                  <c:v>82.822153568264326</c:v>
                </c:pt>
                <c:pt idx="4100">
                  <c:v>82.797812916201707</c:v>
                </c:pt>
                <c:pt idx="4101">
                  <c:v>82.722849342035119</c:v>
                </c:pt>
                <c:pt idx="4102">
                  <c:v>82.693741211203147</c:v>
                </c:pt>
                <c:pt idx="4103">
                  <c:v>82.687112786713755</c:v>
                </c:pt>
                <c:pt idx="4104">
                  <c:v>82.679405481658179</c:v>
                </c:pt>
                <c:pt idx="4105">
                  <c:v>82.668443983137806</c:v>
                </c:pt>
                <c:pt idx="4106">
                  <c:v>82.58477663621278</c:v>
                </c:pt>
                <c:pt idx="4107">
                  <c:v>82.533510385017607</c:v>
                </c:pt>
                <c:pt idx="4108">
                  <c:v>82.49209683323258</c:v>
                </c:pt>
                <c:pt idx="4109">
                  <c:v>82.429457418131975</c:v>
                </c:pt>
                <c:pt idx="4110">
                  <c:v>82.396807735462573</c:v>
                </c:pt>
                <c:pt idx="4111">
                  <c:v>82.374850527351441</c:v>
                </c:pt>
                <c:pt idx="4112">
                  <c:v>82.363204214414381</c:v>
                </c:pt>
                <c:pt idx="4113">
                  <c:v>82.343577875687529</c:v>
                </c:pt>
                <c:pt idx="4114">
                  <c:v>82.339273451611419</c:v>
                </c:pt>
                <c:pt idx="4115">
                  <c:v>82.337940116642642</c:v>
                </c:pt>
                <c:pt idx="4116">
                  <c:v>82.337041128630716</c:v>
                </c:pt>
                <c:pt idx="4117">
                  <c:v>82.327565416312027</c:v>
                </c:pt>
                <c:pt idx="4118">
                  <c:v>82.270697168409313</c:v>
                </c:pt>
                <c:pt idx="4119">
                  <c:v>82.265173351344103</c:v>
                </c:pt>
                <c:pt idx="4120">
                  <c:v>82.21691065169415</c:v>
                </c:pt>
                <c:pt idx="4121">
                  <c:v>82.205717185965199</c:v>
                </c:pt>
                <c:pt idx="4122">
                  <c:v>82.130603218756434</c:v>
                </c:pt>
                <c:pt idx="4123">
                  <c:v>82.114298438348953</c:v>
                </c:pt>
                <c:pt idx="4124">
                  <c:v>82.073814369916789</c:v>
                </c:pt>
                <c:pt idx="4125">
                  <c:v>82.069576154373792</c:v>
                </c:pt>
                <c:pt idx="4126">
                  <c:v>82.061966012913686</c:v>
                </c:pt>
                <c:pt idx="4127">
                  <c:v>82.055344245046484</c:v>
                </c:pt>
                <c:pt idx="4128">
                  <c:v>82.042193726323703</c:v>
                </c:pt>
                <c:pt idx="4129">
                  <c:v>82.036924930762837</c:v>
                </c:pt>
                <c:pt idx="4130">
                  <c:v>82.010373095580093</c:v>
                </c:pt>
                <c:pt idx="4131">
                  <c:v>82.004731352229541</c:v>
                </c:pt>
                <c:pt idx="4132">
                  <c:v>81.914017702089225</c:v>
                </c:pt>
                <c:pt idx="4133">
                  <c:v>81.883767865388833</c:v>
                </c:pt>
                <c:pt idx="4134">
                  <c:v>81.839232075615087</c:v>
                </c:pt>
                <c:pt idx="4135">
                  <c:v>81.785287171885685</c:v>
                </c:pt>
                <c:pt idx="4136">
                  <c:v>81.783116533301182</c:v>
                </c:pt>
                <c:pt idx="4137">
                  <c:v>81.777934648767442</c:v>
                </c:pt>
                <c:pt idx="4138">
                  <c:v>81.75228148846719</c:v>
                </c:pt>
                <c:pt idx="4139">
                  <c:v>81.702739005677472</c:v>
                </c:pt>
                <c:pt idx="4140">
                  <c:v>81.6936585064783</c:v>
                </c:pt>
                <c:pt idx="4141">
                  <c:v>81.67169141437985</c:v>
                </c:pt>
                <c:pt idx="4142">
                  <c:v>81.66104855420123</c:v>
                </c:pt>
                <c:pt idx="4143">
                  <c:v>81.650669274744629</c:v>
                </c:pt>
                <c:pt idx="4144">
                  <c:v>81.628487945698453</c:v>
                </c:pt>
                <c:pt idx="4145">
                  <c:v>81.580368089807067</c:v>
                </c:pt>
                <c:pt idx="4146">
                  <c:v>81.546172355113939</c:v>
                </c:pt>
                <c:pt idx="4147">
                  <c:v>81.528560278090495</c:v>
                </c:pt>
                <c:pt idx="4148">
                  <c:v>81.477425823674054</c:v>
                </c:pt>
                <c:pt idx="4149">
                  <c:v>81.439302732986135</c:v>
                </c:pt>
                <c:pt idx="4150">
                  <c:v>81.421470133706947</c:v>
                </c:pt>
                <c:pt idx="4151">
                  <c:v>81.410645648527591</c:v>
                </c:pt>
                <c:pt idx="4152">
                  <c:v>81.376180416634114</c:v>
                </c:pt>
                <c:pt idx="4153">
                  <c:v>81.358368373623307</c:v>
                </c:pt>
                <c:pt idx="4154">
                  <c:v>81.351744354616628</c:v>
                </c:pt>
                <c:pt idx="4155">
                  <c:v>81.342851020283362</c:v>
                </c:pt>
                <c:pt idx="4156">
                  <c:v>81.338099188607075</c:v>
                </c:pt>
                <c:pt idx="4157">
                  <c:v>81.290496317128273</c:v>
                </c:pt>
                <c:pt idx="4158">
                  <c:v>81.264029571416273</c:v>
                </c:pt>
                <c:pt idx="4159">
                  <c:v>81.262290371457198</c:v>
                </c:pt>
                <c:pt idx="4160">
                  <c:v>81.250225135441497</c:v>
                </c:pt>
                <c:pt idx="4161">
                  <c:v>81.24865211658053</c:v>
                </c:pt>
                <c:pt idx="4162">
                  <c:v>81.231246715830068</c:v>
                </c:pt>
                <c:pt idx="4163">
                  <c:v>81.196814334866545</c:v>
                </c:pt>
                <c:pt idx="4164">
                  <c:v>81.130668760098857</c:v>
                </c:pt>
                <c:pt idx="4165">
                  <c:v>81.123358035103038</c:v>
                </c:pt>
                <c:pt idx="4166">
                  <c:v>81.080398249721213</c:v>
                </c:pt>
                <c:pt idx="4167">
                  <c:v>81.03601898125379</c:v>
                </c:pt>
                <c:pt idx="4168">
                  <c:v>81.007439645575275</c:v>
                </c:pt>
                <c:pt idx="4169">
                  <c:v>80.990716143473136</c:v>
                </c:pt>
                <c:pt idx="4170">
                  <c:v>80.98204018453761</c:v>
                </c:pt>
                <c:pt idx="4171">
                  <c:v>80.978114425917298</c:v>
                </c:pt>
                <c:pt idx="4172">
                  <c:v>80.930930366161718</c:v>
                </c:pt>
                <c:pt idx="4173">
                  <c:v>80.895884559895947</c:v>
                </c:pt>
                <c:pt idx="4174">
                  <c:v>80.887898511853706</c:v>
                </c:pt>
                <c:pt idx="4175">
                  <c:v>80.876362569160548</c:v>
                </c:pt>
                <c:pt idx="4176">
                  <c:v>80.851997835391614</c:v>
                </c:pt>
                <c:pt idx="4177">
                  <c:v>80.827171733047393</c:v>
                </c:pt>
                <c:pt idx="4178">
                  <c:v>80.682223938829139</c:v>
                </c:pt>
                <c:pt idx="4179">
                  <c:v>80.665771751694365</c:v>
                </c:pt>
                <c:pt idx="4180">
                  <c:v>80.663677449018479</c:v>
                </c:pt>
                <c:pt idx="4181">
                  <c:v>80.642778885024839</c:v>
                </c:pt>
                <c:pt idx="4182">
                  <c:v>80.55501465058471</c:v>
                </c:pt>
                <c:pt idx="4183">
                  <c:v>80.498408878804341</c:v>
                </c:pt>
                <c:pt idx="4184">
                  <c:v>80.479184754218295</c:v>
                </c:pt>
                <c:pt idx="4185">
                  <c:v>80.468386832999343</c:v>
                </c:pt>
                <c:pt idx="4186">
                  <c:v>80.459473893653993</c:v>
                </c:pt>
                <c:pt idx="4187">
                  <c:v>80.432836729564499</c:v>
                </c:pt>
                <c:pt idx="4188">
                  <c:v>80.428794452917344</c:v>
                </c:pt>
                <c:pt idx="4189">
                  <c:v>80.427381691806346</c:v>
                </c:pt>
                <c:pt idx="4190">
                  <c:v>80.375880591587816</c:v>
                </c:pt>
                <c:pt idx="4191">
                  <c:v>80.263085980218023</c:v>
                </c:pt>
                <c:pt idx="4192">
                  <c:v>80.198662752768314</c:v>
                </c:pt>
                <c:pt idx="4193">
                  <c:v>80.194619617741282</c:v>
                </c:pt>
                <c:pt idx="4194">
                  <c:v>80.143414852136019</c:v>
                </c:pt>
                <c:pt idx="4195">
                  <c:v>80.14170552428908</c:v>
                </c:pt>
                <c:pt idx="4196">
                  <c:v>80.119700539184024</c:v>
                </c:pt>
                <c:pt idx="4197">
                  <c:v>80.102317703598445</c:v>
                </c:pt>
                <c:pt idx="4198">
                  <c:v>80.101018259310095</c:v>
                </c:pt>
                <c:pt idx="4199">
                  <c:v>80.098481180349907</c:v>
                </c:pt>
                <c:pt idx="4200">
                  <c:v>80.063433271949847</c:v>
                </c:pt>
                <c:pt idx="4201">
                  <c:v>80.057203050101649</c:v>
                </c:pt>
                <c:pt idx="4202">
                  <c:v>80.055297175321854</c:v>
                </c:pt>
                <c:pt idx="4203">
                  <c:v>80.024813055015699</c:v>
                </c:pt>
                <c:pt idx="4204">
                  <c:v>80.011281018506637</c:v>
                </c:pt>
                <c:pt idx="4205">
                  <c:v>80.010244157484848</c:v>
                </c:pt>
                <c:pt idx="4206">
                  <c:v>79.990186676862066</c:v>
                </c:pt>
                <c:pt idx="4207">
                  <c:v>79.939754806030408</c:v>
                </c:pt>
                <c:pt idx="4208">
                  <c:v>79.935094419189937</c:v>
                </c:pt>
                <c:pt idx="4209">
                  <c:v>79.900665608007273</c:v>
                </c:pt>
                <c:pt idx="4210">
                  <c:v>79.895569632635187</c:v>
                </c:pt>
                <c:pt idx="4211">
                  <c:v>79.87737839835809</c:v>
                </c:pt>
                <c:pt idx="4212">
                  <c:v>79.806007955980874</c:v>
                </c:pt>
                <c:pt idx="4213">
                  <c:v>79.794679565897383</c:v>
                </c:pt>
                <c:pt idx="4214">
                  <c:v>79.765656431340375</c:v>
                </c:pt>
                <c:pt idx="4215">
                  <c:v>79.731684891300318</c:v>
                </c:pt>
                <c:pt idx="4216">
                  <c:v>79.722467868086426</c:v>
                </c:pt>
                <c:pt idx="4217">
                  <c:v>79.698814668902003</c:v>
                </c:pt>
                <c:pt idx="4218">
                  <c:v>79.678009135280163</c:v>
                </c:pt>
                <c:pt idx="4219">
                  <c:v>79.662709487024813</c:v>
                </c:pt>
                <c:pt idx="4220">
                  <c:v>79.654364991460682</c:v>
                </c:pt>
                <c:pt idx="4221">
                  <c:v>79.63906393870252</c:v>
                </c:pt>
                <c:pt idx="4222">
                  <c:v>79.485074788135947</c:v>
                </c:pt>
                <c:pt idx="4223">
                  <c:v>79.481365802225383</c:v>
                </c:pt>
                <c:pt idx="4224">
                  <c:v>79.468107750134308</c:v>
                </c:pt>
                <c:pt idx="4225">
                  <c:v>79.415061019218598</c:v>
                </c:pt>
                <c:pt idx="4226">
                  <c:v>79.385990775373841</c:v>
                </c:pt>
                <c:pt idx="4227">
                  <c:v>79.36389499608137</c:v>
                </c:pt>
                <c:pt idx="4228">
                  <c:v>79.357112956000734</c:v>
                </c:pt>
                <c:pt idx="4229">
                  <c:v>79.349416226723108</c:v>
                </c:pt>
                <c:pt idx="4230">
                  <c:v>79.330377671385008</c:v>
                </c:pt>
                <c:pt idx="4231">
                  <c:v>79.328065349904207</c:v>
                </c:pt>
                <c:pt idx="4232">
                  <c:v>79.311722161443527</c:v>
                </c:pt>
                <c:pt idx="4233">
                  <c:v>79.301251445487921</c:v>
                </c:pt>
                <c:pt idx="4234">
                  <c:v>79.295594021277054</c:v>
                </c:pt>
                <c:pt idx="4235">
                  <c:v>79.280185117001707</c:v>
                </c:pt>
                <c:pt idx="4236">
                  <c:v>79.270844787603437</c:v>
                </c:pt>
                <c:pt idx="4237">
                  <c:v>79.251980742433048</c:v>
                </c:pt>
                <c:pt idx="4238">
                  <c:v>79.211820413747134</c:v>
                </c:pt>
                <c:pt idx="4239">
                  <c:v>79.205404436022704</c:v>
                </c:pt>
                <c:pt idx="4240">
                  <c:v>79.182628956301187</c:v>
                </c:pt>
                <c:pt idx="4241">
                  <c:v>79.100102572862497</c:v>
                </c:pt>
                <c:pt idx="4242">
                  <c:v>79.090079774321936</c:v>
                </c:pt>
                <c:pt idx="4243">
                  <c:v>79.050506802447828</c:v>
                </c:pt>
                <c:pt idx="4244">
                  <c:v>78.965012472057168</c:v>
                </c:pt>
                <c:pt idx="4245">
                  <c:v>78.916163172103197</c:v>
                </c:pt>
                <c:pt idx="4246">
                  <c:v>78.900184413775051</c:v>
                </c:pt>
                <c:pt idx="4247">
                  <c:v>78.888933955637583</c:v>
                </c:pt>
                <c:pt idx="4248">
                  <c:v>78.832615749332518</c:v>
                </c:pt>
                <c:pt idx="4249">
                  <c:v>78.811900711789036</c:v>
                </c:pt>
                <c:pt idx="4250">
                  <c:v>78.78942057669677</c:v>
                </c:pt>
                <c:pt idx="4251">
                  <c:v>78.766310576807101</c:v>
                </c:pt>
                <c:pt idx="4252">
                  <c:v>78.763016629833032</c:v>
                </c:pt>
                <c:pt idx="4253">
                  <c:v>78.726666620223966</c:v>
                </c:pt>
                <c:pt idx="4254">
                  <c:v>78.687410405749517</c:v>
                </c:pt>
                <c:pt idx="4255">
                  <c:v>78.677807676323397</c:v>
                </c:pt>
                <c:pt idx="4256">
                  <c:v>78.661765671840556</c:v>
                </c:pt>
                <c:pt idx="4257">
                  <c:v>78.645605416310829</c:v>
                </c:pt>
                <c:pt idx="4258">
                  <c:v>78.611817460239436</c:v>
                </c:pt>
                <c:pt idx="4259">
                  <c:v>78.598163326110765</c:v>
                </c:pt>
                <c:pt idx="4260">
                  <c:v>78.590560235601686</c:v>
                </c:pt>
                <c:pt idx="4261">
                  <c:v>78.56715728040416</c:v>
                </c:pt>
                <c:pt idx="4262">
                  <c:v>78.562456103705429</c:v>
                </c:pt>
                <c:pt idx="4263">
                  <c:v>78.558681882332095</c:v>
                </c:pt>
                <c:pt idx="4264">
                  <c:v>78.546968284599004</c:v>
                </c:pt>
                <c:pt idx="4265">
                  <c:v>78.543364384442071</c:v>
                </c:pt>
                <c:pt idx="4266">
                  <c:v>78.507006303393794</c:v>
                </c:pt>
                <c:pt idx="4267">
                  <c:v>78.504073057949228</c:v>
                </c:pt>
                <c:pt idx="4268">
                  <c:v>78.502559410313239</c:v>
                </c:pt>
                <c:pt idx="4269">
                  <c:v>78.478295164298785</c:v>
                </c:pt>
                <c:pt idx="4270">
                  <c:v>78.478283040952874</c:v>
                </c:pt>
                <c:pt idx="4271">
                  <c:v>78.466172444974731</c:v>
                </c:pt>
                <c:pt idx="4272">
                  <c:v>78.418590595003025</c:v>
                </c:pt>
                <c:pt idx="4273">
                  <c:v>78.386825011995313</c:v>
                </c:pt>
                <c:pt idx="4274">
                  <c:v>78.363312459982822</c:v>
                </c:pt>
                <c:pt idx="4275">
                  <c:v>78.361828477873672</c:v>
                </c:pt>
                <c:pt idx="4276">
                  <c:v>78.319277474009681</c:v>
                </c:pt>
                <c:pt idx="4277">
                  <c:v>78.315175316351542</c:v>
                </c:pt>
                <c:pt idx="4278">
                  <c:v>78.295557741925364</c:v>
                </c:pt>
                <c:pt idx="4279">
                  <c:v>78.289574722363426</c:v>
                </c:pt>
                <c:pt idx="4280">
                  <c:v>78.286729670062783</c:v>
                </c:pt>
                <c:pt idx="4281">
                  <c:v>78.213972477954883</c:v>
                </c:pt>
                <c:pt idx="4282">
                  <c:v>78.1807546412969</c:v>
                </c:pt>
                <c:pt idx="4283">
                  <c:v>78.177883016787888</c:v>
                </c:pt>
                <c:pt idx="4284">
                  <c:v>78.177173110805825</c:v>
                </c:pt>
                <c:pt idx="4285">
                  <c:v>78.163492738907721</c:v>
                </c:pt>
                <c:pt idx="4286">
                  <c:v>78.156348800740318</c:v>
                </c:pt>
                <c:pt idx="4287">
                  <c:v>78.121031970028</c:v>
                </c:pt>
                <c:pt idx="4288">
                  <c:v>78.107654544925566</c:v>
                </c:pt>
                <c:pt idx="4289">
                  <c:v>78.106789254675121</c:v>
                </c:pt>
                <c:pt idx="4290">
                  <c:v>78.070079114472634</c:v>
                </c:pt>
                <c:pt idx="4291">
                  <c:v>78.04113012636769</c:v>
                </c:pt>
                <c:pt idx="4292">
                  <c:v>78.017446710890709</c:v>
                </c:pt>
                <c:pt idx="4293">
                  <c:v>78.013513323713994</c:v>
                </c:pt>
                <c:pt idx="4294">
                  <c:v>77.94030050697603</c:v>
                </c:pt>
                <c:pt idx="4295">
                  <c:v>77.900884465467286</c:v>
                </c:pt>
                <c:pt idx="4296">
                  <c:v>77.887890315838433</c:v>
                </c:pt>
                <c:pt idx="4297">
                  <c:v>77.847764593703019</c:v>
                </c:pt>
                <c:pt idx="4298">
                  <c:v>77.833440224679691</c:v>
                </c:pt>
                <c:pt idx="4299">
                  <c:v>77.793469280158433</c:v>
                </c:pt>
                <c:pt idx="4300">
                  <c:v>77.787594777221912</c:v>
                </c:pt>
                <c:pt idx="4301">
                  <c:v>77.778229455365278</c:v>
                </c:pt>
                <c:pt idx="4302">
                  <c:v>77.752734977923424</c:v>
                </c:pt>
                <c:pt idx="4303">
                  <c:v>77.736787313442576</c:v>
                </c:pt>
                <c:pt idx="4304">
                  <c:v>77.734238907801839</c:v>
                </c:pt>
                <c:pt idx="4305">
                  <c:v>77.703758991356125</c:v>
                </c:pt>
                <c:pt idx="4306">
                  <c:v>77.695937401684432</c:v>
                </c:pt>
                <c:pt idx="4307">
                  <c:v>77.663478173181147</c:v>
                </c:pt>
                <c:pt idx="4308">
                  <c:v>77.663447630274732</c:v>
                </c:pt>
                <c:pt idx="4309">
                  <c:v>77.612438188634371</c:v>
                </c:pt>
                <c:pt idx="4310">
                  <c:v>77.604249588406773</c:v>
                </c:pt>
                <c:pt idx="4311">
                  <c:v>77.557982609169372</c:v>
                </c:pt>
                <c:pt idx="4312">
                  <c:v>77.496692010845564</c:v>
                </c:pt>
                <c:pt idx="4313">
                  <c:v>77.459490914712575</c:v>
                </c:pt>
                <c:pt idx="4314">
                  <c:v>77.447759708413955</c:v>
                </c:pt>
                <c:pt idx="4315">
                  <c:v>77.442930308729672</c:v>
                </c:pt>
                <c:pt idx="4316">
                  <c:v>77.440345707278382</c:v>
                </c:pt>
                <c:pt idx="4317">
                  <c:v>77.385550877793975</c:v>
                </c:pt>
                <c:pt idx="4318">
                  <c:v>77.384539094059392</c:v>
                </c:pt>
                <c:pt idx="4319">
                  <c:v>77.382979413802232</c:v>
                </c:pt>
                <c:pt idx="4320">
                  <c:v>77.345626477036006</c:v>
                </c:pt>
                <c:pt idx="4321">
                  <c:v>77.318766364097755</c:v>
                </c:pt>
                <c:pt idx="4322">
                  <c:v>77.277971524559348</c:v>
                </c:pt>
                <c:pt idx="4323">
                  <c:v>77.244669932193943</c:v>
                </c:pt>
                <c:pt idx="4324">
                  <c:v>77.213432013966184</c:v>
                </c:pt>
                <c:pt idx="4325">
                  <c:v>77.212579938150625</c:v>
                </c:pt>
                <c:pt idx="4326">
                  <c:v>77.170813582421189</c:v>
                </c:pt>
                <c:pt idx="4327">
                  <c:v>77.166726800035718</c:v>
                </c:pt>
                <c:pt idx="4328">
                  <c:v>77.15922756637444</c:v>
                </c:pt>
                <c:pt idx="4329">
                  <c:v>77.134545085811908</c:v>
                </c:pt>
                <c:pt idx="4330">
                  <c:v>77.093795655169743</c:v>
                </c:pt>
                <c:pt idx="4331">
                  <c:v>77.093139143870459</c:v>
                </c:pt>
                <c:pt idx="4332">
                  <c:v>77.081178914954691</c:v>
                </c:pt>
                <c:pt idx="4333">
                  <c:v>77.030866887661091</c:v>
                </c:pt>
                <c:pt idx="4334">
                  <c:v>77.028045304115039</c:v>
                </c:pt>
                <c:pt idx="4335">
                  <c:v>77.017231368468487</c:v>
                </c:pt>
                <c:pt idx="4336">
                  <c:v>76.958816235263654</c:v>
                </c:pt>
                <c:pt idx="4337">
                  <c:v>76.93891301939108</c:v>
                </c:pt>
                <c:pt idx="4338">
                  <c:v>76.936552326484914</c:v>
                </c:pt>
                <c:pt idx="4339">
                  <c:v>76.934791671100115</c:v>
                </c:pt>
                <c:pt idx="4340">
                  <c:v>76.913170682295586</c:v>
                </c:pt>
                <c:pt idx="4341">
                  <c:v>76.905512168360744</c:v>
                </c:pt>
                <c:pt idx="4342">
                  <c:v>76.850156453886598</c:v>
                </c:pt>
                <c:pt idx="4343">
                  <c:v>76.841316610110496</c:v>
                </c:pt>
                <c:pt idx="4344">
                  <c:v>76.82604540480655</c:v>
                </c:pt>
                <c:pt idx="4345">
                  <c:v>76.791123238584049</c:v>
                </c:pt>
                <c:pt idx="4346">
                  <c:v>76.776470566412073</c:v>
                </c:pt>
                <c:pt idx="4347">
                  <c:v>76.773692414875185</c:v>
                </c:pt>
                <c:pt idx="4348">
                  <c:v>76.743643266055258</c:v>
                </c:pt>
                <c:pt idx="4349">
                  <c:v>76.727133899217847</c:v>
                </c:pt>
                <c:pt idx="4350">
                  <c:v>76.7087353704582</c:v>
                </c:pt>
                <c:pt idx="4351">
                  <c:v>76.694611432003228</c:v>
                </c:pt>
                <c:pt idx="4352">
                  <c:v>76.694152779802948</c:v>
                </c:pt>
                <c:pt idx="4353">
                  <c:v>76.665851339001478</c:v>
                </c:pt>
                <c:pt idx="4354">
                  <c:v>76.652385514128397</c:v>
                </c:pt>
                <c:pt idx="4355">
                  <c:v>76.645784884457214</c:v>
                </c:pt>
                <c:pt idx="4356">
                  <c:v>76.636212618430079</c:v>
                </c:pt>
                <c:pt idx="4357">
                  <c:v>76.61757202736095</c:v>
                </c:pt>
                <c:pt idx="4358">
                  <c:v>76.596289224518486</c:v>
                </c:pt>
                <c:pt idx="4359">
                  <c:v>76.587433962015822</c:v>
                </c:pt>
                <c:pt idx="4360">
                  <c:v>76.551206874542032</c:v>
                </c:pt>
                <c:pt idx="4361">
                  <c:v>76.529379208191756</c:v>
                </c:pt>
                <c:pt idx="4362">
                  <c:v>76.44667155707991</c:v>
                </c:pt>
                <c:pt idx="4363">
                  <c:v>76.434478242319642</c:v>
                </c:pt>
                <c:pt idx="4364">
                  <c:v>76.416827434747717</c:v>
                </c:pt>
                <c:pt idx="4365">
                  <c:v>76.40923957210164</c:v>
                </c:pt>
                <c:pt idx="4366">
                  <c:v>76.406544554716746</c:v>
                </c:pt>
                <c:pt idx="4367">
                  <c:v>76.39486231086471</c:v>
                </c:pt>
                <c:pt idx="4368">
                  <c:v>76.342581654775174</c:v>
                </c:pt>
                <c:pt idx="4369">
                  <c:v>76.301035740505327</c:v>
                </c:pt>
                <c:pt idx="4370">
                  <c:v>76.290696761391956</c:v>
                </c:pt>
                <c:pt idx="4371">
                  <c:v>76.287741079564853</c:v>
                </c:pt>
                <c:pt idx="4372">
                  <c:v>76.252522403358114</c:v>
                </c:pt>
                <c:pt idx="4373">
                  <c:v>76.199969247902118</c:v>
                </c:pt>
                <c:pt idx="4374">
                  <c:v>76.192761779237813</c:v>
                </c:pt>
                <c:pt idx="4375">
                  <c:v>76.17537446120896</c:v>
                </c:pt>
                <c:pt idx="4376">
                  <c:v>76.11180920844302</c:v>
                </c:pt>
                <c:pt idx="4377">
                  <c:v>76.089709592038943</c:v>
                </c:pt>
                <c:pt idx="4378">
                  <c:v>76.07747492714752</c:v>
                </c:pt>
                <c:pt idx="4379">
                  <c:v>76.05790468850283</c:v>
                </c:pt>
                <c:pt idx="4380">
                  <c:v>75.98780175798862</c:v>
                </c:pt>
                <c:pt idx="4381">
                  <c:v>75.95845458989497</c:v>
                </c:pt>
                <c:pt idx="4382">
                  <c:v>75.954046731570301</c:v>
                </c:pt>
                <c:pt idx="4383">
                  <c:v>75.945938800469776</c:v>
                </c:pt>
                <c:pt idx="4384">
                  <c:v>75.91973835700334</c:v>
                </c:pt>
                <c:pt idx="4385">
                  <c:v>75.895038854041672</c:v>
                </c:pt>
                <c:pt idx="4386">
                  <c:v>75.835255228084648</c:v>
                </c:pt>
                <c:pt idx="4387">
                  <c:v>75.829605541122703</c:v>
                </c:pt>
                <c:pt idx="4388">
                  <c:v>75.812044108362343</c:v>
                </c:pt>
                <c:pt idx="4389">
                  <c:v>75.755795013267075</c:v>
                </c:pt>
                <c:pt idx="4390">
                  <c:v>75.746551695499434</c:v>
                </c:pt>
                <c:pt idx="4391">
                  <c:v>75.707975531374032</c:v>
                </c:pt>
                <c:pt idx="4392">
                  <c:v>75.703970280800064</c:v>
                </c:pt>
                <c:pt idx="4393">
                  <c:v>75.618063598588918</c:v>
                </c:pt>
                <c:pt idx="4394">
                  <c:v>75.575263683530409</c:v>
                </c:pt>
                <c:pt idx="4395">
                  <c:v>75.562065598628095</c:v>
                </c:pt>
                <c:pt idx="4396">
                  <c:v>75.549549693056989</c:v>
                </c:pt>
                <c:pt idx="4397">
                  <c:v>75.548289334057927</c:v>
                </c:pt>
                <c:pt idx="4398">
                  <c:v>75.513852772099526</c:v>
                </c:pt>
                <c:pt idx="4399">
                  <c:v>75.510738142820017</c:v>
                </c:pt>
                <c:pt idx="4400">
                  <c:v>75.504140093927219</c:v>
                </c:pt>
                <c:pt idx="4401">
                  <c:v>75.503246225306938</c:v>
                </c:pt>
                <c:pt idx="4402">
                  <c:v>75.501351073150545</c:v>
                </c:pt>
                <c:pt idx="4403">
                  <c:v>75.42875264028693</c:v>
                </c:pt>
                <c:pt idx="4404">
                  <c:v>75.381156274496831</c:v>
                </c:pt>
                <c:pt idx="4405">
                  <c:v>75.350007208679344</c:v>
                </c:pt>
                <c:pt idx="4406">
                  <c:v>75.345294470304196</c:v>
                </c:pt>
                <c:pt idx="4407">
                  <c:v>75.334503219788104</c:v>
                </c:pt>
                <c:pt idx="4408">
                  <c:v>75.318318862688685</c:v>
                </c:pt>
                <c:pt idx="4409">
                  <c:v>75.303965304600013</c:v>
                </c:pt>
                <c:pt idx="4410">
                  <c:v>75.271305300585439</c:v>
                </c:pt>
                <c:pt idx="4411">
                  <c:v>75.267828374762857</c:v>
                </c:pt>
                <c:pt idx="4412">
                  <c:v>75.24812924126077</c:v>
                </c:pt>
                <c:pt idx="4413">
                  <c:v>75.243401096850263</c:v>
                </c:pt>
                <c:pt idx="4414">
                  <c:v>75.221722694413501</c:v>
                </c:pt>
                <c:pt idx="4415">
                  <c:v>75.181635399802246</c:v>
                </c:pt>
                <c:pt idx="4416">
                  <c:v>75.168209416778254</c:v>
                </c:pt>
                <c:pt idx="4417">
                  <c:v>75.152324738998161</c:v>
                </c:pt>
                <c:pt idx="4418">
                  <c:v>75.14790563404712</c:v>
                </c:pt>
                <c:pt idx="4419">
                  <c:v>75.141655263691717</c:v>
                </c:pt>
                <c:pt idx="4420">
                  <c:v>75.135256813778525</c:v>
                </c:pt>
                <c:pt idx="4421">
                  <c:v>75.113312515264113</c:v>
                </c:pt>
                <c:pt idx="4422">
                  <c:v>75.075783748085598</c:v>
                </c:pt>
                <c:pt idx="4423">
                  <c:v>75.035511812868464</c:v>
                </c:pt>
                <c:pt idx="4424">
                  <c:v>74.974404616106227</c:v>
                </c:pt>
                <c:pt idx="4425">
                  <c:v>74.938477995570025</c:v>
                </c:pt>
                <c:pt idx="4426">
                  <c:v>74.908020779985094</c:v>
                </c:pt>
                <c:pt idx="4427">
                  <c:v>74.899477740496508</c:v>
                </c:pt>
                <c:pt idx="4428">
                  <c:v>74.882265516698212</c:v>
                </c:pt>
                <c:pt idx="4429">
                  <c:v>74.856552890918408</c:v>
                </c:pt>
                <c:pt idx="4430">
                  <c:v>74.849830968698214</c:v>
                </c:pt>
                <c:pt idx="4431">
                  <c:v>74.845441366657283</c:v>
                </c:pt>
                <c:pt idx="4432">
                  <c:v>74.770869920254441</c:v>
                </c:pt>
                <c:pt idx="4433">
                  <c:v>74.768760224466973</c:v>
                </c:pt>
                <c:pt idx="4434">
                  <c:v>74.766749885024225</c:v>
                </c:pt>
                <c:pt idx="4435">
                  <c:v>74.754662306544233</c:v>
                </c:pt>
                <c:pt idx="4436">
                  <c:v>74.71285343889916</c:v>
                </c:pt>
                <c:pt idx="4437">
                  <c:v>74.70968137369907</c:v>
                </c:pt>
                <c:pt idx="4438">
                  <c:v>74.686658975893778</c:v>
                </c:pt>
                <c:pt idx="4439">
                  <c:v>74.661943201909551</c:v>
                </c:pt>
                <c:pt idx="4440">
                  <c:v>74.659113505384838</c:v>
                </c:pt>
                <c:pt idx="4441">
                  <c:v>74.65771606917248</c:v>
                </c:pt>
                <c:pt idx="4442">
                  <c:v>74.610286307254299</c:v>
                </c:pt>
                <c:pt idx="4443">
                  <c:v>74.6063191556742</c:v>
                </c:pt>
                <c:pt idx="4444">
                  <c:v>74.593328474777238</c:v>
                </c:pt>
                <c:pt idx="4445">
                  <c:v>74.544670217102635</c:v>
                </c:pt>
                <c:pt idx="4446">
                  <c:v>74.507513502447665</c:v>
                </c:pt>
                <c:pt idx="4447">
                  <c:v>74.474001827129143</c:v>
                </c:pt>
                <c:pt idx="4448">
                  <c:v>74.461496656917021</c:v>
                </c:pt>
                <c:pt idx="4449">
                  <c:v>74.431995722944919</c:v>
                </c:pt>
                <c:pt idx="4450">
                  <c:v>74.425266795322543</c:v>
                </c:pt>
                <c:pt idx="4451">
                  <c:v>74.394968635981257</c:v>
                </c:pt>
                <c:pt idx="4452">
                  <c:v>74.375497493852492</c:v>
                </c:pt>
                <c:pt idx="4453">
                  <c:v>74.32323058219778</c:v>
                </c:pt>
                <c:pt idx="4454">
                  <c:v>74.285052870213619</c:v>
                </c:pt>
                <c:pt idx="4455">
                  <c:v>74.255950100549654</c:v>
                </c:pt>
                <c:pt idx="4456">
                  <c:v>74.226507113357371</c:v>
                </c:pt>
                <c:pt idx="4457">
                  <c:v>74.201728449647348</c:v>
                </c:pt>
                <c:pt idx="4458">
                  <c:v>74.174425004436557</c:v>
                </c:pt>
                <c:pt idx="4459">
                  <c:v>74.154234291141208</c:v>
                </c:pt>
                <c:pt idx="4460">
                  <c:v>74.146996579142638</c:v>
                </c:pt>
                <c:pt idx="4461">
                  <c:v>74.134817446806139</c:v>
                </c:pt>
                <c:pt idx="4462">
                  <c:v>74.132168415523765</c:v>
                </c:pt>
                <c:pt idx="4463">
                  <c:v>74.122787326413388</c:v>
                </c:pt>
                <c:pt idx="4464">
                  <c:v>74.116243797227781</c:v>
                </c:pt>
                <c:pt idx="4465">
                  <c:v>74.099886042081238</c:v>
                </c:pt>
                <c:pt idx="4466">
                  <c:v>74.070100121334434</c:v>
                </c:pt>
                <c:pt idx="4467">
                  <c:v>74.060803955999759</c:v>
                </c:pt>
                <c:pt idx="4468">
                  <c:v>74.017120343765981</c:v>
                </c:pt>
                <c:pt idx="4469">
                  <c:v>74.007729021208476</c:v>
                </c:pt>
                <c:pt idx="4470">
                  <c:v>73.99791797186522</c:v>
                </c:pt>
                <c:pt idx="4471">
                  <c:v>73.966333445753463</c:v>
                </c:pt>
                <c:pt idx="4472">
                  <c:v>73.937272363420448</c:v>
                </c:pt>
                <c:pt idx="4473">
                  <c:v>73.926758339165787</c:v>
                </c:pt>
                <c:pt idx="4474">
                  <c:v>73.918648979102244</c:v>
                </c:pt>
                <c:pt idx="4475">
                  <c:v>73.905496075213136</c:v>
                </c:pt>
                <c:pt idx="4476">
                  <c:v>73.894152506302987</c:v>
                </c:pt>
                <c:pt idx="4477">
                  <c:v>73.844884916128791</c:v>
                </c:pt>
                <c:pt idx="4478">
                  <c:v>73.81411208537331</c:v>
                </c:pt>
                <c:pt idx="4479">
                  <c:v>73.798363957161513</c:v>
                </c:pt>
                <c:pt idx="4480">
                  <c:v>73.783898975503135</c:v>
                </c:pt>
                <c:pt idx="4481">
                  <c:v>73.73921853322247</c:v>
                </c:pt>
                <c:pt idx="4482">
                  <c:v>73.739051487625318</c:v>
                </c:pt>
                <c:pt idx="4483">
                  <c:v>73.73111680021708</c:v>
                </c:pt>
                <c:pt idx="4484">
                  <c:v>73.695987053903906</c:v>
                </c:pt>
                <c:pt idx="4485">
                  <c:v>73.686493577271335</c:v>
                </c:pt>
                <c:pt idx="4486">
                  <c:v>73.656116838517534</c:v>
                </c:pt>
                <c:pt idx="4487">
                  <c:v>73.626064941633103</c:v>
                </c:pt>
                <c:pt idx="4488">
                  <c:v>73.624167353746543</c:v>
                </c:pt>
                <c:pt idx="4489">
                  <c:v>73.62130275605935</c:v>
                </c:pt>
                <c:pt idx="4490">
                  <c:v>73.605522218804325</c:v>
                </c:pt>
                <c:pt idx="4491">
                  <c:v>73.582440737459478</c:v>
                </c:pt>
                <c:pt idx="4492">
                  <c:v>73.557229919743307</c:v>
                </c:pt>
                <c:pt idx="4493">
                  <c:v>73.556498504388003</c:v>
                </c:pt>
                <c:pt idx="4494">
                  <c:v>73.551809729787848</c:v>
                </c:pt>
                <c:pt idx="4495">
                  <c:v>73.547374032574908</c:v>
                </c:pt>
                <c:pt idx="4496">
                  <c:v>73.514962308180699</c:v>
                </c:pt>
                <c:pt idx="4497">
                  <c:v>73.504033847595252</c:v>
                </c:pt>
                <c:pt idx="4498">
                  <c:v>73.493324062688544</c:v>
                </c:pt>
                <c:pt idx="4499">
                  <c:v>73.471095428118943</c:v>
                </c:pt>
                <c:pt idx="4500">
                  <c:v>73.463127681883662</c:v>
                </c:pt>
                <c:pt idx="4501">
                  <c:v>73.419493131910514</c:v>
                </c:pt>
                <c:pt idx="4502">
                  <c:v>73.411133331869266</c:v>
                </c:pt>
                <c:pt idx="4503">
                  <c:v>73.384513442854328</c:v>
                </c:pt>
                <c:pt idx="4504">
                  <c:v>73.366035000710511</c:v>
                </c:pt>
                <c:pt idx="4505">
                  <c:v>73.351423805705736</c:v>
                </c:pt>
                <c:pt idx="4506">
                  <c:v>73.304713270972613</c:v>
                </c:pt>
                <c:pt idx="4507">
                  <c:v>73.29821433975016</c:v>
                </c:pt>
                <c:pt idx="4508">
                  <c:v>73.275294505032122</c:v>
                </c:pt>
                <c:pt idx="4509">
                  <c:v>73.265731346224754</c:v>
                </c:pt>
                <c:pt idx="4510">
                  <c:v>73.229133268776607</c:v>
                </c:pt>
                <c:pt idx="4511">
                  <c:v>73.223753150252364</c:v>
                </c:pt>
                <c:pt idx="4512">
                  <c:v>73.21384159681385</c:v>
                </c:pt>
                <c:pt idx="4513">
                  <c:v>73.207192839680573</c:v>
                </c:pt>
                <c:pt idx="4514">
                  <c:v>73.154687537175434</c:v>
                </c:pt>
                <c:pt idx="4515">
                  <c:v>73.14876698820143</c:v>
                </c:pt>
                <c:pt idx="4516">
                  <c:v>73.114764172193219</c:v>
                </c:pt>
                <c:pt idx="4517">
                  <c:v>73.110448623745256</c:v>
                </c:pt>
                <c:pt idx="4518">
                  <c:v>73.095395763218448</c:v>
                </c:pt>
                <c:pt idx="4519">
                  <c:v>73.094753227049893</c:v>
                </c:pt>
                <c:pt idx="4520">
                  <c:v>73.086786463650256</c:v>
                </c:pt>
                <c:pt idx="4521">
                  <c:v>73.049788769203332</c:v>
                </c:pt>
                <c:pt idx="4522">
                  <c:v>73.047680366927793</c:v>
                </c:pt>
                <c:pt idx="4523">
                  <c:v>73.020648230015667</c:v>
                </c:pt>
                <c:pt idx="4524">
                  <c:v>72.945977508096945</c:v>
                </c:pt>
                <c:pt idx="4525">
                  <c:v>72.92457882172026</c:v>
                </c:pt>
                <c:pt idx="4526">
                  <c:v>72.916163267621783</c:v>
                </c:pt>
                <c:pt idx="4527">
                  <c:v>72.901811356269121</c:v>
                </c:pt>
                <c:pt idx="4528">
                  <c:v>72.89983930041781</c:v>
                </c:pt>
                <c:pt idx="4529">
                  <c:v>72.860131597955984</c:v>
                </c:pt>
                <c:pt idx="4530">
                  <c:v>72.738981747531923</c:v>
                </c:pt>
                <c:pt idx="4531">
                  <c:v>72.728519472669987</c:v>
                </c:pt>
                <c:pt idx="4532">
                  <c:v>72.69569942276442</c:v>
                </c:pt>
                <c:pt idx="4533">
                  <c:v>72.672067199812716</c:v>
                </c:pt>
                <c:pt idx="4534">
                  <c:v>72.579431669161394</c:v>
                </c:pt>
                <c:pt idx="4535">
                  <c:v>72.572771466456715</c:v>
                </c:pt>
                <c:pt idx="4536">
                  <c:v>72.557294746021483</c:v>
                </c:pt>
                <c:pt idx="4537">
                  <c:v>72.540067585884088</c:v>
                </c:pt>
                <c:pt idx="4538">
                  <c:v>72.51914213171996</c:v>
                </c:pt>
                <c:pt idx="4539">
                  <c:v>72.506252534800424</c:v>
                </c:pt>
                <c:pt idx="4540">
                  <c:v>72.491986227542185</c:v>
                </c:pt>
                <c:pt idx="4541">
                  <c:v>72.457641599371186</c:v>
                </c:pt>
                <c:pt idx="4542">
                  <c:v>72.444596119021853</c:v>
                </c:pt>
                <c:pt idx="4543">
                  <c:v>72.424328070520446</c:v>
                </c:pt>
                <c:pt idx="4544">
                  <c:v>72.402506489844413</c:v>
                </c:pt>
                <c:pt idx="4545">
                  <c:v>72.398346445782991</c:v>
                </c:pt>
                <c:pt idx="4546">
                  <c:v>72.352044442690627</c:v>
                </c:pt>
                <c:pt idx="4547">
                  <c:v>72.183155834218567</c:v>
                </c:pt>
                <c:pt idx="4548">
                  <c:v>72.181889219895012</c:v>
                </c:pt>
                <c:pt idx="4549">
                  <c:v>72.167191147015529</c:v>
                </c:pt>
                <c:pt idx="4550">
                  <c:v>72.137811969101591</c:v>
                </c:pt>
                <c:pt idx="4551">
                  <c:v>72.089458684933746</c:v>
                </c:pt>
                <c:pt idx="4552">
                  <c:v>72.071248825424732</c:v>
                </c:pt>
                <c:pt idx="4553">
                  <c:v>72.01585202065661</c:v>
                </c:pt>
                <c:pt idx="4554">
                  <c:v>72.014753546609512</c:v>
                </c:pt>
                <c:pt idx="4555">
                  <c:v>72.01078600628675</c:v>
                </c:pt>
                <c:pt idx="4556">
                  <c:v>71.980207833266647</c:v>
                </c:pt>
                <c:pt idx="4557">
                  <c:v>71.971475823312403</c:v>
                </c:pt>
                <c:pt idx="4558">
                  <c:v>71.966740822113621</c:v>
                </c:pt>
                <c:pt idx="4559">
                  <c:v>71.924743437016829</c:v>
                </c:pt>
                <c:pt idx="4560">
                  <c:v>71.837784861069238</c:v>
                </c:pt>
                <c:pt idx="4561">
                  <c:v>71.81725160806603</c:v>
                </c:pt>
                <c:pt idx="4562">
                  <c:v>71.809148947871122</c:v>
                </c:pt>
                <c:pt idx="4563">
                  <c:v>71.790041453645003</c:v>
                </c:pt>
                <c:pt idx="4564">
                  <c:v>71.786006014559717</c:v>
                </c:pt>
                <c:pt idx="4565">
                  <c:v>71.773636702314377</c:v>
                </c:pt>
                <c:pt idx="4566">
                  <c:v>71.772169039585449</c:v>
                </c:pt>
                <c:pt idx="4567">
                  <c:v>71.750948210079812</c:v>
                </c:pt>
                <c:pt idx="4568">
                  <c:v>71.725044706404773</c:v>
                </c:pt>
                <c:pt idx="4569">
                  <c:v>71.715771755884646</c:v>
                </c:pt>
                <c:pt idx="4570">
                  <c:v>71.676463848324246</c:v>
                </c:pt>
                <c:pt idx="4571">
                  <c:v>71.667346781162919</c:v>
                </c:pt>
                <c:pt idx="4572">
                  <c:v>71.642793989369963</c:v>
                </c:pt>
                <c:pt idx="4573">
                  <c:v>71.640185751930659</c:v>
                </c:pt>
                <c:pt idx="4574">
                  <c:v>71.626040467017475</c:v>
                </c:pt>
                <c:pt idx="4575">
                  <c:v>71.615902083490184</c:v>
                </c:pt>
                <c:pt idx="4576">
                  <c:v>71.603284345092703</c:v>
                </c:pt>
                <c:pt idx="4577">
                  <c:v>71.600738579939772</c:v>
                </c:pt>
                <c:pt idx="4578">
                  <c:v>71.564800218769392</c:v>
                </c:pt>
                <c:pt idx="4579">
                  <c:v>71.553642015450805</c:v>
                </c:pt>
                <c:pt idx="4580">
                  <c:v>71.550277796277513</c:v>
                </c:pt>
                <c:pt idx="4581">
                  <c:v>71.542981902813935</c:v>
                </c:pt>
                <c:pt idx="4582">
                  <c:v>71.538665434818455</c:v>
                </c:pt>
                <c:pt idx="4583">
                  <c:v>71.525359354944854</c:v>
                </c:pt>
                <c:pt idx="4584">
                  <c:v>71.496219425332114</c:v>
                </c:pt>
                <c:pt idx="4585">
                  <c:v>71.479113594032086</c:v>
                </c:pt>
                <c:pt idx="4586">
                  <c:v>71.473844726471896</c:v>
                </c:pt>
                <c:pt idx="4587">
                  <c:v>71.463498514583549</c:v>
                </c:pt>
                <c:pt idx="4588">
                  <c:v>71.448136940144096</c:v>
                </c:pt>
                <c:pt idx="4589">
                  <c:v>71.424462042453541</c:v>
                </c:pt>
                <c:pt idx="4590">
                  <c:v>71.410589681453402</c:v>
                </c:pt>
                <c:pt idx="4591">
                  <c:v>71.38694026206116</c:v>
                </c:pt>
                <c:pt idx="4592">
                  <c:v>71.382615637146969</c:v>
                </c:pt>
                <c:pt idx="4593">
                  <c:v>71.380798559921828</c:v>
                </c:pt>
                <c:pt idx="4594">
                  <c:v>71.355777328471476</c:v>
                </c:pt>
                <c:pt idx="4595">
                  <c:v>71.352314227522058</c:v>
                </c:pt>
                <c:pt idx="4596">
                  <c:v>71.345581675421172</c:v>
                </c:pt>
                <c:pt idx="4597">
                  <c:v>71.317206608999101</c:v>
                </c:pt>
                <c:pt idx="4598">
                  <c:v>71.316153274004108</c:v>
                </c:pt>
                <c:pt idx="4599">
                  <c:v>71.306425901780116</c:v>
                </c:pt>
                <c:pt idx="4600">
                  <c:v>71.302854472575518</c:v>
                </c:pt>
                <c:pt idx="4601">
                  <c:v>71.273222673781191</c:v>
                </c:pt>
                <c:pt idx="4602">
                  <c:v>71.25521299971868</c:v>
                </c:pt>
                <c:pt idx="4603">
                  <c:v>71.255172514899456</c:v>
                </c:pt>
                <c:pt idx="4604">
                  <c:v>71.249955231078246</c:v>
                </c:pt>
                <c:pt idx="4605">
                  <c:v>71.235382694094469</c:v>
                </c:pt>
                <c:pt idx="4606">
                  <c:v>71.209285714743103</c:v>
                </c:pt>
                <c:pt idx="4607">
                  <c:v>71.206299194228677</c:v>
                </c:pt>
                <c:pt idx="4608">
                  <c:v>71.188314527761406</c:v>
                </c:pt>
                <c:pt idx="4609">
                  <c:v>71.180325251199406</c:v>
                </c:pt>
                <c:pt idx="4610">
                  <c:v>71.180294168077921</c:v>
                </c:pt>
                <c:pt idx="4611">
                  <c:v>71.160180886110908</c:v>
                </c:pt>
                <c:pt idx="4612">
                  <c:v>71.158820006968966</c:v>
                </c:pt>
                <c:pt idx="4613">
                  <c:v>71.126748162793902</c:v>
                </c:pt>
                <c:pt idx="4614">
                  <c:v>71.121902505896003</c:v>
                </c:pt>
                <c:pt idx="4615">
                  <c:v>71.121167856995413</c:v>
                </c:pt>
                <c:pt idx="4616">
                  <c:v>71.051876563028955</c:v>
                </c:pt>
                <c:pt idx="4617">
                  <c:v>71.049518749619054</c:v>
                </c:pt>
                <c:pt idx="4618">
                  <c:v>71.044558240217555</c:v>
                </c:pt>
                <c:pt idx="4619">
                  <c:v>71.035956583109893</c:v>
                </c:pt>
                <c:pt idx="4620">
                  <c:v>71.00256085380073</c:v>
                </c:pt>
                <c:pt idx="4621">
                  <c:v>70.999257742645725</c:v>
                </c:pt>
                <c:pt idx="4622">
                  <c:v>70.967184504397423</c:v>
                </c:pt>
                <c:pt idx="4623">
                  <c:v>70.955130168531525</c:v>
                </c:pt>
                <c:pt idx="4624">
                  <c:v>70.943105184182642</c:v>
                </c:pt>
                <c:pt idx="4625">
                  <c:v>70.905938572511189</c:v>
                </c:pt>
                <c:pt idx="4626">
                  <c:v>70.869676793081624</c:v>
                </c:pt>
                <c:pt idx="4627">
                  <c:v>70.828861641458587</c:v>
                </c:pt>
                <c:pt idx="4628">
                  <c:v>70.825661309482896</c:v>
                </c:pt>
                <c:pt idx="4629">
                  <c:v>70.750340837535347</c:v>
                </c:pt>
                <c:pt idx="4630">
                  <c:v>70.743421501319986</c:v>
                </c:pt>
                <c:pt idx="4631">
                  <c:v>70.731923887480889</c:v>
                </c:pt>
                <c:pt idx="4632">
                  <c:v>70.7138027915517</c:v>
                </c:pt>
                <c:pt idx="4633">
                  <c:v>70.697526343589615</c:v>
                </c:pt>
                <c:pt idx="4634">
                  <c:v>70.69067489315421</c:v>
                </c:pt>
                <c:pt idx="4635">
                  <c:v>70.647319974804333</c:v>
                </c:pt>
                <c:pt idx="4636">
                  <c:v>70.626535065075572</c:v>
                </c:pt>
                <c:pt idx="4637">
                  <c:v>70.623954166179175</c:v>
                </c:pt>
                <c:pt idx="4638">
                  <c:v>70.487460977177065</c:v>
                </c:pt>
                <c:pt idx="4639">
                  <c:v>70.438032685169034</c:v>
                </c:pt>
                <c:pt idx="4640">
                  <c:v>70.410912516563656</c:v>
                </c:pt>
                <c:pt idx="4641">
                  <c:v>70.402464093056764</c:v>
                </c:pt>
                <c:pt idx="4642">
                  <c:v>70.382467312017781</c:v>
                </c:pt>
                <c:pt idx="4643">
                  <c:v>70.305514468151173</c:v>
                </c:pt>
                <c:pt idx="4644">
                  <c:v>70.28980189963012</c:v>
                </c:pt>
                <c:pt idx="4645">
                  <c:v>70.287359260331655</c:v>
                </c:pt>
                <c:pt idx="4646">
                  <c:v>70.27946678878358</c:v>
                </c:pt>
                <c:pt idx="4647">
                  <c:v>70.242825073698441</c:v>
                </c:pt>
                <c:pt idx="4648">
                  <c:v>70.241651982648605</c:v>
                </c:pt>
                <c:pt idx="4649">
                  <c:v>70.230323376053732</c:v>
                </c:pt>
                <c:pt idx="4650">
                  <c:v>70.226033866411015</c:v>
                </c:pt>
                <c:pt idx="4651">
                  <c:v>70.221251272652424</c:v>
                </c:pt>
                <c:pt idx="4652">
                  <c:v>70.1836954983102</c:v>
                </c:pt>
                <c:pt idx="4653">
                  <c:v>70.161154366893001</c:v>
                </c:pt>
                <c:pt idx="4654">
                  <c:v>70.106140037503579</c:v>
                </c:pt>
                <c:pt idx="4655">
                  <c:v>70.099218676701085</c:v>
                </c:pt>
                <c:pt idx="4656">
                  <c:v>70.06561697465429</c:v>
                </c:pt>
                <c:pt idx="4657">
                  <c:v>70.037764445212105</c:v>
                </c:pt>
                <c:pt idx="4658">
                  <c:v>69.997190283228079</c:v>
                </c:pt>
                <c:pt idx="4659">
                  <c:v>69.954817165072186</c:v>
                </c:pt>
                <c:pt idx="4660">
                  <c:v>69.947147925572523</c:v>
                </c:pt>
                <c:pt idx="4661">
                  <c:v>69.931307114141802</c:v>
                </c:pt>
                <c:pt idx="4662">
                  <c:v>69.884243139507959</c:v>
                </c:pt>
                <c:pt idx="4663">
                  <c:v>69.869019113511442</c:v>
                </c:pt>
                <c:pt idx="4664">
                  <c:v>69.864210767429853</c:v>
                </c:pt>
                <c:pt idx="4665">
                  <c:v>69.860827982294794</c:v>
                </c:pt>
                <c:pt idx="4666">
                  <c:v>69.834252205336753</c:v>
                </c:pt>
                <c:pt idx="4667">
                  <c:v>69.823124555697873</c:v>
                </c:pt>
                <c:pt idx="4668">
                  <c:v>69.816842239778609</c:v>
                </c:pt>
                <c:pt idx="4669">
                  <c:v>69.813911446863074</c:v>
                </c:pt>
                <c:pt idx="4670">
                  <c:v>69.807277256948524</c:v>
                </c:pt>
                <c:pt idx="4671">
                  <c:v>69.79933312267444</c:v>
                </c:pt>
                <c:pt idx="4672">
                  <c:v>69.795311009185284</c:v>
                </c:pt>
                <c:pt idx="4673">
                  <c:v>69.791281514769565</c:v>
                </c:pt>
                <c:pt idx="4674">
                  <c:v>69.737875004453969</c:v>
                </c:pt>
                <c:pt idx="4675">
                  <c:v>69.725911284326898</c:v>
                </c:pt>
                <c:pt idx="4676">
                  <c:v>69.72029630180613</c:v>
                </c:pt>
                <c:pt idx="4677">
                  <c:v>69.696992834034319</c:v>
                </c:pt>
                <c:pt idx="4678">
                  <c:v>69.689825344909124</c:v>
                </c:pt>
                <c:pt idx="4679">
                  <c:v>69.674369875901533</c:v>
                </c:pt>
                <c:pt idx="4680">
                  <c:v>69.674223057156212</c:v>
                </c:pt>
                <c:pt idx="4681">
                  <c:v>69.654199750655152</c:v>
                </c:pt>
                <c:pt idx="4682">
                  <c:v>69.652151601984983</c:v>
                </c:pt>
                <c:pt idx="4683">
                  <c:v>69.601560406082825</c:v>
                </c:pt>
                <c:pt idx="4684">
                  <c:v>69.581242438917528</c:v>
                </c:pt>
                <c:pt idx="4685">
                  <c:v>69.574625728644079</c:v>
                </c:pt>
                <c:pt idx="4686">
                  <c:v>69.560439984169406</c:v>
                </c:pt>
                <c:pt idx="4687">
                  <c:v>69.521929392350998</c:v>
                </c:pt>
                <c:pt idx="4688">
                  <c:v>69.519581322003859</c:v>
                </c:pt>
                <c:pt idx="4689">
                  <c:v>69.519207745791292</c:v>
                </c:pt>
                <c:pt idx="4690">
                  <c:v>69.408923089511404</c:v>
                </c:pt>
                <c:pt idx="4691">
                  <c:v>69.405974387926847</c:v>
                </c:pt>
                <c:pt idx="4692">
                  <c:v>69.397654805404073</c:v>
                </c:pt>
                <c:pt idx="4693">
                  <c:v>69.386740736566054</c:v>
                </c:pt>
                <c:pt idx="4694">
                  <c:v>69.321805812496379</c:v>
                </c:pt>
                <c:pt idx="4695">
                  <c:v>69.306367368308244</c:v>
                </c:pt>
                <c:pt idx="4696">
                  <c:v>69.284416913345964</c:v>
                </c:pt>
                <c:pt idx="4697">
                  <c:v>69.264612133378989</c:v>
                </c:pt>
                <c:pt idx="4698">
                  <c:v>69.234219753158726</c:v>
                </c:pt>
                <c:pt idx="4699">
                  <c:v>69.216424299220662</c:v>
                </c:pt>
                <c:pt idx="4700">
                  <c:v>69.214830121601651</c:v>
                </c:pt>
                <c:pt idx="4701">
                  <c:v>69.19505537078723</c:v>
                </c:pt>
                <c:pt idx="4702">
                  <c:v>69.172411942167059</c:v>
                </c:pt>
                <c:pt idx="4703">
                  <c:v>69.148558187445929</c:v>
                </c:pt>
                <c:pt idx="4704">
                  <c:v>69.075584993023099</c:v>
                </c:pt>
                <c:pt idx="4705">
                  <c:v>69.047487586786431</c:v>
                </c:pt>
                <c:pt idx="4706">
                  <c:v>69.031450380047815</c:v>
                </c:pt>
                <c:pt idx="4707">
                  <c:v>69.016305849215556</c:v>
                </c:pt>
                <c:pt idx="4708">
                  <c:v>69.007087768795159</c:v>
                </c:pt>
                <c:pt idx="4709">
                  <c:v>68.996827132012413</c:v>
                </c:pt>
                <c:pt idx="4710">
                  <c:v>68.985139016710534</c:v>
                </c:pt>
                <c:pt idx="4711">
                  <c:v>68.980357799385985</c:v>
                </c:pt>
                <c:pt idx="4712">
                  <c:v>68.955853731409405</c:v>
                </c:pt>
                <c:pt idx="4713">
                  <c:v>68.900842977278998</c:v>
                </c:pt>
                <c:pt idx="4714">
                  <c:v>68.887350508002228</c:v>
                </c:pt>
                <c:pt idx="4715">
                  <c:v>68.866124652167116</c:v>
                </c:pt>
                <c:pt idx="4716">
                  <c:v>68.856694804677545</c:v>
                </c:pt>
                <c:pt idx="4717">
                  <c:v>68.809235228488475</c:v>
                </c:pt>
                <c:pt idx="4718">
                  <c:v>68.788167383566361</c:v>
                </c:pt>
                <c:pt idx="4719">
                  <c:v>68.776071976027964</c:v>
                </c:pt>
                <c:pt idx="4720">
                  <c:v>68.765163190770579</c:v>
                </c:pt>
                <c:pt idx="4721">
                  <c:v>68.717075196864414</c:v>
                </c:pt>
                <c:pt idx="4722">
                  <c:v>68.708974142481097</c:v>
                </c:pt>
                <c:pt idx="4723">
                  <c:v>68.67947764498787</c:v>
                </c:pt>
                <c:pt idx="4724">
                  <c:v>68.664247150468498</c:v>
                </c:pt>
                <c:pt idx="4725">
                  <c:v>68.607604257407786</c:v>
                </c:pt>
                <c:pt idx="4726">
                  <c:v>68.603712242968427</c:v>
                </c:pt>
                <c:pt idx="4727">
                  <c:v>68.567235413020157</c:v>
                </c:pt>
                <c:pt idx="4728">
                  <c:v>68.559496095862215</c:v>
                </c:pt>
                <c:pt idx="4729">
                  <c:v>68.537088703523807</c:v>
                </c:pt>
                <c:pt idx="4730">
                  <c:v>68.52389014304427</c:v>
                </c:pt>
                <c:pt idx="4731">
                  <c:v>68.509542315100816</c:v>
                </c:pt>
                <c:pt idx="4732">
                  <c:v>68.500287088784901</c:v>
                </c:pt>
                <c:pt idx="4733">
                  <c:v>68.46999315678589</c:v>
                </c:pt>
                <c:pt idx="4734">
                  <c:v>68.442947585135869</c:v>
                </c:pt>
                <c:pt idx="4735">
                  <c:v>68.442921773762905</c:v>
                </c:pt>
                <c:pt idx="4736">
                  <c:v>68.404489663968434</c:v>
                </c:pt>
                <c:pt idx="4737">
                  <c:v>68.368301877359215</c:v>
                </c:pt>
                <c:pt idx="4738">
                  <c:v>68.360920838665919</c:v>
                </c:pt>
                <c:pt idx="4739">
                  <c:v>68.354657282244872</c:v>
                </c:pt>
                <c:pt idx="4740">
                  <c:v>68.330776283850156</c:v>
                </c:pt>
                <c:pt idx="4741">
                  <c:v>68.309798856349943</c:v>
                </c:pt>
                <c:pt idx="4742">
                  <c:v>68.284606086844533</c:v>
                </c:pt>
                <c:pt idx="4743">
                  <c:v>68.258799444795883</c:v>
                </c:pt>
                <c:pt idx="4744">
                  <c:v>68.251364133163662</c:v>
                </c:pt>
                <c:pt idx="4745">
                  <c:v>68.221959526896086</c:v>
                </c:pt>
                <c:pt idx="4746">
                  <c:v>68.217815258498007</c:v>
                </c:pt>
                <c:pt idx="4747">
                  <c:v>68.205181449913312</c:v>
                </c:pt>
                <c:pt idx="4748">
                  <c:v>68.198254879768029</c:v>
                </c:pt>
                <c:pt idx="4749">
                  <c:v>68.189835236053014</c:v>
                </c:pt>
                <c:pt idx="4750">
                  <c:v>68.168958087056822</c:v>
                </c:pt>
                <c:pt idx="4751">
                  <c:v>68.160898908086466</c:v>
                </c:pt>
                <c:pt idx="4752">
                  <c:v>68.139609165340374</c:v>
                </c:pt>
                <c:pt idx="4753">
                  <c:v>68.117268358384933</c:v>
                </c:pt>
                <c:pt idx="4754">
                  <c:v>68.091844478016938</c:v>
                </c:pt>
                <c:pt idx="4755">
                  <c:v>68.073597885730763</c:v>
                </c:pt>
                <c:pt idx="4756">
                  <c:v>68.066503674001808</c:v>
                </c:pt>
                <c:pt idx="4757">
                  <c:v>68.061616444885615</c:v>
                </c:pt>
                <c:pt idx="4758">
                  <c:v>68.059051260831694</c:v>
                </c:pt>
                <c:pt idx="4759">
                  <c:v>68.029276906916351</c:v>
                </c:pt>
                <c:pt idx="4760">
                  <c:v>67.969665689943568</c:v>
                </c:pt>
                <c:pt idx="4761">
                  <c:v>67.958921944593072</c:v>
                </c:pt>
                <c:pt idx="4762">
                  <c:v>67.932421855382628</c:v>
                </c:pt>
                <c:pt idx="4763">
                  <c:v>67.924373641697073</c:v>
                </c:pt>
                <c:pt idx="4764">
                  <c:v>67.91360698513374</c:v>
                </c:pt>
                <c:pt idx="4765">
                  <c:v>67.911306171004611</c:v>
                </c:pt>
                <c:pt idx="4766">
                  <c:v>67.895818480775418</c:v>
                </c:pt>
                <c:pt idx="4767">
                  <c:v>67.823653056338401</c:v>
                </c:pt>
                <c:pt idx="4768">
                  <c:v>67.810503993396566</c:v>
                </c:pt>
                <c:pt idx="4769">
                  <c:v>67.803438646905008</c:v>
                </c:pt>
                <c:pt idx="4770">
                  <c:v>67.798674796323098</c:v>
                </c:pt>
                <c:pt idx="4771">
                  <c:v>67.797170967677957</c:v>
                </c:pt>
                <c:pt idx="4772">
                  <c:v>67.762035328152407</c:v>
                </c:pt>
                <c:pt idx="4773">
                  <c:v>67.740369427195745</c:v>
                </c:pt>
                <c:pt idx="4774">
                  <c:v>67.719139545391513</c:v>
                </c:pt>
                <c:pt idx="4775">
                  <c:v>67.709524053902484</c:v>
                </c:pt>
                <c:pt idx="4776">
                  <c:v>67.692445725631117</c:v>
                </c:pt>
                <c:pt idx="4777">
                  <c:v>67.678933641294108</c:v>
                </c:pt>
                <c:pt idx="4778">
                  <c:v>67.66677878230891</c:v>
                </c:pt>
                <c:pt idx="4779">
                  <c:v>67.635899617419284</c:v>
                </c:pt>
                <c:pt idx="4780">
                  <c:v>67.601892279339793</c:v>
                </c:pt>
                <c:pt idx="4781">
                  <c:v>67.575030055777745</c:v>
                </c:pt>
                <c:pt idx="4782">
                  <c:v>67.566971036234349</c:v>
                </c:pt>
                <c:pt idx="4783">
                  <c:v>67.549734399442855</c:v>
                </c:pt>
                <c:pt idx="4784">
                  <c:v>67.542591292938894</c:v>
                </c:pt>
                <c:pt idx="4785">
                  <c:v>67.516876123468577</c:v>
                </c:pt>
                <c:pt idx="4786">
                  <c:v>67.455439893676584</c:v>
                </c:pt>
                <c:pt idx="4787">
                  <c:v>67.440649359754474</c:v>
                </c:pt>
                <c:pt idx="4788">
                  <c:v>67.434894986165276</c:v>
                </c:pt>
                <c:pt idx="4789">
                  <c:v>67.430976070279598</c:v>
                </c:pt>
                <c:pt idx="4790">
                  <c:v>67.42307722744026</c:v>
                </c:pt>
                <c:pt idx="4791">
                  <c:v>67.416046669947633</c:v>
                </c:pt>
                <c:pt idx="4792">
                  <c:v>67.413153257807963</c:v>
                </c:pt>
                <c:pt idx="4793">
                  <c:v>67.357892007485987</c:v>
                </c:pt>
                <c:pt idx="4794">
                  <c:v>67.352019112937469</c:v>
                </c:pt>
                <c:pt idx="4795">
                  <c:v>67.342754775491457</c:v>
                </c:pt>
                <c:pt idx="4796">
                  <c:v>67.312551283519397</c:v>
                </c:pt>
                <c:pt idx="4797">
                  <c:v>67.309447989004482</c:v>
                </c:pt>
                <c:pt idx="4798">
                  <c:v>67.236007383186632</c:v>
                </c:pt>
                <c:pt idx="4799">
                  <c:v>67.233269864208538</c:v>
                </c:pt>
                <c:pt idx="4800">
                  <c:v>67.19933562711627</c:v>
                </c:pt>
                <c:pt idx="4801">
                  <c:v>67.194445545026596</c:v>
                </c:pt>
                <c:pt idx="4802">
                  <c:v>67.193135368278305</c:v>
                </c:pt>
                <c:pt idx="4803">
                  <c:v>67.083731364761562</c:v>
                </c:pt>
                <c:pt idx="4804">
                  <c:v>67.073031513323386</c:v>
                </c:pt>
                <c:pt idx="4805">
                  <c:v>67.071298834705431</c:v>
                </c:pt>
                <c:pt idx="4806">
                  <c:v>67.034205934764415</c:v>
                </c:pt>
                <c:pt idx="4807">
                  <c:v>67.013745213275342</c:v>
                </c:pt>
                <c:pt idx="4808">
                  <c:v>67.00600377694748</c:v>
                </c:pt>
                <c:pt idx="4809">
                  <c:v>66.94495928007926</c:v>
                </c:pt>
                <c:pt idx="4810">
                  <c:v>66.943312974769881</c:v>
                </c:pt>
                <c:pt idx="4811">
                  <c:v>66.889978745877684</c:v>
                </c:pt>
                <c:pt idx="4812">
                  <c:v>66.856194024502358</c:v>
                </c:pt>
                <c:pt idx="4813">
                  <c:v>66.837623608695893</c:v>
                </c:pt>
                <c:pt idx="4814">
                  <c:v>66.831676561218416</c:v>
                </c:pt>
                <c:pt idx="4815">
                  <c:v>66.803194267051339</c:v>
                </c:pt>
                <c:pt idx="4816">
                  <c:v>66.761964739177742</c:v>
                </c:pt>
                <c:pt idx="4817">
                  <c:v>66.759589226698054</c:v>
                </c:pt>
                <c:pt idx="4818">
                  <c:v>66.734369708756418</c:v>
                </c:pt>
                <c:pt idx="4819">
                  <c:v>66.724468696068016</c:v>
                </c:pt>
                <c:pt idx="4820">
                  <c:v>66.66243154244988</c:v>
                </c:pt>
                <c:pt idx="4821">
                  <c:v>66.660905635258501</c:v>
                </c:pt>
                <c:pt idx="4822">
                  <c:v>66.611543088016361</c:v>
                </c:pt>
                <c:pt idx="4823">
                  <c:v>66.547106608016577</c:v>
                </c:pt>
                <c:pt idx="4824">
                  <c:v>66.542559933037566</c:v>
                </c:pt>
                <c:pt idx="4825">
                  <c:v>66.539242751461742</c:v>
                </c:pt>
                <c:pt idx="4826">
                  <c:v>66.517495165312269</c:v>
                </c:pt>
                <c:pt idx="4827">
                  <c:v>66.475932795569634</c:v>
                </c:pt>
                <c:pt idx="4828">
                  <c:v>66.440595394835285</c:v>
                </c:pt>
                <c:pt idx="4829">
                  <c:v>66.439874118258871</c:v>
                </c:pt>
                <c:pt idx="4830">
                  <c:v>66.4368108184633</c:v>
                </c:pt>
                <c:pt idx="4831">
                  <c:v>66.430647800211787</c:v>
                </c:pt>
                <c:pt idx="4832">
                  <c:v>66.426432967820247</c:v>
                </c:pt>
                <c:pt idx="4833">
                  <c:v>66.409443619157642</c:v>
                </c:pt>
                <c:pt idx="4834">
                  <c:v>66.398449402234746</c:v>
                </c:pt>
                <c:pt idx="4835">
                  <c:v>66.37604232613954</c:v>
                </c:pt>
                <c:pt idx="4836">
                  <c:v>66.346726205001971</c:v>
                </c:pt>
                <c:pt idx="4837">
                  <c:v>66.306817564984058</c:v>
                </c:pt>
                <c:pt idx="4838">
                  <c:v>66.295391779335006</c:v>
                </c:pt>
                <c:pt idx="4839">
                  <c:v>66.259250121549229</c:v>
                </c:pt>
                <c:pt idx="4840">
                  <c:v>66.23583203434292</c:v>
                </c:pt>
                <c:pt idx="4841">
                  <c:v>66.230523954381724</c:v>
                </c:pt>
                <c:pt idx="4842">
                  <c:v>66.228114932437407</c:v>
                </c:pt>
                <c:pt idx="4843">
                  <c:v>66.220517655592005</c:v>
                </c:pt>
                <c:pt idx="4844">
                  <c:v>66.217211667820806</c:v>
                </c:pt>
                <c:pt idx="4845">
                  <c:v>66.214833882413686</c:v>
                </c:pt>
                <c:pt idx="4846">
                  <c:v>66.213021702719104</c:v>
                </c:pt>
                <c:pt idx="4847">
                  <c:v>66.202286142921508</c:v>
                </c:pt>
                <c:pt idx="4848">
                  <c:v>66.176852488353788</c:v>
                </c:pt>
                <c:pt idx="4849">
                  <c:v>66.176360285978035</c:v>
                </c:pt>
                <c:pt idx="4850">
                  <c:v>66.149256472387492</c:v>
                </c:pt>
                <c:pt idx="4851">
                  <c:v>66.125097131056961</c:v>
                </c:pt>
                <c:pt idx="4852">
                  <c:v>66.11327699215866</c:v>
                </c:pt>
                <c:pt idx="4853">
                  <c:v>66.078148510140338</c:v>
                </c:pt>
                <c:pt idx="4854">
                  <c:v>66.070645536549108</c:v>
                </c:pt>
                <c:pt idx="4855">
                  <c:v>66.009479706411128</c:v>
                </c:pt>
                <c:pt idx="4856">
                  <c:v>65.95325781014354</c:v>
                </c:pt>
                <c:pt idx="4857">
                  <c:v>65.931162739857328</c:v>
                </c:pt>
                <c:pt idx="4858">
                  <c:v>65.887163201101686</c:v>
                </c:pt>
                <c:pt idx="4859">
                  <c:v>65.859313276198677</c:v>
                </c:pt>
                <c:pt idx="4860">
                  <c:v>65.833893269273545</c:v>
                </c:pt>
                <c:pt idx="4861">
                  <c:v>65.799116512822593</c:v>
                </c:pt>
                <c:pt idx="4862">
                  <c:v>65.798265047693974</c:v>
                </c:pt>
                <c:pt idx="4863">
                  <c:v>65.766647903578189</c:v>
                </c:pt>
                <c:pt idx="4864">
                  <c:v>65.766052561366635</c:v>
                </c:pt>
                <c:pt idx="4865">
                  <c:v>65.764917199597534</c:v>
                </c:pt>
                <c:pt idx="4866">
                  <c:v>65.760997785294933</c:v>
                </c:pt>
                <c:pt idx="4867">
                  <c:v>65.752055701822172</c:v>
                </c:pt>
                <c:pt idx="4868">
                  <c:v>65.732961645892345</c:v>
                </c:pt>
                <c:pt idx="4869">
                  <c:v>65.72432923615186</c:v>
                </c:pt>
                <c:pt idx="4870">
                  <c:v>65.719811343719286</c:v>
                </c:pt>
                <c:pt idx="4871">
                  <c:v>65.627244526539542</c:v>
                </c:pt>
                <c:pt idx="4872">
                  <c:v>65.589198123688121</c:v>
                </c:pt>
                <c:pt idx="4873">
                  <c:v>65.567162191088499</c:v>
                </c:pt>
                <c:pt idx="4874">
                  <c:v>65.558295233209662</c:v>
                </c:pt>
                <c:pt idx="4875">
                  <c:v>65.5381657778792</c:v>
                </c:pt>
                <c:pt idx="4876">
                  <c:v>65.537790968444057</c:v>
                </c:pt>
                <c:pt idx="4877">
                  <c:v>65.484386804750073</c:v>
                </c:pt>
                <c:pt idx="4878">
                  <c:v>65.473303283123926</c:v>
                </c:pt>
                <c:pt idx="4879">
                  <c:v>65.463137837162577</c:v>
                </c:pt>
                <c:pt idx="4880">
                  <c:v>65.44998127061308</c:v>
                </c:pt>
                <c:pt idx="4881">
                  <c:v>65.443293455931325</c:v>
                </c:pt>
                <c:pt idx="4882">
                  <c:v>65.425022762560275</c:v>
                </c:pt>
                <c:pt idx="4883">
                  <c:v>65.403239782370349</c:v>
                </c:pt>
                <c:pt idx="4884">
                  <c:v>65.402132242933931</c:v>
                </c:pt>
                <c:pt idx="4885">
                  <c:v>65.394885115549897</c:v>
                </c:pt>
                <c:pt idx="4886">
                  <c:v>65.389718909333155</c:v>
                </c:pt>
                <c:pt idx="4887">
                  <c:v>65.388976470440511</c:v>
                </c:pt>
                <c:pt idx="4888">
                  <c:v>65.374422135138005</c:v>
                </c:pt>
                <c:pt idx="4889">
                  <c:v>65.340688200403491</c:v>
                </c:pt>
                <c:pt idx="4890">
                  <c:v>65.322564517837137</c:v>
                </c:pt>
                <c:pt idx="4891">
                  <c:v>65.307597133884471</c:v>
                </c:pt>
                <c:pt idx="4892">
                  <c:v>65.307186808095608</c:v>
                </c:pt>
                <c:pt idx="4893">
                  <c:v>65.199105554954741</c:v>
                </c:pt>
                <c:pt idx="4894">
                  <c:v>65.168377615333569</c:v>
                </c:pt>
                <c:pt idx="4895">
                  <c:v>65.161456995243029</c:v>
                </c:pt>
                <c:pt idx="4896">
                  <c:v>65.153926168050447</c:v>
                </c:pt>
                <c:pt idx="4897">
                  <c:v>65.113923923763181</c:v>
                </c:pt>
                <c:pt idx="4898">
                  <c:v>65.088373783792576</c:v>
                </c:pt>
                <c:pt idx="4899">
                  <c:v>65.077187697767087</c:v>
                </c:pt>
                <c:pt idx="4900">
                  <c:v>65.048564781194116</c:v>
                </c:pt>
                <c:pt idx="4901">
                  <c:v>64.976417981348177</c:v>
                </c:pt>
                <c:pt idx="4902">
                  <c:v>64.965834491143269</c:v>
                </c:pt>
                <c:pt idx="4903">
                  <c:v>64.957051429035047</c:v>
                </c:pt>
                <c:pt idx="4904">
                  <c:v>64.946841056191033</c:v>
                </c:pt>
                <c:pt idx="4905">
                  <c:v>64.92841706610524</c:v>
                </c:pt>
                <c:pt idx="4906">
                  <c:v>64.924525240962552</c:v>
                </c:pt>
                <c:pt idx="4907">
                  <c:v>64.899099267107431</c:v>
                </c:pt>
                <c:pt idx="4908">
                  <c:v>64.895726878976262</c:v>
                </c:pt>
                <c:pt idx="4909">
                  <c:v>64.884215622902019</c:v>
                </c:pt>
                <c:pt idx="4910">
                  <c:v>64.879015486008939</c:v>
                </c:pt>
                <c:pt idx="4911">
                  <c:v>64.796218389470283</c:v>
                </c:pt>
                <c:pt idx="4912">
                  <c:v>64.78489461081756</c:v>
                </c:pt>
                <c:pt idx="4913">
                  <c:v>64.77267595523746</c:v>
                </c:pt>
                <c:pt idx="4914">
                  <c:v>64.764939162900092</c:v>
                </c:pt>
                <c:pt idx="4915">
                  <c:v>64.762464727872953</c:v>
                </c:pt>
                <c:pt idx="4916">
                  <c:v>64.761407380110725</c:v>
                </c:pt>
                <c:pt idx="4917">
                  <c:v>64.730202839326338</c:v>
                </c:pt>
                <c:pt idx="4918">
                  <c:v>64.617334377545205</c:v>
                </c:pt>
                <c:pt idx="4919">
                  <c:v>64.554331998953231</c:v>
                </c:pt>
                <c:pt idx="4920">
                  <c:v>64.525803514462282</c:v>
                </c:pt>
                <c:pt idx="4921">
                  <c:v>64.52152650207546</c:v>
                </c:pt>
                <c:pt idx="4922">
                  <c:v>64.508971659554831</c:v>
                </c:pt>
                <c:pt idx="4923">
                  <c:v>64.506814877268184</c:v>
                </c:pt>
                <c:pt idx="4924">
                  <c:v>64.504326083723811</c:v>
                </c:pt>
                <c:pt idx="4925">
                  <c:v>64.463808491956812</c:v>
                </c:pt>
                <c:pt idx="4926">
                  <c:v>64.458626187176577</c:v>
                </c:pt>
                <c:pt idx="4927">
                  <c:v>64.448312318605389</c:v>
                </c:pt>
                <c:pt idx="4928">
                  <c:v>64.431174790101409</c:v>
                </c:pt>
                <c:pt idx="4929">
                  <c:v>64.429250535606727</c:v>
                </c:pt>
                <c:pt idx="4930">
                  <c:v>64.424577910994103</c:v>
                </c:pt>
                <c:pt idx="4931">
                  <c:v>64.373373288878327</c:v>
                </c:pt>
                <c:pt idx="4932">
                  <c:v>64.36812887754968</c:v>
                </c:pt>
                <c:pt idx="4933">
                  <c:v>64.362330739970162</c:v>
                </c:pt>
                <c:pt idx="4934">
                  <c:v>64.335062164362938</c:v>
                </c:pt>
                <c:pt idx="4935">
                  <c:v>64.332781341128396</c:v>
                </c:pt>
                <c:pt idx="4936">
                  <c:v>64.330243976546669</c:v>
                </c:pt>
                <c:pt idx="4937">
                  <c:v>64.327618661366699</c:v>
                </c:pt>
                <c:pt idx="4938">
                  <c:v>64.311247084091448</c:v>
                </c:pt>
                <c:pt idx="4939">
                  <c:v>64.310094846907035</c:v>
                </c:pt>
                <c:pt idx="4940">
                  <c:v>64.289840834734719</c:v>
                </c:pt>
                <c:pt idx="4941">
                  <c:v>64.216625366189106</c:v>
                </c:pt>
                <c:pt idx="4942">
                  <c:v>64.123133108185016</c:v>
                </c:pt>
                <c:pt idx="4943">
                  <c:v>64.120641250664463</c:v>
                </c:pt>
                <c:pt idx="4944">
                  <c:v>64.093683503917504</c:v>
                </c:pt>
                <c:pt idx="4945">
                  <c:v>64.080203789206891</c:v>
                </c:pt>
                <c:pt idx="4946">
                  <c:v>64.029709911524151</c:v>
                </c:pt>
                <c:pt idx="4947">
                  <c:v>64.010247130910841</c:v>
                </c:pt>
                <c:pt idx="4948">
                  <c:v>63.99524190332491</c:v>
                </c:pt>
                <c:pt idx="4949">
                  <c:v>63.987240628635256</c:v>
                </c:pt>
                <c:pt idx="4950">
                  <c:v>63.97726128346801</c:v>
                </c:pt>
                <c:pt idx="4951">
                  <c:v>63.929922555138639</c:v>
                </c:pt>
                <c:pt idx="4952">
                  <c:v>63.924881286164371</c:v>
                </c:pt>
                <c:pt idx="4953">
                  <c:v>63.919553007042381</c:v>
                </c:pt>
                <c:pt idx="4954">
                  <c:v>63.908079800433768</c:v>
                </c:pt>
                <c:pt idx="4955">
                  <c:v>63.899971679555264</c:v>
                </c:pt>
                <c:pt idx="4956">
                  <c:v>63.896341556568146</c:v>
                </c:pt>
                <c:pt idx="4957">
                  <c:v>63.867323348366099</c:v>
                </c:pt>
                <c:pt idx="4958">
                  <c:v>63.822724245205279</c:v>
                </c:pt>
                <c:pt idx="4959">
                  <c:v>63.741868883946339</c:v>
                </c:pt>
                <c:pt idx="4960">
                  <c:v>63.739082355859708</c:v>
                </c:pt>
                <c:pt idx="4961">
                  <c:v>63.725579875315304</c:v>
                </c:pt>
                <c:pt idx="4962">
                  <c:v>63.712010446024657</c:v>
                </c:pt>
                <c:pt idx="4963">
                  <c:v>63.699408557608258</c:v>
                </c:pt>
                <c:pt idx="4964">
                  <c:v>63.686608362867695</c:v>
                </c:pt>
                <c:pt idx="4965">
                  <c:v>63.685170696080696</c:v>
                </c:pt>
                <c:pt idx="4966">
                  <c:v>63.680020072721568</c:v>
                </c:pt>
                <c:pt idx="4967">
                  <c:v>63.677019337587438</c:v>
                </c:pt>
                <c:pt idx="4968">
                  <c:v>63.668178665031597</c:v>
                </c:pt>
                <c:pt idx="4969">
                  <c:v>63.617635981328476</c:v>
                </c:pt>
                <c:pt idx="4970">
                  <c:v>63.602191585258936</c:v>
                </c:pt>
                <c:pt idx="4971">
                  <c:v>63.583776637986212</c:v>
                </c:pt>
                <c:pt idx="4972">
                  <c:v>63.582918342787295</c:v>
                </c:pt>
                <c:pt idx="4973">
                  <c:v>63.536223696768481</c:v>
                </c:pt>
                <c:pt idx="4974">
                  <c:v>63.533224266647927</c:v>
                </c:pt>
                <c:pt idx="4975">
                  <c:v>63.533136983033124</c:v>
                </c:pt>
                <c:pt idx="4976">
                  <c:v>63.532052737200061</c:v>
                </c:pt>
                <c:pt idx="4977">
                  <c:v>63.516390456134516</c:v>
                </c:pt>
                <c:pt idx="4978">
                  <c:v>63.514416977863149</c:v>
                </c:pt>
                <c:pt idx="4979">
                  <c:v>63.419260818144984</c:v>
                </c:pt>
                <c:pt idx="4980">
                  <c:v>63.39116621570917</c:v>
                </c:pt>
                <c:pt idx="4981">
                  <c:v>63.360501212590194</c:v>
                </c:pt>
                <c:pt idx="4982">
                  <c:v>63.324760836163954</c:v>
                </c:pt>
                <c:pt idx="4983">
                  <c:v>63.290504700793889</c:v>
                </c:pt>
                <c:pt idx="4984">
                  <c:v>63.271931344338782</c:v>
                </c:pt>
                <c:pt idx="4985">
                  <c:v>63.24003565923325</c:v>
                </c:pt>
                <c:pt idx="4986">
                  <c:v>63.232623120265593</c:v>
                </c:pt>
                <c:pt idx="4987">
                  <c:v>63.224010343150418</c:v>
                </c:pt>
                <c:pt idx="4988">
                  <c:v>63.20675863537555</c:v>
                </c:pt>
                <c:pt idx="4989">
                  <c:v>63.191298013459942</c:v>
                </c:pt>
                <c:pt idx="4990">
                  <c:v>63.177034652528121</c:v>
                </c:pt>
                <c:pt idx="4991">
                  <c:v>63.16771147661526</c:v>
                </c:pt>
                <c:pt idx="4992">
                  <c:v>63.165652077050503</c:v>
                </c:pt>
                <c:pt idx="4993">
                  <c:v>63.112482998378781</c:v>
                </c:pt>
                <c:pt idx="4994">
                  <c:v>63.072533528132745</c:v>
                </c:pt>
                <c:pt idx="4995">
                  <c:v>63.03096080448752</c:v>
                </c:pt>
                <c:pt idx="4996">
                  <c:v>63.022229704242292</c:v>
                </c:pt>
                <c:pt idx="4997">
                  <c:v>63.013712026697021</c:v>
                </c:pt>
                <c:pt idx="4998">
                  <c:v>63.012498191222633</c:v>
                </c:pt>
                <c:pt idx="4999">
                  <c:v>62.998544008769962</c:v>
                </c:pt>
                <c:pt idx="5000">
                  <c:v>62.997015520597252</c:v>
                </c:pt>
                <c:pt idx="5001">
                  <c:v>62.974798318786505</c:v>
                </c:pt>
                <c:pt idx="5002">
                  <c:v>62.942593371968947</c:v>
                </c:pt>
                <c:pt idx="5003">
                  <c:v>62.942097226601689</c:v>
                </c:pt>
                <c:pt idx="5004">
                  <c:v>62.925935643292078</c:v>
                </c:pt>
                <c:pt idx="5005">
                  <c:v>62.904092283013291</c:v>
                </c:pt>
                <c:pt idx="5006">
                  <c:v>62.892969830786463</c:v>
                </c:pt>
                <c:pt idx="5007">
                  <c:v>62.878744391637944</c:v>
                </c:pt>
                <c:pt idx="5008">
                  <c:v>62.877045995755253</c:v>
                </c:pt>
                <c:pt idx="5009">
                  <c:v>62.856144753577979</c:v>
                </c:pt>
                <c:pt idx="5010">
                  <c:v>62.850829506441862</c:v>
                </c:pt>
                <c:pt idx="5011">
                  <c:v>62.842775215365307</c:v>
                </c:pt>
                <c:pt idx="5012">
                  <c:v>62.820392746624584</c:v>
                </c:pt>
                <c:pt idx="5013">
                  <c:v>62.80949758441232</c:v>
                </c:pt>
                <c:pt idx="5014">
                  <c:v>62.807712703557172</c:v>
                </c:pt>
                <c:pt idx="5015">
                  <c:v>62.80357646544126</c:v>
                </c:pt>
                <c:pt idx="5016">
                  <c:v>62.787015111057954</c:v>
                </c:pt>
                <c:pt idx="5017">
                  <c:v>62.782297394214623</c:v>
                </c:pt>
                <c:pt idx="5018">
                  <c:v>62.763842874860956</c:v>
                </c:pt>
                <c:pt idx="5019">
                  <c:v>62.755814436175214</c:v>
                </c:pt>
                <c:pt idx="5020">
                  <c:v>62.700316588570338</c:v>
                </c:pt>
                <c:pt idx="5021">
                  <c:v>62.691809930656191</c:v>
                </c:pt>
                <c:pt idx="5022">
                  <c:v>62.689570991284761</c:v>
                </c:pt>
                <c:pt idx="5023">
                  <c:v>62.67066511562016</c:v>
                </c:pt>
                <c:pt idx="5024">
                  <c:v>62.65530236774508</c:v>
                </c:pt>
                <c:pt idx="5025">
                  <c:v>62.655132065163279</c:v>
                </c:pt>
                <c:pt idx="5026">
                  <c:v>62.641149127337314</c:v>
                </c:pt>
                <c:pt idx="5027">
                  <c:v>62.62721238659288</c:v>
                </c:pt>
                <c:pt idx="5028">
                  <c:v>62.621688441276824</c:v>
                </c:pt>
                <c:pt idx="5029">
                  <c:v>62.607809799415207</c:v>
                </c:pt>
                <c:pt idx="5030">
                  <c:v>62.58652342844303</c:v>
                </c:pt>
                <c:pt idx="5031">
                  <c:v>62.584359773867206</c:v>
                </c:pt>
                <c:pt idx="5032">
                  <c:v>62.579828033413719</c:v>
                </c:pt>
                <c:pt idx="5033">
                  <c:v>62.565637073427119</c:v>
                </c:pt>
                <c:pt idx="5034">
                  <c:v>62.501962911917111</c:v>
                </c:pt>
                <c:pt idx="5035">
                  <c:v>62.473511454119688</c:v>
                </c:pt>
                <c:pt idx="5036">
                  <c:v>62.472185443923713</c:v>
                </c:pt>
                <c:pt idx="5037">
                  <c:v>62.466617615323919</c:v>
                </c:pt>
                <c:pt idx="5038">
                  <c:v>62.46618314839445</c:v>
                </c:pt>
                <c:pt idx="5039">
                  <c:v>62.460586441062595</c:v>
                </c:pt>
                <c:pt idx="5040">
                  <c:v>62.384228908599269</c:v>
                </c:pt>
                <c:pt idx="5041">
                  <c:v>62.38118911545574</c:v>
                </c:pt>
                <c:pt idx="5042">
                  <c:v>62.339905005702043</c:v>
                </c:pt>
                <c:pt idx="5043">
                  <c:v>62.320739763625902</c:v>
                </c:pt>
                <c:pt idx="5044">
                  <c:v>62.28134977723272</c:v>
                </c:pt>
                <c:pt idx="5045">
                  <c:v>62.24178036048491</c:v>
                </c:pt>
                <c:pt idx="5046">
                  <c:v>62.237234031695841</c:v>
                </c:pt>
                <c:pt idx="5047">
                  <c:v>62.17992695286285</c:v>
                </c:pt>
                <c:pt idx="5048">
                  <c:v>62.138597042677468</c:v>
                </c:pt>
                <c:pt idx="5049">
                  <c:v>62.131514897877182</c:v>
                </c:pt>
                <c:pt idx="5050">
                  <c:v>62.109937320081364</c:v>
                </c:pt>
                <c:pt idx="5051">
                  <c:v>62.084589123507619</c:v>
                </c:pt>
                <c:pt idx="5052">
                  <c:v>62.076060643978003</c:v>
                </c:pt>
                <c:pt idx="5053">
                  <c:v>62.049070848032926</c:v>
                </c:pt>
                <c:pt idx="5054">
                  <c:v>62.013880235608354</c:v>
                </c:pt>
                <c:pt idx="5055">
                  <c:v>62.013694388020681</c:v>
                </c:pt>
                <c:pt idx="5056">
                  <c:v>62.002857336637675</c:v>
                </c:pt>
                <c:pt idx="5057">
                  <c:v>62.001306915016187</c:v>
                </c:pt>
                <c:pt idx="5058">
                  <c:v>61.980709134525569</c:v>
                </c:pt>
                <c:pt idx="5059">
                  <c:v>61.970699144252308</c:v>
                </c:pt>
                <c:pt idx="5060">
                  <c:v>61.964486682061384</c:v>
                </c:pt>
                <c:pt idx="5061">
                  <c:v>61.932529462299527</c:v>
                </c:pt>
                <c:pt idx="5062">
                  <c:v>61.92621476933089</c:v>
                </c:pt>
                <c:pt idx="5063">
                  <c:v>61.904171210620042</c:v>
                </c:pt>
                <c:pt idx="5064">
                  <c:v>61.901589082266241</c:v>
                </c:pt>
                <c:pt idx="5065">
                  <c:v>61.898236705598109</c:v>
                </c:pt>
                <c:pt idx="5066">
                  <c:v>61.86292907543821</c:v>
                </c:pt>
                <c:pt idx="5067">
                  <c:v>61.849568892893799</c:v>
                </c:pt>
                <c:pt idx="5068">
                  <c:v>61.82177883329787</c:v>
                </c:pt>
                <c:pt idx="5069">
                  <c:v>61.81084564901488</c:v>
                </c:pt>
                <c:pt idx="5070">
                  <c:v>61.793795637112389</c:v>
                </c:pt>
                <c:pt idx="5071">
                  <c:v>61.779956489010665</c:v>
                </c:pt>
                <c:pt idx="5072">
                  <c:v>61.721972331957822</c:v>
                </c:pt>
                <c:pt idx="5073">
                  <c:v>61.691581620907101</c:v>
                </c:pt>
                <c:pt idx="5074">
                  <c:v>61.68423733388525</c:v>
                </c:pt>
                <c:pt idx="5075">
                  <c:v>61.659165145168501</c:v>
                </c:pt>
                <c:pt idx="5076">
                  <c:v>61.646149034689344</c:v>
                </c:pt>
                <c:pt idx="5077">
                  <c:v>61.615439064320285</c:v>
                </c:pt>
                <c:pt idx="5078">
                  <c:v>61.512453184997653</c:v>
                </c:pt>
                <c:pt idx="5079">
                  <c:v>61.492725696352309</c:v>
                </c:pt>
                <c:pt idx="5080">
                  <c:v>61.440231892274575</c:v>
                </c:pt>
                <c:pt idx="5081">
                  <c:v>61.329123115155106</c:v>
                </c:pt>
                <c:pt idx="5082">
                  <c:v>61.291125469414787</c:v>
                </c:pt>
                <c:pt idx="5083">
                  <c:v>61.266779777570271</c:v>
                </c:pt>
                <c:pt idx="5084">
                  <c:v>61.241456324051427</c:v>
                </c:pt>
                <c:pt idx="5085">
                  <c:v>61.219045060591661</c:v>
                </c:pt>
                <c:pt idx="5086">
                  <c:v>61.205292507590499</c:v>
                </c:pt>
                <c:pt idx="5087">
                  <c:v>61.202921449591244</c:v>
                </c:pt>
                <c:pt idx="5088">
                  <c:v>61.194260880794282</c:v>
                </c:pt>
                <c:pt idx="5089">
                  <c:v>61.188061027724359</c:v>
                </c:pt>
                <c:pt idx="5090">
                  <c:v>61.182091094617682</c:v>
                </c:pt>
                <c:pt idx="5091">
                  <c:v>61.180370425346389</c:v>
                </c:pt>
                <c:pt idx="5092">
                  <c:v>61.179652378125922</c:v>
                </c:pt>
                <c:pt idx="5093">
                  <c:v>61.167341495204916</c:v>
                </c:pt>
                <c:pt idx="5094">
                  <c:v>61.117373942239105</c:v>
                </c:pt>
                <c:pt idx="5095">
                  <c:v>61.116334904668705</c:v>
                </c:pt>
                <c:pt idx="5096">
                  <c:v>61.113140779239238</c:v>
                </c:pt>
                <c:pt idx="5097">
                  <c:v>61.081583282109854</c:v>
                </c:pt>
                <c:pt idx="5098">
                  <c:v>61.035150680067893</c:v>
                </c:pt>
                <c:pt idx="5099">
                  <c:v>61.009531383627632</c:v>
                </c:pt>
                <c:pt idx="5100">
                  <c:v>61.00194582428734</c:v>
                </c:pt>
                <c:pt idx="5101">
                  <c:v>60.998232021385668</c:v>
                </c:pt>
                <c:pt idx="5102">
                  <c:v>60.983990015319023</c:v>
                </c:pt>
                <c:pt idx="5103">
                  <c:v>60.949881690816497</c:v>
                </c:pt>
                <c:pt idx="5104">
                  <c:v>60.948749721809307</c:v>
                </c:pt>
                <c:pt idx="5105">
                  <c:v>60.927372246235301</c:v>
                </c:pt>
                <c:pt idx="5106">
                  <c:v>60.922076753471188</c:v>
                </c:pt>
                <c:pt idx="5107">
                  <c:v>60.912097932698785</c:v>
                </c:pt>
                <c:pt idx="5108">
                  <c:v>60.909317649353966</c:v>
                </c:pt>
                <c:pt idx="5109">
                  <c:v>60.900825236418363</c:v>
                </c:pt>
                <c:pt idx="5110">
                  <c:v>60.893668036243078</c:v>
                </c:pt>
                <c:pt idx="5111">
                  <c:v>60.88632041813311</c:v>
                </c:pt>
                <c:pt idx="5112">
                  <c:v>60.849177196169492</c:v>
                </c:pt>
                <c:pt idx="5113">
                  <c:v>60.848222019541787</c:v>
                </c:pt>
                <c:pt idx="5114">
                  <c:v>60.830150936387497</c:v>
                </c:pt>
                <c:pt idx="5115">
                  <c:v>60.793467144193471</c:v>
                </c:pt>
                <c:pt idx="5116">
                  <c:v>60.792933667879822</c:v>
                </c:pt>
                <c:pt idx="5117">
                  <c:v>60.791837857280761</c:v>
                </c:pt>
                <c:pt idx="5118">
                  <c:v>60.768564511343847</c:v>
                </c:pt>
                <c:pt idx="5119">
                  <c:v>60.743199366115533</c:v>
                </c:pt>
                <c:pt idx="5120">
                  <c:v>60.724652363889845</c:v>
                </c:pt>
                <c:pt idx="5121">
                  <c:v>60.722203787411345</c:v>
                </c:pt>
                <c:pt idx="5122">
                  <c:v>60.705584174245416</c:v>
                </c:pt>
                <c:pt idx="5123">
                  <c:v>60.664043058597969</c:v>
                </c:pt>
                <c:pt idx="5124">
                  <c:v>60.554733304599061</c:v>
                </c:pt>
                <c:pt idx="5125">
                  <c:v>60.527973372378611</c:v>
                </c:pt>
                <c:pt idx="5126">
                  <c:v>60.481780330852231</c:v>
                </c:pt>
                <c:pt idx="5127">
                  <c:v>60.479313194653415</c:v>
                </c:pt>
                <c:pt idx="5128">
                  <c:v>60.465305338498219</c:v>
                </c:pt>
                <c:pt idx="5129">
                  <c:v>60.453123405681829</c:v>
                </c:pt>
                <c:pt idx="5130">
                  <c:v>60.423648236115092</c:v>
                </c:pt>
                <c:pt idx="5131">
                  <c:v>60.380672514234547</c:v>
                </c:pt>
                <c:pt idx="5132">
                  <c:v>60.347800992167969</c:v>
                </c:pt>
                <c:pt idx="5133">
                  <c:v>60.337991030481653</c:v>
                </c:pt>
                <c:pt idx="5134">
                  <c:v>60.334958140547499</c:v>
                </c:pt>
                <c:pt idx="5135">
                  <c:v>60.329029096141561</c:v>
                </c:pt>
                <c:pt idx="5136">
                  <c:v>60.305544233760742</c:v>
                </c:pt>
                <c:pt idx="5137">
                  <c:v>60.289357715080286</c:v>
                </c:pt>
                <c:pt idx="5138">
                  <c:v>60.286359194941966</c:v>
                </c:pt>
                <c:pt idx="5139">
                  <c:v>60.269494341509123</c:v>
                </c:pt>
                <c:pt idx="5140">
                  <c:v>60.220275853181924</c:v>
                </c:pt>
                <c:pt idx="5141">
                  <c:v>60.214132956158458</c:v>
                </c:pt>
                <c:pt idx="5142">
                  <c:v>60.210139630041901</c:v>
                </c:pt>
                <c:pt idx="5143">
                  <c:v>60.193675338768848</c:v>
                </c:pt>
                <c:pt idx="5144">
                  <c:v>60.154153175331849</c:v>
                </c:pt>
                <c:pt idx="5145">
                  <c:v>60.116207998172698</c:v>
                </c:pt>
                <c:pt idx="5146">
                  <c:v>60.084711206710864</c:v>
                </c:pt>
                <c:pt idx="5147">
                  <c:v>60.070618089314657</c:v>
                </c:pt>
                <c:pt idx="5148">
                  <c:v>60.052470471167055</c:v>
                </c:pt>
                <c:pt idx="5149">
                  <c:v>60.049897284507956</c:v>
                </c:pt>
                <c:pt idx="5150">
                  <c:v>60.048301438826712</c:v>
                </c:pt>
                <c:pt idx="5151">
                  <c:v>60.046870965068436</c:v>
                </c:pt>
                <c:pt idx="5152">
                  <c:v>60.037288709470182</c:v>
                </c:pt>
                <c:pt idx="5153">
                  <c:v>60.019655876151468</c:v>
                </c:pt>
                <c:pt idx="5154">
                  <c:v>60.008609386352504</c:v>
                </c:pt>
                <c:pt idx="5155">
                  <c:v>59.96330670391098</c:v>
                </c:pt>
                <c:pt idx="5156">
                  <c:v>59.962750077166149</c:v>
                </c:pt>
                <c:pt idx="5157">
                  <c:v>59.960126769242692</c:v>
                </c:pt>
                <c:pt idx="5158">
                  <c:v>59.944034637907521</c:v>
                </c:pt>
                <c:pt idx="5159">
                  <c:v>59.865589836684251</c:v>
                </c:pt>
                <c:pt idx="5160">
                  <c:v>59.834219052704661</c:v>
                </c:pt>
                <c:pt idx="5161">
                  <c:v>59.821594934238412</c:v>
                </c:pt>
                <c:pt idx="5162">
                  <c:v>59.75414594170033</c:v>
                </c:pt>
                <c:pt idx="5163">
                  <c:v>59.728770128959098</c:v>
                </c:pt>
                <c:pt idx="5164">
                  <c:v>59.657528849550658</c:v>
                </c:pt>
                <c:pt idx="5165">
                  <c:v>59.615904237581695</c:v>
                </c:pt>
                <c:pt idx="5166">
                  <c:v>59.611109932876225</c:v>
                </c:pt>
                <c:pt idx="5167">
                  <c:v>59.608384868257858</c:v>
                </c:pt>
                <c:pt idx="5168">
                  <c:v>59.547641956878536</c:v>
                </c:pt>
                <c:pt idx="5169">
                  <c:v>59.452461517592823</c:v>
                </c:pt>
                <c:pt idx="5170">
                  <c:v>59.416222846921507</c:v>
                </c:pt>
                <c:pt idx="5171">
                  <c:v>59.383517058608327</c:v>
                </c:pt>
                <c:pt idx="5172">
                  <c:v>59.378204991517812</c:v>
                </c:pt>
                <c:pt idx="5173">
                  <c:v>59.338304635150998</c:v>
                </c:pt>
                <c:pt idx="5174">
                  <c:v>59.309770643094652</c:v>
                </c:pt>
                <c:pt idx="5175">
                  <c:v>59.308033997405431</c:v>
                </c:pt>
                <c:pt idx="5176">
                  <c:v>59.25648986098404</c:v>
                </c:pt>
                <c:pt idx="5177">
                  <c:v>59.2339128875226</c:v>
                </c:pt>
                <c:pt idx="5178">
                  <c:v>59.211468487452336</c:v>
                </c:pt>
                <c:pt idx="5179">
                  <c:v>59.209737786297268</c:v>
                </c:pt>
                <c:pt idx="5180">
                  <c:v>59.164619428554644</c:v>
                </c:pt>
                <c:pt idx="5181">
                  <c:v>59.157524849372678</c:v>
                </c:pt>
                <c:pt idx="5182">
                  <c:v>59.155743545423874</c:v>
                </c:pt>
                <c:pt idx="5183">
                  <c:v>59.123507984335177</c:v>
                </c:pt>
                <c:pt idx="5184">
                  <c:v>59.121336072571673</c:v>
                </c:pt>
                <c:pt idx="5185">
                  <c:v>59.118625011835434</c:v>
                </c:pt>
                <c:pt idx="5186">
                  <c:v>59.118427411285957</c:v>
                </c:pt>
                <c:pt idx="5187">
                  <c:v>59.105502258000598</c:v>
                </c:pt>
                <c:pt idx="5188">
                  <c:v>59.077604420138165</c:v>
                </c:pt>
                <c:pt idx="5189">
                  <c:v>59.049986143595291</c:v>
                </c:pt>
                <c:pt idx="5190">
                  <c:v>59.042276923449201</c:v>
                </c:pt>
                <c:pt idx="5191">
                  <c:v>59.040961728236056</c:v>
                </c:pt>
                <c:pt idx="5192">
                  <c:v>59.032000368278446</c:v>
                </c:pt>
                <c:pt idx="5193">
                  <c:v>58.987456698678464</c:v>
                </c:pt>
                <c:pt idx="5194">
                  <c:v>58.978118886459562</c:v>
                </c:pt>
                <c:pt idx="5195">
                  <c:v>58.968643049086353</c:v>
                </c:pt>
                <c:pt idx="5196">
                  <c:v>58.926286782188264</c:v>
                </c:pt>
                <c:pt idx="5197">
                  <c:v>58.885774573539841</c:v>
                </c:pt>
                <c:pt idx="5198">
                  <c:v>58.881649896834389</c:v>
                </c:pt>
                <c:pt idx="5199">
                  <c:v>58.816158939722605</c:v>
                </c:pt>
                <c:pt idx="5200">
                  <c:v>58.759051563889699</c:v>
                </c:pt>
                <c:pt idx="5201">
                  <c:v>58.757541265466926</c:v>
                </c:pt>
                <c:pt idx="5202">
                  <c:v>58.701189217672777</c:v>
                </c:pt>
                <c:pt idx="5203">
                  <c:v>58.688439869523812</c:v>
                </c:pt>
                <c:pt idx="5204">
                  <c:v>58.613446623689136</c:v>
                </c:pt>
                <c:pt idx="5205">
                  <c:v>58.609511454641449</c:v>
                </c:pt>
                <c:pt idx="5206">
                  <c:v>58.59231521407645</c:v>
                </c:pt>
                <c:pt idx="5207">
                  <c:v>58.54271703312741</c:v>
                </c:pt>
                <c:pt idx="5208">
                  <c:v>58.529192700656942</c:v>
                </c:pt>
                <c:pt idx="5209">
                  <c:v>58.512218378912173</c:v>
                </c:pt>
                <c:pt idx="5210">
                  <c:v>58.507425018835789</c:v>
                </c:pt>
                <c:pt idx="5211">
                  <c:v>58.501419746302744</c:v>
                </c:pt>
                <c:pt idx="5212">
                  <c:v>58.476996788449895</c:v>
                </c:pt>
                <c:pt idx="5213">
                  <c:v>58.448632285719214</c:v>
                </c:pt>
                <c:pt idx="5214">
                  <c:v>58.44845927615885</c:v>
                </c:pt>
                <c:pt idx="5215">
                  <c:v>58.446191019228507</c:v>
                </c:pt>
                <c:pt idx="5216">
                  <c:v>58.442071261113881</c:v>
                </c:pt>
                <c:pt idx="5217">
                  <c:v>58.441103370083425</c:v>
                </c:pt>
                <c:pt idx="5218">
                  <c:v>58.422832791938021</c:v>
                </c:pt>
                <c:pt idx="5219">
                  <c:v>58.399966616719567</c:v>
                </c:pt>
                <c:pt idx="5220">
                  <c:v>58.396766241208773</c:v>
                </c:pt>
                <c:pt idx="5221">
                  <c:v>58.383780442745078</c:v>
                </c:pt>
                <c:pt idx="5222">
                  <c:v>58.376433082019865</c:v>
                </c:pt>
                <c:pt idx="5223">
                  <c:v>58.372470943881304</c:v>
                </c:pt>
                <c:pt idx="5224">
                  <c:v>58.370619499892328</c:v>
                </c:pt>
                <c:pt idx="5225">
                  <c:v>58.349768516131242</c:v>
                </c:pt>
                <c:pt idx="5226">
                  <c:v>58.320979794557417</c:v>
                </c:pt>
                <c:pt idx="5227">
                  <c:v>58.275254943416876</c:v>
                </c:pt>
                <c:pt idx="5228">
                  <c:v>58.263250092017529</c:v>
                </c:pt>
                <c:pt idx="5229">
                  <c:v>58.257109407216454</c:v>
                </c:pt>
                <c:pt idx="5230">
                  <c:v>58.255422550070278</c:v>
                </c:pt>
                <c:pt idx="5231">
                  <c:v>58.246627574856227</c:v>
                </c:pt>
                <c:pt idx="5232">
                  <c:v>58.22788685286794</c:v>
                </c:pt>
                <c:pt idx="5233">
                  <c:v>58.218874887137339</c:v>
                </c:pt>
                <c:pt idx="5234">
                  <c:v>58.199678083048752</c:v>
                </c:pt>
                <c:pt idx="5235">
                  <c:v>58.182477116634381</c:v>
                </c:pt>
                <c:pt idx="5236">
                  <c:v>58.180290949410029</c:v>
                </c:pt>
                <c:pt idx="5237">
                  <c:v>58.158515098120148</c:v>
                </c:pt>
                <c:pt idx="5238">
                  <c:v>58.135738568155247</c:v>
                </c:pt>
                <c:pt idx="5239">
                  <c:v>58.129820965508706</c:v>
                </c:pt>
                <c:pt idx="5240">
                  <c:v>58.096862253364236</c:v>
                </c:pt>
                <c:pt idx="5241">
                  <c:v>58.086317815959973</c:v>
                </c:pt>
                <c:pt idx="5242">
                  <c:v>58.052272403520199</c:v>
                </c:pt>
                <c:pt idx="5243">
                  <c:v>58.04472432865979</c:v>
                </c:pt>
                <c:pt idx="5244">
                  <c:v>58.040152516440735</c:v>
                </c:pt>
                <c:pt idx="5245">
                  <c:v>58.003614098391168</c:v>
                </c:pt>
                <c:pt idx="5246">
                  <c:v>57.987696607107942</c:v>
                </c:pt>
                <c:pt idx="5247">
                  <c:v>57.961572780452201</c:v>
                </c:pt>
                <c:pt idx="5248">
                  <c:v>57.948312791868972</c:v>
                </c:pt>
                <c:pt idx="5249">
                  <c:v>57.942385275786769</c:v>
                </c:pt>
                <c:pt idx="5250">
                  <c:v>57.935799216959374</c:v>
                </c:pt>
                <c:pt idx="5251">
                  <c:v>57.92962442715239</c:v>
                </c:pt>
                <c:pt idx="5252">
                  <c:v>57.921896411342125</c:v>
                </c:pt>
                <c:pt idx="5253">
                  <c:v>57.844914397959371</c:v>
                </c:pt>
                <c:pt idx="5254">
                  <c:v>57.834698618793688</c:v>
                </c:pt>
                <c:pt idx="5255">
                  <c:v>57.820709164410246</c:v>
                </c:pt>
                <c:pt idx="5256">
                  <c:v>57.798603241746918</c:v>
                </c:pt>
                <c:pt idx="5257">
                  <c:v>57.798239993710546</c:v>
                </c:pt>
                <c:pt idx="5258">
                  <c:v>57.795969071197405</c:v>
                </c:pt>
                <c:pt idx="5259">
                  <c:v>57.79459248985772</c:v>
                </c:pt>
                <c:pt idx="5260">
                  <c:v>57.78651877920408</c:v>
                </c:pt>
                <c:pt idx="5261">
                  <c:v>57.757013222021492</c:v>
                </c:pt>
                <c:pt idx="5262">
                  <c:v>57.756870304161268</c:v>
                </c:pt>
                <c:pt idx="5263">
                  <c:v>57.72463099926248</c:v>
                </c:pt>
                <c:pt idx="5264">
                  <c:v>57.701383879032555</c:v>
                </c:pt>
                <c:pt idx="5265">
                  <c:v>57.698222571630708</c:v>
                </c:pt>
                <c:pt idx="5266">
                  <c:v>57.668376621918441</c:v>
                </c:pt>
                <c:pt idx="5267">
                  <c:v>57.667415919654488</c:v>
                </c:pt>
                <c:pt idx="5268">
                  <c:v>57.664622222863102</c:v>
                </c:pt>
                <c:pt idx="5269">
                  <c:v>57.6629480835403</c:v>
                </c:pt>
                <c:pt idx="5270">
                  <c:v>57.661304581364384</c:v>
                </c:pt>
                <c:pt idx="5271">
                  <c:v>57.650591560637487</c:v>
                </c:pt>
                <c:pt idx="5272">
                  <c:v>57.619674651248346</c:v>
                </c:pt>
                <c:pt idx="5273">
                  <c:v>57.596563425667078</c:v>
                </c:pt>
                <c:pt idx="5274">
                  <c:v>57.5884305222243</c:v>
                </c:pt>
                <c:pt idx="5275">
                  <c:v>57.577659739188348</c:v>
                </c:pt>
                <c:pt idx="5276">
                  <c:v>57.566692088243798</c:v>
                </c:pt>
                <c:pt idx="5277">
                  <c:v>57.514625997133429</c:v>
                </c:pt>
                <c:pt idx="5278">
                  <c:v>57.45917195086394</c:v>
                </c:pt>
                <c:pt idx="5279">
                  <c:v>57.454686017035506</c:v>
                </c:pt>
                <c:pt idx="5280">
                  <c:v>57.401680871069075</c:v>
                </c:pt>
                <c:pt idx="5281">
                  <c:v>57.388054785596118</c:v>
                </c:pt>
                <c:pt idx="5282">
                  <c:v>57.3296469990511</c:v>
                </c:pt>
                <c:pt idx="5283">
                  <c:v>57.295122840330158</c:v>
                </c:pt>
                <c:pt idx="5284">
                  <c:v>57.290221436082568</c:v>
                </c:pt>
                <c:pt idx="5285">
                  <c:v>57.234857948357586</c:v>
                </c:pt>
                <c:pt idx="5286">
                  <c:v>57.184283791870648</c:v>
                </c:pt>
                <c:pt idx="5287">
                  <c:v>57.156015456103106</c:v>
                </c:pt>
                <c:pt idx="5288">
                  <c:v>57.137046534285084</c:v>
                </c:pt>
                <c:pt idx="5289">
                  <c:v>57.13579234482269</c:v>
                </c:pt>
                <c:pt idx="5290">
                  <c:v>57.129823939008304</c:v>
                </c:pt>
                <c:pt idx="5291">
                  <c:v>57.100752873998459</c:v>
                </c:pt>
                <c:pt idx="5292">
                  <c:v>57.098990719721662</c:v>
                </c:pt>
                <c:pt idx="5293">
                  <c:v>57.094884041825352</c:v>
                </c:pt>
                <c:pt idx="5294">
                  <c:v>57.083605738138786</c:v>
                </c:pt>
                <c:pt idx="5295">
                  <c:v>57.070097770775895</c:v>
                </c:pt>
                <c:pt idx="5296">
                  <c:v>57.037530526449551</c:v>
                </c:pt>
                <c:pt idx="5297">
                  <c:v>57.017064336088467</c:v>
                </c:pt>
                <c:pt idx="5298">
                  <c:v>56.971449191994076</c:v>
                </c:pt>
                <c:pt idx="5299">
                  <c:v>56.936963171673739</c:v>
                </c:pt>
                <c:pt idx="5300">
                  <c:v>56.936430337594835</c:v>
                </c:pt>
                <c:pt idx="5301">
                  <c:v>56.913968115236216</c:v>
                </c:pt>
                <c:pt idx="5302">
                  <c:v>56.909933509770106</c:v>
                </c:pt>
                <c:pt idx="5303">
                  <c:v>56.90072768270673</c:v>
                </c:pt>
                <c:pt idx="5304">
                  <c:v>56.86758836856761</c:v>
                </c:pt>
                <c:pt idx="5305">
                  <c:v>56.850072832826115</c:v>
                </c:pt>
                <c:pt idx="5306">
                  <c:v>56.830464349488373</c:v>
                </c:pt>
                <c:pt idx="5307">
                  <c:v>56.828260115521481</c:v>
                </c:pt>
                <c:pt idx="5308">
                  <c:v>56.824911544172977</c:v>
                </c:pt>
                <c:pt idx="5309">
                  <c:v>56.816580607836265</c:v>
                </c:pt>
                <c:pt idx="5310">
                  <c:v>56.78103848092465</c:v>
                </c:pt>
                <c:pt idx="5311">
                  <c:v>56.75349274443893</c:v>
                </c:pt>
                <c:pt idx="5312">
                  <c:v>56.692255563323791</c:v>
                </c:pt>
                <c:pt idx="5313">
                  <c:v>56.666196815982858</c:v>
                </c:pt>
                <c:pt idx="5314">
                  <c:v>56.63856096617311</c:v>
                </c:pt>
                <c:pt idx="5315">
                  <c:v>56.635406905709118</c:v>
                </c:pt>
                <c:pt idx="5316">
                  <c:v>56.609645365338181</c:v>
                </c:pt>
                <c:pt idx="5317">
                  <c:v>56.593471953181087</c:v>
                </c:pt>
                <c:pt idx="5318">
                  <c:v>56.585252123858339</c:v>
                </c:pt>
                <c:pt idx="5319">
                  <c:v>56.574243730433778</c:v>
                </c:pt>
                <c:pt idx="5320">
                  <c:v>56.56888798580465</c:v>
                </c:pt>
                <c:pt idx="5321">
                  <c:v>56.546928725547765</c:v>
                </c:pt>
                <c:pt idx="5322">
                  <c:v>56.531083909648942</c:v>
                </c:pt>
                <c:pt idx="5323">
                  <c:v>56.527569307535394</c:v>
                </c:pt>
                <c:pt idx="5324">
                  <c:v>56.500684859780407</c:v>
                </c:pt>
                <c:pt idx="5325">
                  <c:v>56.490864432797807</c:v>
                </c:pt>
                <c:pt idx="5326">
                  <c:v>56.490637597399882</c:v>
                </c:pt>
                <c:pt idx="5327">
                  <c:v>56.475998942770246</c:v>
                </c:pt>
                <c:pt idx="5328">
                  <c:v>56.439127724164209</c:v>
                </c:pt>
                <c:pt idx="5329">
                  <c:v>56.403450875890506</c:v>
                </c:pt>
                <c:pt idx="5330">
                  <c:v>56.361281507835081</c:v>
                </c:pt>
                <c:pt idx="5331">
                  <c:v>56.355385443993868</c:v>
                </c:pt>
                <c:pt idx="5332">
                  <c:v>56.335241027197227</c:v>
                </c:pt>
                <c:pt idx="5333">
                  <c:v>56.329937049051694</c:v>
                </c:pt>
                <c:pt idx="5334">
                  <c:v>56.321095373177762</c:v>
                </c:pt>
                <c:pt idx="5335">
                  <c:v>56.315514493062288</c:v>
                </c:pt>
                <c:pt idx="5336">
                  <c:v>56.311015721412929</c:v>
                </c:pt>
                <c:pt idx="5337">
                  <c:v>56.309153865241335</c:v>
                </c:pt>
                <c:pt idx="5338">
                  <c:v>56.299344703092622</c:v>
                </c:pt>
                <c:pt idx="5339">
                  <c:v>56.278429331376181</c:v>
                </c:pt>
                <c:pt idx="5340">
                  <c:v>56.277833279544495</c:v>
                </c:pt>
                <c:pt idx="5341">
                  <c:v>56.274619258620973</c:v>
                </c:pt>
                <c:pt idx="5342">
                  <c:v>56.268955919804263</c:v>
                </c:pt>
                <c:pt idx="5343">
                  <c:v>56.258501983882738</c:v>
                </c:pt>
                <c:pt idx="5344">
                  <c:v>56.258140082458908</c:v>
                </c:pt>
                <c:pt idx="5345">
                  <c:v>56.252790856721688</c:v>
                </c:pt>
                <c:pt idx="5346">
                  <c:v>56.244402566258998</c:v>
                </c:pt>
                <c:pt idx="5347">
                  <c:v>56.244362119484784</c:v>
                </c:pt>
                <c:pt idx="5348">
                  <c:v>56.24313108151869</c:v>
                </c:pt>
                <c:pt idx="5349">
                  <c:v>56.210649837864302</c:v>
                </c:pt>
                <c:pt idx="5350">
                  <c:v>56.208797492376696</c:v>
                </c:pt>
                <c:pt idx="5351">
                  <c:v>56.20042050673306</c:v>
                </c:pt>
                <c:pt idx="5352">
                  <c:v>56.196804018217819</c:v>
                </c:pt>
                <c:pt idx="5353">
                  <c:v>56.194399006886457</c:v>
                </c:pt>
                <c:pt idx="5354">
                  <c:v>56.109297449784734</c:v>
                </c:pt>
                <c:pt idx="5355">
                  <c:v>56.100380704998699</c:v>
                </c:pt>
                <c:pt idx="5356">
                  <c:v>56.093344380172496</c:v>
                </c:pt>
                <c:pt idx="5357">
                  <c:v>56.076031561425168</c:v>
                </c:pt>
                <c:pt idx="5358">
                  <c:v>56.025222427718177</c:v>
                </c:pt>
                <c:pt idx="5359">
                  <c:v>56.012385759046659</c:v>
                </c:pt>
                <c:pt idx="5360">
                  <c:v>55.944352993604255</c:v>
                </c:pt>
                <c:pt idx="5361">
                  <c:v>55.941158419649724</c:v>
                </c:pt>
                <c:pt idx="5362">
                  <c:v>55.923072956394449</c:v>
                </c:pt>
                <c:pt idx="5363">
                  <c:v>55.913322912798414</c:v>
                </c:pt>
                <c:pt idx="5364">
                  <c:v>55.909520799728341</c:v>
                </c:pt>
                <c:pt idx="5365">
                  <c:v>55.905846480895306</c:v>
                </c:pt>
                <c:pt idx="5366">
                  <c:v>55.889467877354839</c:v>
                </c:pt>
                <c:pt idx="5367">
                  <c:v>55.8847126372318</c:v>
                </c:pt>
                <c:pt idx="5368">
                  <c:v>55.868289070602643</c:v>
                </c:pt>
                <c:pt idx="5369">
                  <c:v>55.864456706680429</c:v>
                </c:pt>
                <c:pt idx="5370">
                  <c:v>55.853383520094191</c:v>
                </c:pt>
                <c:pt idx="5371">
                  <c:v>55.851511711650929</c:v>
                </c:pt>
                <c:pt idx="5372">
                  <c:v>55.85122963524752</c:v>
                </c:pt>
                <c:pt idx="5373">
                  <c:v>55.850808709646003</c:v>
                </c:pt>
                <c:pt idx="5374">
                  <c:v>55.849460834711209</c:v>
                </c:pt>
                <c:pt idx="5375">
                  <c:v>55.767729931768471</c:v>
                </c:pt>
                <c:pt idx="5376">
                  <c:v>55.75746093780355</c:v>
                </c:pt>
                <c:pt idx="5377">
                  <c:v>55.754484255455907</c:v>
                </c:pt>
                <c:pt idx="5378">
                  <c:v>55.747530502868905</c:v>
                </c:pt>
                <c:pt idx="5379">
                  <c:v>55.728457390073004</c:v>
                </c:pt>
                <c:pt idx="5380">
                  <c:v>55.715572814934042</c:v>
                </c:pt>
                <c:pt idx="5381">
                  <c:v>55.641799184411767</c:v>
                </c:pt>
                <c:pt idx="5382">
                  <c:v>55.638400726947268</c:v>
                </c:pt>
                <c:pt idx="5383">
                  <c:v>55.633206995678961</c:v>
                </c:pt>
                <c:pt idx="5384">
                  <c:v>55.619085395597232</c:v>
                </c:pt>
                <c:pt idx="5385">
                  <c:v>55.614852498350395</c:v>
                </c:pt>
                <c:pt idx="5386">
                  <c:v>55.611737255299701</c:v>
                </c:pt>
                <c:pt idx="5387">
                  <c:v>55.609597171325106</c:v>
                </c:pt>
                <c:pt idx="5388">
                  <c:v>55.601353276708934</c:v>
                </c:pt>
                <c:pt idx="5389">
                  <c:v>55.538980704748951</c:v>
                </c:pt>
                <c:pt idx="5390">
                  <c:v>55.487544698677837</c:v>
                </c:pt>
                <c:pt idx="5391">
                  <c:v>55.462073303543434</c:v>
                </c:pt>
                <c:pt idx="5392">
                  <c:v>55.453513605223051</c:v>
                </c:pt>
                <c:pt idx="5393">
                  <c:v>55.448851201900553</c:v>
                </c:pt>
                <c:pt idx="5394">
                  <c:v>55.435361729173458</c:v>
                </c:pt>
                <c:pt idx="5395">
                  <c:v>55.426494573592855</c:v>
                </c:pt>
                <c:pt idx="5396">
                  <c:v>55.390393917092162</c:v>
                </c:pt>
                <c:pt idx="5397">
                  <c:v>55.378652225902911</c:v>
                </c:pt>
                <c:pt idx="5398">
                  <c:v>55.360229267701257</c:v>
                </c:pt>
                <c:pt idx="5399">
                  <c:v>55.354309143484912</c:v>
                </c:pt>
                <c:pt idx="5400">
                  <c:v>55.346382857472896</c:v>
                </c:pt>
                <c:pt idx="5401">
                  <c:v>55.313542745130498</c:v>
                </c:pt>
                <c:pt idx="5402">
                  <c:v>55.261888361867882</c:v>
                </c:pt>
                <c:pt idx="5403">
                  <c:v>55.261688443529501</c:v>
                </c:pt>
                <c:pt idx="5404">
                  <c:v>55.211933792548017</c:v>
                </c:pt>
                <c:pt idx="5405">
                  <c:v>55.173515408464255</c:v>
                </c:pt>
                <c:pt idx="5406">
                  <c:v>55.168821960459525</c:v>
                </c:pt>
                <c:pt idx="5407">
                  <c:v>55.164983434438909</c:v>
                </c:pt>
                <c:pt idx="5408">
                  <c:v>55.156133341633293</c:v>
                </c:pt>
                <c:pt idx="5409">
                  <c:v>55.141414456059337</c:v>
                </c:pt>
                <c:pt idx="5410">
                  <c:v>55.110992567947235</c:v>
                </c:pt>
                <c:pt idx="5411">
                  <c:v>55.088033630292053</c:v>
                </c:pt>
                <c:pt idx="5412">
                  <c:v>55.074039672116967</c:v>
                </c:pt>
                <c:pt idx="5413">
                  <c:v>55.053112742268354</c:v>
                </c:pt>
                <c:pt idx="5414">
                  <c:v>55.048116162361062</c:v>
                </c:pt>
                <c:pt idx="5415">
                  <c:v>55.033156041890095</c:v>
                </c:pt>
                <c:pt idx="5416">
                  <c:v>55.028691440496338</c:v>
                </c:pt>
                <c:pt idx="5417">
                  <c:v>55.008779820046861</c:v>
                </c:pt>
                <c:pt idx="5418">
                  <c:v>55.003061393597989</c:v>
                </c:pt>
                <c:pt idx="5419">
                  <c:v>54.985016354398688</c:v>
                </c:pt>
                <c:pt idx="5420">
                  <c:v>54.967197650255798</c:v>
                </c:pt>
                <c:pt idx="5421">
                  <c:v>54.936767957497878</c:v>
                </c:pt>
                <c:pt idx="5422">
                  <c:v>54.924474839953199</c:v>
                </c:pt>
                <c:pt idx="5423">
                  <c:v>54.911276735540596</c:v>
                </c:pt>
                <c:pt idx="5424">
                  <c:v>54.910803517633624</c:v>
                </c:pt>
                <c:pt idx="5425">
                  <c:v>54.892388118361112</c:v>
                </c:pt>
                <c:pt idx="5426">
                  <c:v>54.868550849841078</c:v>
                </c:pt>
                <c:pt idx="5427">
                  <c:v>54.861332726047387</c:v>
                </c:pt>
                <c:pt idx="5428">
                  <c:v>54.807012888338406</c:v>
                </c:pt>
                <c:pt idx="5429">
                  <c:v>54.796277715571485</c:v>
                </c:pt>
                <c:pt idx="5430">
                  <c:v>54.769053953223533</c:v>
                </c:pt>
                <c:pt idx="5431">
                  <c:v>54.742878634495305</c:v>
                </c:pt>
                <c:pt idx="5432">
                  <c:v>54.701344205348711</c:v>
                </c:pt>
                <c:pt idx="5433">
                  <c:v>54.696173971062819</c:v>
                </c:pt>
                <c:pt idx="5434">
                  <c:v>54.695226185584787</c:v>
                </c:pt>
                <c:pt idx="5435">
                  <c:v>54.644100706769748</c:v>
                </c:pt>
                <c:pt idx="5436">
                  <c:v>54.632626975139431</c:v>
                </c:pt>
                <c:pt idx="5437">
                  <c:v>54.581781168165243</c:v>
                </c:pt>
                <c:pt idx="5438">
                  <c:v>54.548857519893559</c:v>
                </c:pt>
                <c:pt idx="5439">
                  <c:v>54.540299044188266</c:v>
                </c:pt>
                <c:pt idx="5440">
                  <c:v>54.536817819845609</c:v>
                </c:pt>
                <c:pt idx="5441">
                  <c:v>54.532136701241249</c:v>
                </c:pt>
                <c:pt idx="5442">
                  <c:v>54.528608489485677</c:v>
                </c:pt>
                <c:pt idx="5443">
                  <c:v>54.508380350249396</c:v>
                </c:pt>
                <c:pt idx="5444">
                  <c:v>54.470902850461869</c:v>
                </c:pt>
                <c:pt idx="5445">
                  <c:v>54.467882550320056</c:v>
                </c:pt>
                <c:pt idx="5446">
                  <c:v>54.466212756298241</c:v>
                </c:pt>
                <c:pt idx="5447">
                  <c:v>54.44436975029312</c:v>
                </c:pt>
                <c:pt idx="5448">
                  <c:v>54.436644026938453</c:v>
                </c:pt>
                <c:pt idx="5449">
                  <c:v>54.429465070327367</c:v>
                </c:pt>
                <c:pt idx="5450">
                  <c:v>54.40983421912177</c:v>
                </c:pt>
                <c:pt idx="5451">
                  <c:v>54.359836467892784</c:v>
                </c:pt>
                <c:pt idx="5452">
                  <c:v>54.355573091562533</c:v>
                </c:pt>
                <c:pt idx="5453">
                  <c:v>54.328515309127447</c:v>
                </c:pt>
                <c:pt idx="5454">
                  <c:v>54.320299608731858</c:v>
                </c:pt>
                <c:pt idx="5455">
                  <c:v>54.303326247972926</c:v>
                </c:pt>
                <c:pt idx="5456">
                  <c:v>54.300360956069952</c:v>
                </c:pt>
                <c:pt idx="5457">
                  <c:v>54.275619911496996</c:v>
                </c:pt>
                <c:pt idx="5458">
                  <c:v>54.249997353781701</c:v>
                </c:pt>
                <c:pt idx="5459">
                  <c:v>54.244867644150354</c:v>
                </c:pt>
                <c:pt idx="5460">
                  <c:v>54.240483714338104</c:v>
                </c:pt>
                <c:pt idx="5461">
                  <c:v>54.225373239618222</c:v>
                </c:pt>
                <c:pt idx="5462">
                  <c:v>54.221810956015169</c:v>
                </c:pt>
                <c:pt idx="5463">
                  <c:v>54.171796068122781</c:v>
                </c:pt>
                <c:pt idx="5464">
                  <c:v>54.148530863371072</c:v>
                </c:pt>
                <c:pt idx="5465">
                  <c:v>54.116097086190251</c:v>
                </c:pt>
                <c:pt idx="5466">
                  <c:v>54.107418663537551</c:v>
                </c:pt>
                <c:pt idx="5467">
                  <c:v>54.086001290758013</c:v>
                </c:pt>
                <c:pt idx="5468">
                  <c:v>54.081155153559692</c:v>
                </c:pt>
                <c:pt idx="5469">
                  <c:v>54.079574617875281</c:v>
                </c:pt>
                <c:pt idx="5470">
                  <c:v>54.052505520556373</c:v>
                </c:pt>
                <c:pt idx="5471">
                  <c:v>54.044336346186448</c:v>
                </c:pt>
                <c:pt idx="5472">
                  <c:v>54.039187378965245</c:v>
                </c:pt>
                <c:pt idx="5473">
                  <c:v>53.975457097906713</c:v>
                </c:pt>
                <c:pt idx="5474">
                  <c:v>53.955264478693877</c:v>
                </c:pt>
                <c:pt idx="5475">
                  <c:v>53.896281373705591</c:v>
                </c:pt>
                <c:pt idx="5476">
                  <c:v>53.895707405829953</c:v>
                </c:pt>
                <c:pt idx="5477">
                  <c:v>53.876183533540221</c:v>
                </c:pt>
                <c:pt idx="5478">
                  <c:v>53.844345542317697</c:v>
                </c:pt>
                <c:pt idx="5479">
                  <c:v>53.814378532233988</c:v>
                </c:pt>
                <c:pt idx="5480">
                  <c:v>53.80582658313611</c:v>
                </c:pt>
                <c:pt idx="5481">
                  <c:v>53.78578582114271</c:v>
                </c:pt>
                <c:pt idx="5482">
                  <c:v>53.761609036802568</c:v>
                </c:pt>
                <c:pt idx="5483">
                  <c:v>53.711764914635964</c:v>
                </c:pt>
                <c:pt idx="5484">
                  <c:v>53.695483578889672</c:v>
                </c:pt>
                <c:pt idx="5485">
                  <c:v>53.677249196575872</c:v>
                </c:pt>
                <c:pt idx="5486">
                  <c:v>53.627922795260417</c:v>
                </c:pt>
                <c:pt idx="5487">
                  <c:v>53.606622202248246</c:v>
                </c:pt>
                <c:pt idx="5488">
                  <c:v>53.603987142129597</c:v>
                </c:pt>
                <c:pt idx="5489">
                  <c:v>53.593447264027681</c:v>
                </c:pt>
                <c:pt idx="5490">
                  <c:v>53.588894918851082</c:v>
                </c:pt>
                <c:pt idx="5491">
                  <c:v>53.573187371798269</c:v>
                </c:pt>
                <c:pt idx="5492">
                  <c:v>53.570057415781591</c:v>
                </c:pt>
                <c:pt idx="5493">
                  <c:v>53.54356312827754</c:v>
                </c:pt>
                <c:pt idx="5494">
                  <c:v>53.542293922654125</c:v>
                </c:pt>
                <c:pt idx="5495">
                  <c:v>53.494106353719914</c:v>
                </c:pt>
                <c:pt idx="5496">
                  <c:v>53.485588943265604</c:v>
                </c:pt>
                <c:pt idx="5497">
                  <c:v>53.467104768226989</c:v>
                </c:pt>
                <c:pt idx="5498">
                  <c:v>53.444121048393477</c:v>
                </c:pt>
                <c:pt idx="5499">
                  <c:v>53.436436800443055</c:v>
                </c:pt>
                <c:pt idx="5500">
                  <c:v>53.434543394921583</c:v>
                </c:pt>
                <c:pt idx="5501">
                  <c:v>53.433034113101996</c:v>
                </c:pt>
                <c:pt idx="5502">
                  <c:v>53.411933344685472</c:v>
                </c:pt>
                <c:pt idx="5503">
                  <c:v>53.410429360760133</c:v>
                </c:pt>
                <c:pt idx="5504">
                  <c:v>53.403342102106109</c:v>
                </c:pt>
                <c:pt idx="5505">
                  <c:v>53.387778857789193</c:v>
                </c:pt>
                <c:pt idx="5506">
                  <c:v>53.386757141347275</c:v>
                </c:pt>
                <c:pt idx="5507">
                  <c:v>53.380413353789578</c:v>
                </c:pt>
                <c:pt idx="5508">
                  <c:v>53.330169020150024</c:v>
                </c:pt>
                <c:pt idx="5509">
                  <c:v>53.30964745859248</c:v>
                </c:pt>
                <c:pt idx="5510">
                  <c:v>53.307552648262202</c:v>
                </c:pt>
                <c:pt idx="5511">
                  <c:v>53.299391841796364</c:v>
                </c:pt>
                <c:pt idx="5512">
                  <c:v>53.296206557972262</c:v>
                </c:pt>
                <c:pt idx="5513">
                  <c:v>53.283475501603618</c:v>
                </c:pt>
                <c:pt idx="5514">
                  <c:v>53.282940817800153</c:v>
                </c:pt>
                <c:pt idx="5515">
                  <c:v>53.262582944875028</c:v>
                </c:pt>
                <c:pt idx="5516">
                  <c:v>53.24766365712518</c:v>
                </c:pt>
                <c:pt idx="5517">
                  <c:v>53.220766455254441</c:v>
                </c:pt>
                <c:pt idx="5518">
                  <c:v>53.212602286096654</c:v>
                </c:pt>
                <c:pt idx="5519">
                  <c:v>53.212398964039323</c:v>
                </c:pt>
                <c:pt idx="5520">
                  <c:v>53.13997461007186</c:v>
                </c:pt>
                <c:pt idx="5521">
                  <c:v>53.139681648706336</c:v>
                </c:pt>
                <c:pt idx="5522">
                  <c:v>53.134747022445502</c:v>
                </c:pt>
                <c:pt idx="5523">
                  <c:v>53.132265003308632</c:v>
                </c:pt>
                <c:pt idx="5524">
                  <c:v>53.126133888878556</c:v>
                </c:pt>
                <c:pt idx="5525">
                  <c:v>53.11620998448219</c:v>
                </c:pt>
                <c:pt idx="5526">
                  <c:v>53.105265294577087</c:v>
                </c:pt>
                <c:pt idx="5527">
                  <c:v>53.10256109445978</c:v>
                </c:pt>
                <c:pt idx="5528">
                  <c:v>53.070945156280999</c:v>
                </c:pt>
                <c:pt idx="5529">
                  <c:v>53.062826883231274</c:v>
                </c:pt>
                <c:pt idx="5530">
                  <c:v>53.027433634556907</c:v>
                </c:pt>
                <c:pt idx="5531">
                  <c:v>53.010854226878443</c:v>
                </c:pt>
                <c:pt idx="5532">
                  <c:v>53.00239151158658</c:v>
                </c:pt>
                <c:pt idx="5533">
                  <c:v>52.998156392582729</c:v>
                </c:pt>
                <c:pt idx="5534">
                  <c:v>52.992252213881116</c:v>
                </c:pt>
                <c:pt idx="5535">
                  <c:v>52.964820743509243</c:v>
                </c:pt>
                <c:pt idx="5536">
                  <c:v>52.916892171771138</c:v>
                </c:pt>
                <c:pt idx="5537">
                  <c:v>52.91320462544293</c:v>
                </c:pt>
                <c:pt idx="5538">
                  <c:v>52.901524854925029</c:v>
                </c:pt>
                <c:pt idx="5539">
                  <c:v>52.884943769235939</c:v>
                </c:pt>
                <c:pt idx="5540">
                  <c:v>52.857117851894344</c:v>
                </c:pt>
                <c:pt idx="5541">
                  <c:v>52.854266382190232</c:v>
                </c:pt>
                <c:pt idx="5542">
                  <c:v>52.836490572578946</c:v>
                </c:pt>
                <c:pt idx="5543">
                  <c:v>52.835007103490931</c:v>
                </c:pt>
                <c:pt idx="5544">
                  <c:v>52.813244937308802</c:v>
                </c:pt>
                <c:pt idx="5545">
                  <c:v>52.78871765652989</c:v>
                </c:pt>
                <c:pt idx="5546">
                  <c:v>52.764345192195961</c:v>
                </c:pt>
                <c:pt idx="5547">
                  <c:v>52.743554817720792</c:v>
                </c:pt>
                <c:pt idx="5548">
                  <c:v>52.725449677124857</c:v>
                </c:pt>
                <c:pt idx="5549">
                  <c:v>52.721670573509684</c:v>
                </c:pt>
                <c:pt idx="5550">
                  <c:v>52.688602304385689</c:v>
                </c:pt>
                <c:pt idx="5551">
                  <c:v>52.677657419345614</c:v>
                </c:pt>
                <c:pt idx="5552">
                  <c:v>52.651262276104482</c:v>
                </c:pt>
                <c:pt idx="5553">
                  <c:v>52.6422079299507</c:v>
                </c:pt>
                <c:pt idx="5554">
                  <c:v>52.640110551848217</c:v>
                </c:pt>
                <c:pt idx="5555">
                  <c:v>52.631326947070811</c:v>
                </c:pt>
                <c:pt idx="5556">
                  <c:v>52.609725825228438</c:v>
                </c:pt>
                <c:pt idx="5557">
                  <c:v>52.595967280212953</c:v>
                </c:pt>
                <c:pt idx="5558">
                  <c:v>52.594684089692613</c:v>
                </c:pt>
                <c:pt idx="5559">
                  <c:v>52.56989223908397</c:v>
                </c:pt>
                <c:pt idx="5560">
                  <c:v>52.56187051225276</c:v>
                </c:pt>
                <c:pt idx="5561">
                  <c:v>52.556580626610184</c:v>
                </c:pt>
                <c:pt idx="5562">
                  <c:v>52.547043328441575</c:v>
                </c:pt>
                <c:pt idx="5563">
                  <c:v>52.534080924779012</c:v>
                </c:pt>
                <c:pt idx="5564">
                  <c:v>52.521422644450425</c:v>
                </c:pt>
                <c:pt idx="5565">
                  <c:v>52.520745150864023</c:v>
                </c:pt>
                <c:pt idx="5566">
                  <c:v>52.515966635306931</c:v>
                </c:pt>
                <c:pt idx="5567">
                  <c:v>52.509357125880918</c:v>
                </c:pt>
                <c:pt idx="5568">
                  <c:v>52.503525362380266</c:v>
                </c:pt>
                <c:pt idx="5569">
                  <c:v>52.48919054117124</c:v>
                </c:pt>
                <c:pt idx="5570">
                  <c:v>52.443198446550042</c:v>
                </c:pt>
                <c:pt idx="5571">
                  <c:v>52.433023797942667</c:v>
                </c:pt>
                <c:pt idx="5572">
                  <c:v>52.429111807208251</c:v>
                </c:pt>
                <c:pt idx="5573">
                  <c:v>52.423393368760863</c:v>
                </c:pt>
                <c:pt idx="5574">
                  <c:v>52.418743176961314</c:v>
                </c:pt>
                <c:pt idx="5575">
                  <c:v>52.412204381945081</c:v>
                </c:pt>
                <c:pt idx="5576">
                  <c:v>52.401086496535321</c:v>
                </c:pt>
                <c:pt idx="5577">
                  <c:v>52.36896393316399</c:v>
                </c:pt>
                <c:pt idx="5578">
                  <c:v>52.328897071896698</c:v>
                </c:pt>
                <c:pt idx="5579">
                  <c:v>52.325731899680314</c:v>
                </c:pt>
                <c:pt idx="5580">
                  <c:v>52.3129913810793</c:v>
                </c:pt>
                <c:pt idx="5581">
                  <c:v>52.291765359096956</c:v>
                </c:pt>
                <c:pt idx="5582">
                  <c:v>52.28924570469745</c:v>
                </c:pt>
                <c:pt idx="5583">
                  <c:v>52.271374815411875</c:v>
                </c:pt>
                <c:pt idx="5584">
                  <c:v>52.269836132546786</c:v>
                </c:pt>
                <c:pt idx="5585">
                  <c:v>52.242689023985314</c:v>
                </c:pt>
                <c:pt idx="5586">
                  <c:v>52.233766149417285</c:v>
                </c:pt>
                <c:pt idx="5587">
                  <c:v>52.220042933642659</c:v>
                </c:pt>
                <c:pt idx="5588">
                  <c:v>52.189832259994184</c:v>
                </c:pt>
                <c:pt idx="5589">
                  <c:v>52.188959000133281</c:v>
                </c:pt>
                <c:pt idx="5590">
                  <c:v>52.181742712682237</c:v>
                </c:pt>
                <c:pt idx="5591">
                  <c:v>52.159106479625997</c:v>
                </c:pt>
                <c:pt idx="5592">
                  <c:v>52.14407972809861</c:v>
                </c:pt>
                <c:pt idx="5593">
                  <c:v>52.139040056786087</c:v>
                </c:pt>
                <c:pt idx="5594">
                  <c:v>52.128417182264087</c:v>
                </c:pt>
                <c:pt idx="5595">
                  <c:v>52.12101232364914</c:v>
                </c:pt>
                <c:pt idx="5596">
                  <c:v>52.111565035832832</c:v>
                </c:pt>
                <c:pt idx="5597">
                  <c:v>52.081550404437948</c:v>
                </c:pt>
                <c:pt idx="5598">
                  <c:v>52.061221539176159</c:v>
                </c:pt>
                <c:pt idx="5599">
                  <c:v>52.042942970796581</c:v>
                </c:pt>
                <c:pt idx="5600">
                  <c:v>52.016425296058934</c:v>
                </c:pt>
                <c:pt idx="5601">
                  <c:v>51.9739793343171</c:v>
                </c:pt>
                <c:pt idx="5602">
                  <c:v>51.961955083964781</c:v>
                </c:pt>
                <c:pt idx="5603">
                  <c:v>51.936486322476064</c:v>
                </c:pt>
                <c:pt idx="5604">
                  <c:v>51.922474203184876</c:v>
                </c:pt>
                <c:pt idx="5605">
                  <c:v>51.918649206171473</c:v>
                </c:pt>
                <c:pt idx="5606">
                  <c:v>51.897191361232473</c:v>
                </c:pt>
                <c:pt idx="5607">
                  <c:v>51.892441908121612</c:v>
                </c:pt>
                <c:pt idx="5608">
                  <c:v>51.880838965427245</c:v>
                </c:pt>
                <c:pt idx="5609">
                  <c:v>51.870220341408377</c:v>
                </c:pt>
                <c:pt idx="5610">
                  <c:v>51.852205028132914</c:v>
                </c:pt>
                <c:pt idx="5611">
                  <c:v>51.841119714672857</c:v>
                </c:pt>
                <c:pt idx="5612">
                  <c:v>51.833644482400324</c:v>
                </c:pt>
                <c:pt idx="5613">
                  <c:v>51.804885577732115</c:v>
                </c:pt>
                <c:pt idx="5614">
                  <c:v>51.800961819978951</c:v>
                </c:pt>
                <c:pt idx="5615">
                  <c:v>51.791432371429821</c:v>
                </c:pt>
                <c:pt idx="5616">
                  <c:v>51.785460533354779</c:v>
                </c:pt>
                <c:pt idx="5617">
                  <c:v>51.771968631323873</c:v>
                </c:pt>
                <c:pt idx="5618">
                  <c:v>51.761554297509306</c:v>
                </c:pt>
                <c:pt idx="5619">
                  <c:v>51.758555119106816</c:v>
                </c:pt>
                <c:pt idx="5620">
                  <c:v>51.695095440236607</c:v>
                </c:pt>
                <c:pt idx="5621">
                  <c:v>51.662586585919236</c:v>
                </c:pt>
                <c:pt idx="5622">
                  <c:v>51.661156751561897</c:v>
                </c:pt>
                <c:pt idx="5623">
                  <c:v>51.632451309447127</c:v>
                </c:pt>
                <c:pt idx="5624">
                  <c:v>51.556522808594075</c:v>
                </c:pt>
                <c:pt idx="5625">
                  <c:v>51.554904298392813</c:v>
                </c:pt>
                <c:pt idx="5626">
                  <c:v>51.553423983756943</c:v>
                </c:pt>
                <c:pt idx="5627">
                  <c:v>51.553282121376078</c:v>
                </c:pt>
                <c:pt idx="5628">
                  <c:v>51.539347617001674</c:v>
                </c:pt>
                <c:pt idx="5629">
                  <c:v>51.454034521535377</c:v>
                </c:pt>
                <c:pt idx="5630">
                  <c:v>51.45215844265509</c:v>
                </c:pt>
                <c:pt idx="5631">
                  <c:v>51.439943346154806</c:v>
                </c:pt>
                <c:pt idx="5632">
                  <c:v>51.423191537646026</c:v>
                </c:pt>
                <c:pt idx="5633">
                  <c:v>51.418177933194052</c:v>
                </c:pt>
                <c:pt idx="5634">
                  <c:v>51.395661034985629</c:v>
                </c:pt>
                <c:pt idx="5635">
                  <c:v>51.377494286759649</c:v>
                </c:pt>
                <c:pt idx="5636">
                  <c:v>51.367502013576924</c:v>
                </c:pt>
                <c:pt idx="5637">
                  <c:v>51.365942447754954</c:v>
                </c:pt>
                <c:pt idx="5638">
                  <c:v>51.34655471277236</c:v>
                </c:pt>
                <c:pt idx="5639">
                  <c:v>51.339084479203592</c:v>
                </c:pt>
                <c:pt idx="5640">
                  <c:v>51.33751179317435</c:v>
                </c:pt>
                <c:pt idx="5641">
                  <c:v>51.314395111232514</c:v>
                </c:pt>
                <c:pt idx="5642">
                  <c:v>51.314107776267349</c:v>
                </c:pt>
                <c:pt idx="5643">
                  <c:v>51.303689004935705</c:v>
                </c:pt>
                <c:pt idx="5644">
                  <c:v>51.299431242800253</c:v>
                </c:pt>
                <c:pt idx="5645">
                  <c:v>51.299260347264095</c:v>
                </c:pt>
                <c:pt idx="5646">
                  <c:v>51.286788582594234</c:v>
                </c:pt>
                <c:pt idx="5647">
                  <c:v>51.281687026568612</c:v>
                </c:pt>
                <c:pt idx="5648">
                  <c:v>51.275896795189169</c:v>
                </c:pt>
                <c:pt idx="5649">
                  <c:v>51.264681065974315</c:v>
                </c:pt>
                <c:pt idx="5650">
                  <c:v>51.262684304416915</c:v>
                </c:pt>
                <c:pt idx="5651">
                  <c:v>51.261645513984647</c:v>
                </c:pt>
                <c:pt idx="5652">
                  <c:v>51.183089199190476</c:v>
                </c:pt>
                <c:pt idx="5653">
                  <c:v>51.178130632933517</c:v>
                </c:pt>
                <c:pt idx="5654">
                  <c:v>51.166401982086199</c:v>
                </c:pt>
                <c:pt idx="5655">
                  <c:v>51.147895761230231</c:v>
                </c:pt>
                <c:pt idx="5656">
                  <c:v>51.132792903978228</c:v>
                </c:pt>
                <c:pt idx="5657">
                  <c:v>51.132666234657634</c:v>
                </c:pt>
                <c:pt idx="5658">
                  <c:v>51.130987630556433</c:v>
                </c:pt>
                <c:pt idx="5659">
                  <c:v>51.112818841775464</c:v>
                </c:pt>
                <c:pt idx="5660">
                  <c:v>51.060669599920985</c:v>
                </c:pt>
                <c:pt idx="5661">
                  <c:v>51.038142206252026</c:v>
                </c:pt>
                <c:pt idx="5662">
                  <c:v>51.019569921534448</c:v>
                </c:pt>
                <c:pt idx="5663">
                  <c:v>51.008090834272238</c:v>
                </c:pt>
                <c:pt idx="5664">
                  <c:v>51.000200122883221</c:v>
                </c:pt>
                <c:pt idx="5665">
                  <c:v>50.990181554505874</c:v>
                </c:pt>
                <c:pt idx="5666">
                  <c:v>50.932488065887767</c:v>
                </c:pt>
                <c:pt idx="5667">
                  <c:v>50.932017062416215</c:v>
                </c:pt>
                <c:pt idx="5668">
                  <c:v>50.912556111942628</c:v>
                </c:pt>
                <c:pt idx="5669">
                  <c:v>50.881641683274673</c:v>
                </c:pt>
                <c:pt idx="5670">
                  <c:v>50.846966119764083</c:v>
                </c:pt>
                <c:pt idx="5671">
                  <c:v>50.845766230075782</c:v>
                </c:pt>
                <c:pt idx="5672">
                  <c:v>50.842317319935468</c:v>
                </c:pt>
                <c:pt idx="5673">
                  <c:v>50.840023248763046</c:v>
                </c:pt>
                <c:pt idx="5674">
                  <c:v>50.827661211757544</c:v>
                </c:pt>
                <c:pt idx="5675">
                  <c:v>50.827592282278481</c:v>
                </c:pt>
                <c:pt idx="5676">
                  <c:v>50.810320874714336</c:v>
                </c:pt>
                <c:pt idx="5677">
                  <c:v>50.80721529320018</c:v>
                </c:pt>
                <c:pt idx="5678">
                  <c:v>50.797715503335475</c:v>
                </c:pt>
                <c:pt idx="5679">
                  <c:v>50.777761521754847</c:v>
                </c:pt>
                <c:pt idx="5680">
                  <c:v>50.763201476657528</c:v>
                </c:pt>
                <c:pt idx="5681">
                  <c:v>50.744477557195658</c:v>
                </c:pt>
                <c:pt idx="5682">
                  <c:v>50.739900090990588</c:v>
                </c:pt>
                <c:pt idx="5683">
                  <c:v>50.713307035622059</c:v>
                </c:pt>
                <c:pt idx="5684">
                  <c:v>50.689585649870281</c:v>
                </c:pt>
                <c:pt idx="5685">
                  <c:v>50.687657663474226</c:v>
                </c:pt>
                <c:pt idx="5686">
                  <c:v>50.659933876310291</c:v>
                </c:pt>
                <c:pt idx="5687">
                  <c:v>50.659357269123497</c:v>
                </c:pt>
                <c:pt idx="5688">
                  <c:v>50.658815515080846</c:v>
                </c:pt>
                <c:pt idx="5689">
                  <c:v>50.642526559866319</c:v>
                </c:pt>
                <c:pt idx="5690">
                  <c:v>50.609507257199901</c:v>
                </c:pt>
                <c:pt idx="5691">
                  <c:v>50.55193983536347</c:v>
                </c:pt>
                <c:pt idx="5692">
                  <c:v>50.532663414101378</c:v>
                </c:pt>
                <c:pt idx="5693">
                  <c:v>50.510691659345675</c:v>
                </c:pt>
                <c:pt idx="5694">
                  <c:v>50.505601129595334</c:v>
                </c:pt>
                <c:pt idx="5695">
                  <c:v>50.342865422350371</c:v>
                </c:pt>
                <c:pt idx="5696">
                  <c:v>50.30267291676126</c:v>
                </c:pt>
                <c:pt idx="5697">
                  <c:v>50.285744607545936</c:v>
                </c:pt>
                <c:pt idx="5698">
                  <c:v>50.272435678238146</c:v>
                </c:pt>
                <c:pt idx="5699">
                  <c:v>50.263822585965677</c:v>
                </c:pt>
                <c:pt idx="5700">
                  <c:v>50.256435327645747</c:v>
                </c:pt>
                <c:pt idx="5701">
                  <c:v>50.241818154077933</c:v>
                </c:pt>
                <c:pt idx="5702">
                  <c:v>50.185077353748511</c:v>
                </c:pt>
                <c:pt idx="5703">
                  <c:v>50.170198475981778</c:v>
                </c:pt>
                <c:pt idx="5704">
                  <c:v>50.159902216912819</c:v>
                </c:pt>
                <c:pt idx="5705">
                  <c:v>50.138752105402048</c:v>
                </c:pt>
                <c:pt idx="5706">
                  <c:v>50.136366099609816</c:v>
                </c:pt>
                <c:pt idx="5707">
                  <c:v>50.101213331928285</c:v>
                </c:pt>
                <c:pt idx="5708">
                  <c:v>50.079006180210705</c:v>
                </c:pt>
                <c:pt idx="5709">
                  <c:v>50.063301330765</c:v>
                </c:pt>
                <c:pt idx="5710">
                  <c:v>50.034109548167606</c:v>
                </c:pt>
                <c:pt idx="5711">
                  <c:v>49.986719291784901</c:v>
                </c:pt>
                <c:pt idx="5712">
                  <c:v>49.986250617208242</c:v>
                </c:pt>
                <c:pt idx="5713">
                  <c:v>49.975455116646948</c:v>
                </c:pt>
                <c:pt idx="5714">
                  <c:v>49.941006678688588</c:v>
                </c:pt>
                <c:pt idx="5715">
                  <c:v>49.935758591118507</c:v>
                </c:pt>
                <c:pt idx="5716">
                  <c:v>49.91806714491176</c:v>
                </c:pt>
                <c:pt idx="5717">
                  <c:v>49.901328208858686</c:v>
                </c:pt>
                <c:pt idx="5718">
                  <c:v>49.875641184490618</c:v>
                </c:pt>
                <c:pt idx="5719">
                  <c:v>49.837784440291294</c:v>
                </c:pt>
                <c:pt idx="5720">
                  <c:v>49.834904878955165</c:v>
                </c:pt>
                <c:pt idx="5721">
                  <c:v>49.825565701041384</c:v>
                </c:pt>
                <c:pt idx="5722">
                  <c:v>49.822900958470193</c:v>
                </c:pt>
                <c:pt idx="5723">
                  <c:v>49.789522527518997</c:v>
                </c:pt>
                <c:pt idx="5724">
                  <c:v>49.782286121010557</c:v>
                </c:pt>
                <c:pt idx="5725">
                  <c:v>49.74744563838977</c:v>
                </c:pt>
                <c:pt idx="5726">
                  <c:v>49.738923992640245</c:v>
                </c:pt>
                <c:pt idx="5727">
                  <c:v>49.708862629791831</c:v>
                </c:pt>
                <c:pt idx="5728">
                  <c:v>49.676475899538083</c:v>
                </c:pt>
                <c:pt idx="5729">
                  <c:v>49.657875536307095</c:v>
                </c:pt>
                <c:pt idx="5730">
                  <c:v>49.610371456935219</c:v>
                </c:pt>
                <c:pt idx="5731">
                  <c:v>49.597474215192165</c:v>
                </c:pt>
                <c:pt idx="5732">
                  <c:v>49.529025292354987</c:v>
                </c:pt>
                <c:pt idx="5733">
                  <c:v>49.525868454228139</c:v>
                </c:pt>
                <c:pt idx="5734">
                  <c:v>49.511414014002661</c:v>
                </c:pt>
                <c:pt idx="5735">
                  <c:v>49.509854569290354</c:v>
                </c:pt>
                <c:pt idx="5736">
                  <c:v>49.491367803424694</c:v>
                </c:pt>
                <c:pt idx="5737">
                  <c:v>49.486940971938033</c:v>
                </c:pt>
                <c:pt idx="5738">
                  <c:v>49.440439939019463</c:v>
                </c:pt>
                <c:pt idx="5739">
                  <c:v>49.437191284279393</c:v>
                </c:pt>
                <c:pt idx="5740">
                  <c:v>49.422526411006906</c:v>
                </c:pt>
                <c:pt idx="5741">
                  <c:v>49.416977983052675</c:v>
                </c:pt>
                <c:pt idx="5742">
                  <c:v>49.40977617654314</c:v>
                </c:pt>
                <c:pt idx="5743">
                  <c:v>49.395630537000528</c:v>
                </c:pt>
                <c:pt idx="5744">
                  <c:v>49.383717955065734</c:v>
                </c:pt>
                <c:pt idx="5745">
                  <c:v>49.374235659398174</c:v>
                </c:pt>
                <c:pt idx="5746">
                  <c:v>49.357259840505478</c:v>
                </c:pt>
                <c:pt idx="5747">
                  <c:v>49.357118491937612</c:v>
                </c:pt>
                <c:pt idx="5748">
                  <c:v>49.324229295289534</c:v>
                </c:pt>
                <c:pt idx="5749">
                  <c:v>49.297066936732378</c:v>
                </c:pt>
                <c:pt idx="5750">
                  <c:v>49.292617477951808</c:v>
                </c:pt>
                <c:pt idx="5751">
                  <c:v>49.2729541357849</c:v>
                </c:pt>
                <c:pt idx="5752">
                  <c:v>49.249106855578532</c:v>
                </c:pt>
                <c:pt idx="5753">
                  <c:v>49.209723590301579</c:v>
                </c:pt>
                <c:pt idx="5754">
                  <c:v>49.183638099413258</c:v>
                </c:pt>
                <c:pt idx="5755">
                  <c:v>49.173698676681902</c:v>
                </c:pt>
                <c:pt idx="5756">
                  <c:v>49.159279419328946</c:v>
                </c:pt>
                <c:pt idx="5757">
                  <c:v>49.094797413362734</c:v>
                </c:pt>
                <c:pt idx="5758">
                  <c:v>49.016675517718042</c:v>
                </c:pt>
                <c:pt idx="5759">
                  <c:v>48.993980499509334</c:v>
                </c:pt>
                <c:pt idx="5760">
                  <c:v>48.990199059479451</c:v>
                </c:pt>
                <c:pt idx="5761">
                  <c:v>48.975083788268584</c:v>
                </c:pt>
                <c:pt idx="5762">
                  <c:v>48.966122484880998</c:v>
                </c:pt>
                <c:pt idx="5763">
                  <c:v>48.959902900899621</c:v>
                </c:pt>
                <c:pt idx="5764">
                  <c:v>48.935474400504987</c:v>
                </c:pt>
                <c:pt idx="5765">
                  <c:v>48.908848640434755</c:v>
                </c:pt>
                <c:pt idx="5766">
                  <c:v>48.892816868971579</c:v>
                </c:pt>
                <c:pt idx="5767">
                  <c:v>48.86663630407616</c:v>
                </c:pt>
                <c:pt idx="5768">
                  <c:v>48.861972099200734</c:v>
                </c:pt>
                <c:pt idx="5769">
                  <c:v>48.826891354134155</c:v>
                </c:pt>
                <c:pt idx="5770">
                  <c:v>48.823426932256623</c:v>
                </c:pt>
                <c:pt idx="5771">
                  <c:v>48.817644532748027</c:v>
                </c:pt>
                <c:pt idx="5772">
                  <c:v>48.804112708975502</c:v>
                </c:pt>
                <c:pt idx="5773">
                  <c:v>48.78571052228947</c:v>
                </c:pt>
                <c:pt idx="5774">
                  <c:v>48.748152893592497</c:v>
                </c:pt>
                <c:pt idx="5775">
                  <c:v>48.724079229959401</c:v>
                </c:pt>
                <c:pt idx="5776">
                  <c:v>48.721831879754163</c:v>
                </c:pt>
                <c:pt idx="5777">
                  <c:v>48.720050099253577</c:v>
                </c:pt>
                <c:pt idx="5778">
                  <c:v>48.715855250694631</c:v>
                </c:pt>
                <c:pt idx="5779">
                  <c:v>48.699476541336679</c:v>
                </c:pt>
                <c:pt idx="5780">
                  <c:v>48.689182932264671</c:v>
                </c:pt>
                <c:pt idx="5781">
                  <c:v>48.666303410877646</c:v>
                </c:pt>
                <c:pt idx="5782">
                  <c:v>48.614690013840253</c:v>
                </c:pt>
                <c:pt idx="5783">
                  <c:v>48.607099700069448</c:v>
                </c:pt>
                <c:pt idx="5784">
                  <c:v>48.604190062628774</c:v>
                </c:pt>
                <c:pt idx="5785">
                  <c:v>48.603505620514042</c:v>
                </c:pt>
                <c:pt idx="5786">
                  <c:v>48.59592471218447</c:v>
                </c:pt>
                <c:pt idx="5787">
                  <c:v>48.585693841570034</c:v>
                </c:pt>
                <c:pt idx="5788">
                  <c:v>48.57791161514016</c:v>
                </c:pt>
                <c:pt idx="5789">
                  <c:v>48.561655117360417</c:v>
                </c:pt>
                <c:pt idx="5790">
                  <c:v>48.543756833961204</c:v>
                </c:pt>
                <c:pt idx="5791">
                  <c:v>48.52442674147153</c:v>
                </c:pt>
                <c:pt idx="5792">
                  <c:v>48.512544367858659</c:v>
                </c:pt>
                <c:pt idx="5793">
                  <c:v>48.509665183595736</c:v>
                </c:pt>
                <c:pt idx="5794">
                  <c:v>48.506996262012819</c:v>
                </c:pt>
                <c:pt idx="5795">
                  <c:v>48.496958154281657</c:v>
                </c:pt>
                <c:pt idx="5796">
                  <c:v>48.482583965665263</c:v>
                </c:pt>
                <c:pt idx="5797">
                  <c:v>48.459168026376574</c:v>
                </c:pt>
                <c:pt idx="5798">
                  <c:v>48.449088757194922</c:v>
                </c:pt>
                <c:pt idx="5799">
                  <c:v>48.442242090434561</c:v>
                </c:pt>
                <c:pt idx="5800">
                  <c:v>48.41365531763428</c:v>
                </c:pt>
                <c:pt idx="5801">
                  <c:v>48.391065963344019</c:v>
                </c:pt>
                <c:pt idx="5802">
                  <c:v>48.373100497119147</c:v>
                </c:pt>
                <c:pt idx="5803">
                  <c:v>48.360369471393483</c:v>
                </c:pt>
                <c:pt idx="5804">
                  <c:v>48.359365577797128</c:v>
                </c:pt>
                <c:pt idx="5805">
                  <c:v>48.350507263429584</c:v>
                </c:pt>
                <c:pt idx="5806">
                  <c:v>48.332167687374984</c:v>
                </c:pt>
                <c:pt idx="5807">
                  <c:v>48.325923507555061</c:v>
                </c:pt>
                <c:pt idx="5808">
                  <c:v>48.314934855703491</c:v>
                </c:pt>
                <c:pt idx="5809">
                  <c:v>48.301681459153201</c:v>
                </c:pt>
                <c:pt idx="5810">
                  <c:v>48.300356828756428</c:v>
                </c:pt>
                <c:pt idx="5811">
                  <c:v>48.296165904933247</c:v>
                </c:pt>
                <c:pt idx="5812">
                  <c:v>48.232038020260241</c:v>
                </c:pt>
                <c:pt idx="5813">
                  <c:v>48.231421255231552</c:v>
                </c:pt>
                <c:pt idx="5814">
                  <c:v>48.229612210838759</c:v>
                </c:pt>
                <c:pt idx="5815">
                  <c:v>48.225587710045438</c:v>
                </c:pt>
                <c:pt idx="5816">
                  <c:v>48.173316393810182</c:v>
                </c:pt>
                <c:pt idx="5817">
                  <c:v>48.151270673519605</c:v>
                </c:pt>
                <c:pt idx="5818">
                  <c:v>48.143611986352248</c:v>
                </c:pt>
                <c:pt idx="5819">
                  <c:v>48.132035310381141</c:v>
                </c:pt>
                <c:pt idx="5820">
                  <c:v>48.094822123973501</c:v>
                </c:pt>
                <c:pt idx="5821">
                  <c:v>48.068706988672545</c:v>
                </c:pt>
                <c:pt idx="5822">
                  <c:v>48.067028408415851</c:v>
                </c:pt>
                <c:pt idx="5823">
                  <c:v>48.062055307672111</c:v>
                </c:pt>
                <c:pt idx="5824">
                  <c:v>48.051811041672494</c:v>
                </c:pt>
                <c:pt idx="5825">
                  <c:v>48.045296782872157</c:v>
                </c:pt>
                <c:pt idx="5826">
                  <c:v>47.931282857491084</c:v>
                </c:pt>
                <c:pt idx="5827">
                  <c:v>47.929750419519998</c:v>
                </c:pt>
                <c:pt idx="5828">
                  <c:v>47.929269219838801</c:v>
                </c:pt>
                <c:pt idx="5829">
                  <c:v>47.865147335753718</c:v>
                </c:pt>
                <c:pt idx="5830">
                  <c:v>47.861390115259624</c:v>
                </c:pt>
                <c:pt idx="5831">
                  <c:v>47.834105358237551</c:v>
                </c:pt>
                <c:pt idx="5832">
                  <c:v>47.824912291470241</c:v>
                </c:pt>
                <c:pt idx="5833">
                  <c:v>47.812082127868145</c:v>
                </c:pt>
                <c:pt idx="5834">
                  <c:v>47.809102748299836</c:v>
                </c:pt>
                <c:pt idx="5835">
                  <c:v>47.80639434302784</c:v>
                </c:pt>
                <c:pt idx="5836">
                  <c:v>47.799173627910164</c:v>
                </c:pt>
                <c:pt idx="5837">
                  <c:v>47.791893810783236</c:v>
                </c:pt>
                <c:pt idx="5838">
                  <c:v>47.777504927846962</c:v>
                </c:pt>
                <c:pt idx="5839">
                  <c:v>47.735355978387808</c:v>
                </c:pt>
                <c:pt idx="5840">
                  <c:v>47.723411509273831</c:v>
                </c:pt>
                <c:pt idx="5841">
                  <c:v>47.700019652210855</c:v>
                </c:pt>
                <c:pt idx="5842">
                  <c:v>47.695992963979059</c:v>
                </c:pt>
                <c:pt idx="5843">
                  <c:v>47.678419888401429</c:v>
                </c:pt>
                <c:pt idx="5844">
                  <c:v>47.67225189604315</c:v>
                </c:pt>
                <c:pt idx="5845">
                  <c:v>47.66021782383504</c:v>
                </c:pt>
                <c:pt idx="5846">
                  <c:v>47.644447101766339</c:v>
                </c:pt>
                <c:pt idx="5847">
                  <c:v>47.634090700240051</c:v>
                </c:pt>
                <c:pt idx="5848">
                  <c:v>47.604750009032401</c:v>
                </c:pt>
                <c:pt idx="5849">
                  <c:v>47.587178321507793</c:v>
                </c:pt>
                <c:pt idx="5850">
                  <c:v>47.561560248484852</c:v>
                </c:pt>
                <c:pt idx="5851">
                  <c:v>47.548365608506181</c:v>
                </c:pt>
                <c:pt idx="5852">
                  <c:v>47.539300612744753</c:v>
                </c:pt>
                <c:pt idx="5853">
                  <c:v>47.51601373545666</c:v>
                </c:pt>
                <c:pt idx="5854">
                  <c:v>47.512536277948477</c:v>
                </c:pt>
                <c:pt idx="5855">
                  <c:v>47.485232033364355</c:v>
                </c:pt>
                <c:pt idx="5856">
                  <c:v>47.469461862767517</c:v>
                </c:pt>
                <c:pt idx="5857">
                  <c:v>47.450477302336843</c:v>
                </c:pt>
                <c:pt idx="5858">
                  <c:v>47.411798360308097</c:v>
                </c:pt>
                <c:pt idx="5859">
                  <c:v>47.353232718545975</c:v>
                </c:pt>
                <c:pt idx="5860">
                  <c:v>47.30591781239049</c:v>
                </c:pt>
                <c:pt idx="5861">
                  <c:v>47.30231063518962</c:v>
                </c:pt>
                <c:pt idx="5862">
                  <c:v>47.266165774223047</c:v>
                </c:pt>
                <c:pt idx="5863">
                  <c:v>47.257502849488553</c:v>
                </c:pt>
                <c:pt idx="5864">
                  <c:v>47.240000864456761</c:v>
                </c:pt>
                <c:pt idx="5865">
                  <c:v>47.231883484694784</c:v>
                </c:pt>
                <c:pt idx="5866">
                  <c:v>47.218519217106333</c:v>
                </c:pt>
                <c:pt idx="5867">
                  <c:v>47.178733670530868</c:v>
                </c:pt>
                <c:pt idx="5868">
                  <c:v>47.151656512226467</c:v>
                </c:pt>
                <c:pt idx="5869">
                  <c:v>47.138908810705587</c:v>
                </c:pt>
                <c:pt idx="5870">
                  <c:v>47.133990872766759</c:v>
                </c:pt>
                <c:pt idx="5871">
                  <c:v>47.122958020436037</c:v>
                </c:pt>
                <c:pt idx="5872">
                  <c:v>47.074969032816774</c:v>
                </c:pt>
                <c:pt idx="5873">
                  <c:v>47.053886911921666</c:v>
                </c:pt>
                <c:pt idx="5874">
                  <c:v>47.025438711677111</c:v>
                </c:pt>
                <c:pt idx="5875">
                  <c:v>46.972759818030681</c:v>
                </c:pt>
                <c:pt idx="5876">
                  <c:v>46.967413001414563</c:v>
                </c:pt>
                <c:pt idx="5877">
                  <c:v>46.956533688362668</c:v>
                </c:pt>
                <c:pt idx="5878">
                  <c:v>46.954409696028392</c:v>
                </c:pt>
                <c:pt idx="5879">
                  <c:v>46.888220915808191</c:v>
                </c:pt>
                <c:pt idx="5880">
                  <c:v>46.873469762163005</c:v>
                </c:pt>
                <c:pt idx="5881">
                  <c:v>46.865459585401538</c:v>
                </c:pt>
                <c:pt idx="5882">
                  <c:v>46.862791812080182</c:v>
                </c:pt>
                <c:pt idx="5883">
                  <c:v>46.860249377148939</c:v>
                </c:pt>
                <c:pt idx="5884">
                  <c:v>46.841091153247817</c:v>
                </c:pt>
                <c:pt idx="5885">
                  <c:v>46.798292364842695</c:v>
                </c:pt>
                <c:pt idx="5886">
                  <c:v>46.764097582081057</c:v>
                </c:pt>
                <c:pt idx="5887">
                  <c:v>46.695574200746087</c:v>
                </c:pt>
                <c:pt idx="5888">
                  <c:v>46.677616574867834</c:v>
                </c:pt>
                <c:pt idx="5889">
                  <c:v>46.673604827756179</c:v>
                </c:pt>
                <c:pt idx="5890">
                  <c:v>46.672864380519577</c:v>
                </c:pt>
                <c:pt idx="5891">
                  <c:v>46.649738374065294</c:v>
                </c:pt>
                <c:pt idx="5892">
                  <c:v>46.643160562997025</c:v>
                </c:pt>
                <c:pt idx="5893">
                  <c:v>46.637692231440084</c:v>
                </c:pt>
                <c:pt idx="5894">
                  <c:v>46.628399578263291</c:v>
                </c:pt>
                <c:pt idx="5895">
                  <c:v>46.601683283735973</c:v>
                </c:pt>
                <c:pt idx="5896">
                  <c:v>46.508624185893417</c:v>
                </c:pt>
                <c:pt idx="5897">
                  <c:v>46.455810849075256</c:v>
                </c:pt>
                <c:pt idx="5898">
                  <c:v>46.373399743755051</c:v>
                </c:pt>
                <c:pt idx="5899">
                  <c:v>46.364298229927805</c:v>
                </c:pt>
                <c:pt idx="5900">
                  <c:v>46.346597185001734</c:v>
                </c:pt>
                <c:pt idx="5901">
                  <c:v>46.342339270194593</c:v>
                </c:pt>
                <c:pt idx="5902">
                  <c:v>46.313467918280644</c:v>
                </c:pt>
                <c:pt idx="5903">
                  <c:v>46.307066540571164</c:v>
                </c:pt>
                <c:pt idx="5904">
                  <c:v>46.28263035666135</c:v>
                </c:pt>
                <c:pt idx="5905">
                  <c:v>46.261372467481003</c:v>
                </c:pt>
                <c:pt idx="5906">
                  <c:v>46.2439988016868</c:v>
                </c:pt>
                <c:pt idx="5907">
                  <c:v>46.235520297580486</c:v>
                </c:pt>
                <c:pt idx="5908">
                  <c:v>46.220794537808175</c:v>
                </c:pt>
                <c:pt idx="5909">
                  <c:v>46.21515845081575</c:v>
                </c:pt>
                <c:pt idx="5910">
                  <c:v>46.212056736978454</c:v>
                </c:pt>
                <c:pt idx="5911">
                  <c:v>46.210568007299848</c:v>
                </c:pt>
                <c:pt idx="5912">
                  <c:v>46.207915225697931</c:v>
                </c:pt>
                <c:pt idx="5913">
                  <c:v>46.205551594326103</c:v>
                </c:pt>
                <c:pt idx="5914">
                  <c:v>46.185806084047805</c:v>
                </c:pt>
                <c:pt idx="5915">
                  <c:v>46.18114723596878</c:v>
                </c:pt>
                <c:pt idx="5916">
                  <c:v>46.161443145512472</c:v>
                </c:pt>
                <c:pt idx="5917">
                  <c:v>46.155142562911344</c:v>
                </c:pt>
                <c:pt idx="5918">
                  <c:v>46.144573737513696</c:v>
                </c:pt>
                <c:pt idx="5919">
                  <c:v>46.140464117670156</c:v>
                </c:pt>
                <c:pt idx="5920">
                  <c:v>46.086407328901743</c:v>
                </c:pt>
                <c:pt idx="5921">
                  <c:v>46.07057874636341</c:v>
                </c:pt>
                <c:pt idx="5922">
                  <c:v>46.065467296641174</c:v>
                </c:pt>
                <c:pt idx="5923">
                  <c:v>46.024029603483413</c:v>
                </c:pt>
                <c:pt idx="5924">
                  <c:v>46.006984879584714</c:v>
                </c:pt>
                <c:pt idx="5925">
                  <c:v>45.992083315677839</c:v>
                </c:pt>
                <c:pt idx="5926">
                  <c:v>45.983256569738977</c:v>
                </c:pt>
                <c:pt idx="5927">
                  <c:v>45.975865391977209</c:v>
                </c:pt>
                <c:pt idx="5928">
                  <c:v>45.972332725295111</c:v>
                </c:pt>
                <c:pt idx="5929">
                  <c:v>45.947388445025489</c:v>
                </c:pt>
                <c:pt idx="5930">
                  <c:v>45.941791525170586</c:v>
                </c:pt>
                <c:pt idx="5931">
                  <c:v>45.920215941799327</c:v>
                </c:pt>
                <c:pt idx="5932">
                  <c:v>45.914679517359389</c:v>
                </c:pt>
                <c:pt idx="5933">
                  <c:v>45.914660726032913</c:v>
                </c:pt>
                <c:pt idx="5934">
                  <c:v>45.900720958867602</c:v>
                </c:pt>
                <c:pt idx="5935">
                  <c:v>45.899359220541768</c:v>
                </c:pt>
                <c:pt idx="5936">
                  <c:v>45.895339007563372</c:v>
                </c:pt>
                <c:pt idx="5937">
                  <c:v>45.892593544364964</c:v>
                </c:pt>
                <c:pt idx="5938">
                  <c:v>45.864317874216532</c:v>
                </c:pt>
                <c:pt idx="5939">
                  <c:v>45.844596105223232</c:v>
                </c:pt>
                <c:pt idx="5940">
                  <c:v>45.840384771615703</c:v>
                </c:pt>
                <c:pt idx="5941">
                  <c:v>45.81558641007534</c:v>
                </c:pt>
                <c:pt idx="5942">
                  <c:v>45.809172448810315</c:v>
                </c:pt>
                <c:pt idx="5943">
                  <c:v>45.807893945969305</c:v>
                </c:pt>
                <c:pt idx="5944">
                  <c:v>45.801869823912362</c:v>
                </c:pt>
                <c:pt idx="5945">
                  <c:v>45.784455374606452</c:v>
                </c:pt>
                <c:pt idx="5946">
                  <c:v>45.771557880396422</c:v>
                </c:pt>
                <c:pt idx="5947">
                  <c:v>45.756529303658638</c:v>
                </c:pt>
                <c:pt idx="5948">
                  <c:v>45.732526583501226</c:v>
                </c:pt>
                <c:pt idx="5949">
                  <c:v>45.719806718324719</c:v>
                </c:pt>
                <c:pt idx="5950">
                  <c:v>45.719782187455252</c:v>
                </c:pt>
                <c:pt idx="5951">
                  <c:v>45.719124948017352</c:v>
                </c:pt>
                <c:pt idx="5952">
                  <c:v>45.703803227670292</c:v>
                </c:pt>
                <c:pt idx="5953">
                  <c:v>45.679267567286161</c:v>
                </c:pt>
                <c:pt idx="5954">
                  <c:v>45.664000871485094</c:v>
                </c:pt>
                <c:pt idx="5955">
                  <c:v>45.659245337271294</c:v>
                </c:pt>
                <c:pt idx="5956">
                  <c:v>45.64953615311925</c:v>
                </c:pt>
                <c:pt idx="5957">
                  <c:v>45.642088681545822</c:v>
                </c:pt>
                <c:pt idx="5958">
                  <c:v>45.62386276404623</c:v>
                </c:pt>
                <c:pt idx="5959">
                  <c:v>45.541651927069047</c:v>
                </c:pt>
                <c:pt idx="5960">
                  <c:v>45.538381141836631</c:v>
                </c:pt>
                <c:pt idx="5961">
                  <c:v>45.518016782054332</c:v>
                </c:pt>
                <c:pt idx="5962">
                  <c:v>45.462653467996979</c:v>
                </c:pt>
                <c:pt idx="5963">
                  <c:v>45.347405572634173</c:v>
                </c:pt>
                <c:pt idx="5964">
                  <c:v>45.326095316090843</c:v>
                </c:pt>
                <c:pt idx="5965">
                  <c:v>45.300603272775646</c:v>
                </c:pt>
                <c:pt idx="5966">
                  <c:v>45.300267924705082</c:v>
                </c:pt>
                <c:pt idx="5967">
                  <c:v>45.285944107855919</c:v>
                </c:pt>
                <c:pt idx="5968">
                  <c:v>45.277752380014711</c:v>
                </c:pt>
                <c:pt idx="5969">
                  <c:v>45.25143799738548</c:v>
                </c:pt>
                <c:pt idx="5970">
                  <c:v>45.23827603744153</c:v>
                </c:pt>
                <c:pt idx="5971">
                  <c:v>45.237077405239418</c:v>
                </c:pt>
                <c:pt idx="5972">
                  <c:v>45.227688728877041</c:v>
                </c:pt>
                <c:pt idx="5973">
                  <c:v>45.211743712055053</c:v>
                </c:pt>
                <c:pt idx="5974">
                  <c:v>45.208595689328675</c:v>
                </c:pt>
                <c:pt idx="5975">
                  <c:v>45.205884713574726</c:v>
                </c:pt>
                <c:pt idx="5976">
                  <c:v>45.188776673348983</c:v>
                </c:pt>
                <c:pt idx="5977">
                  <c:v>45.188684614303611</c:v>
                </c:pt>
                <c:pt idx="5978">
                  <c:v>45.167397735866011</c:v>
                </c:pt>
                <c:pt idx="5979">
                  <c:v>45.163032998608962</c:v>
                </c:pt>
                <c:pt idx="5980">
                  <c:v>45.162605111591965</c:v>
                </c:pt>
                <c:pt idx="5981">
                  <c:v>45.161194297364169</c:v>
                </c:pt>
                <c:pt idx="5982">
                  <c:v>45.129562437527618</c:v>
                </c:pt>
                <c:pt idx="5983">
                  <c:v>45.121579146388093</c:v>
                </c:pt>
                <c:pt idx="5984">
                  <c:v>45.117636291933437</c:v>
                </c:pt>
                <c:pt idx="5985">
                  <c:v>45.058776008222765</c:v>
                </c:pt>
                <c:pt idx="5986">
                  <c:v>45.023825955353317</c:v>
                </c:pt>
                <c:pt idx="5987">
                  <c:v>45.013424058067869</c:v>
                </c:pt>
                <c:pt idx="5988">
                  <c:v>45.009172734554681</c:v>
                </c:pt>
                <c:pt idx="5989">
                  <c:v>44.995576879399522</c:v>
                </c:pt>
                <c:pt idx="5990">
                  <c:v>44.968541554918971</c:v>
                </c:pt>
                <c:pt idx="5991">
                  <c:v>44.965483172321022</c:v>
                </c:pt>
                <c:pt idx="5992">
                  <c:v>44.913804678186018</c:v>
                </c:pt>
                <c:pt idx="5993">
                  <c:v>44.882772518756816</c:v>
                </c:pt>
                <c:pt idx="5994">
                  <c:v>44.882508597795464</c:v>
                </c:pt>
                <c:pt idx="5995">
                  <c:v>44.869968063622281</c:v>
                </c:pt>
                <c:pt idx="5996">
                  <c:v>44.863142817143839</c:v>
                </c:pt>
                <c:pt idx="5997">
                  <c:v>44.854575629109945</c:v>
                </c:pt>
                <c:pt idx="5998">
                  <c:v>44.849580823741725</c:v>
                </c:pt>
                <c:pt idx="5999">
                  <c:v>44.838624320872924</c:v>
                </c:pt>
                <c:pt idx="6000">
                  <c:v>44.826407418741304</c:v>
                </c:pt>
                <c:pt idx="6001">
                  <c:v>44.803279204424882</c:v>
                </c:pt>
                <c:pt idx="6002">
                  <c:v>44.782616714450576</c:v>
                </c:pt>
                <c:pt idx="6003">
                  <c:v>44.763973780816194</c:v>
                </c:pt>
                <c:pt idx="6004">
                  <c:v>44.756803329346099</c:v>
                </c:pt>
                <c:pt idx="6005">
                  <c:v>44.740631765759574</c:v>
                </c:pt>
                <c:pt idx="6006">
                  <c:v>44.729706692897217</c:v>
                </c:pt>
                <c:pt idx="6007">
                  <c:v>44.703129633065309</c:v>
                </c:pt>
                <c:pt idx="6008">
                  <c:v>44.668451986490474</c:v>
                </c:pt>
                <c:pt idx="6009">
                  <c:v>44.65214186263907</c:v>
                </c:pt>
                <c:pt idx="6010">
                  <c:v>44.645035888443992</c:v>
                </c:pt>
                <c:pt idx="6011">
                  <c:v>44.640687100433389</c:v>
                </c:pt>
                <c:pt idx="6012">
                  <c:v>44.621889436040782</c:v>
                </c:pt>
                <c:pt idx="6013">
                  <c:v>44.612854371659374</c:v>
                </c:pt>
                <c:pt idx="6014">
                  <c:v>44.611892910348985</c:v>
                </c:pt>
                <c:pt idx="6015">
                  <c:v>44.602473528839823</c:v>
                </c:pt>
                <c:pt idx="6016">
                  <c:v>44.569208005225953</c:v>
                </c:pt>
                <c:pt idx="6017">
                  <c:v>44.524550161986497</c:v>
                </c:pt>
                <c:pt idx="6018">
                  <c:v>44.522336856041669</c:v>
                </c:pt>
                <c:pt idx="6019">
                  <c:v>44.520057437903446</c:v>
                </c:pt>
                <c:pt idx="6020">
                  <c:v>44.499110332626607</c:v>
                </c:pt>
                <c:pt idx="6021">
                  <c:v>44.446919228034126</c:v>
                </c:pt>
                <c:pt idx="6022">
                  <c:v>44.432133362448916</c:v>
                </c:pt>
                <c:pt idx="6023">
                  <c:v>44.385425525596261</c:v>
                </c:pt>
                <c:pt idx="6024">
                  <c:v>44.371823646739408</c:v>
                </c:pt>
                <c:pt idx="6025">
                  <c:v>44.37097922758673</c:v>
                </c:pt>
                <c:pt idx="6026">
                  <c:v>44.361969358529201</c:v>
                </c:pt>
                <c:pt idx="6027">
                  <c:v>44.346409722758445</c:v>
                </c:pt>
                <c:pt idx="6028">
                  <c:v>44.342981823383631</c:v>
                </c:pt>
                <c:pt idx="6029">
                  <c:v>44.340254450088892</c:v>
                </c:pt>
                <c:pt idx="6030">
                  <c:v>44.335679775983436</c:v>
                </c:pt>
                <c:pt idx="6031">
                  <c:v>44.334309592212655</c:v>
                </c:pt>
                <c:pt idx="6032">
                  <c:v>44.332207552188095</c:v>
                </c:pt>
                <c:pt idx="6033">
                  <c:v>44.321920503955134</c:v>
                </c:pt>
                <c:pt idx="6034">
                  <c:v>44.279961411783567</c:v>
                </c:pt>
                <c:pt idx="6035">
                  <c:v>44.265314305204519</c:v>
                </c:pt>
                <c:pt idx="6036">
                  <c:v>44.256480381637168</c:v>
                </c:pt>
                <c:pt idx="6037">
                  <c:v>44.255766992071294</c:v>
                </c:pt>
                <c:pt idx="6038">
                  <c:v>44.242998817891532</c:v>
                </c:pt>
                <c:pt idx="6039">
                  <c:v>44.222585632327714</c:v>
                </c:pt>
                <c:pt idx="6040">
                  <c:v>44.159795888098088</c:v>
                </c:pt>
                <c:pt idx="6041">
                  <c:v>44.124869448918091</c:v>
                </c:pt>
                <c:pt idx="6042">
                  <c:v>44.114355220085436</c:v>
                </c:pt>
                <c:pt idx="6043">
                  <c:v>44.099635505327278</c:v>
                </c:pt>
                <c:pt idx="6044">
                  <c:v>44.099230580110479</c:v>
                </c:pt>
                <c:pt idx="6045">
                  <c:v>44.029210788157862</c:v>
                </c:pt>
                <c:pt idx="6046">
                  <c:v>44.000609170970407</c:v>
                </c:pt>
                <c:pt idx="6047">
                  <c:v>43.969428941148465</c:v>
                </c:pt>
                <c:pt idx="6048">
                  <c:v>43.959731228643136</c:v>
                </c:pt>
                <c:pt idx="6049">
                  <c:v>43.93754729179215</c:v>
                </c:pt>
                <c:pt idx="6050">
                  <c:v>43.928314577703318</c:v>
                </c:pt>
                <c:pt idx="6051">
                  <c:v>43.900068217319173</c:v>
                </c:pt>
                <c:pt idx="6052">
                  <c:v>43.897809447962118</c:v>
                </c:pt>
                <c:pt idx="6053">
                  <c:v>43.866147593271471</c:v>
                </c:pt>
                <c:pt idx="6054">
                  <c:v>43.796049793237692</c:v>
                </c:pt>
                <c:pt idx="6055">
                  <c:v>43.794350124750167</c:v>
                </c:pt>
                <c:pt idx="6056">
                  <c:v>43.752652996297051</c:v>
                </c:pt>
                <c:pt idx="6057">
                  <c:v>43.740858442259139</c:v>
                </c:pt>
                <c:pt idx="6058">
                  <c:v>43.703600386296209</c:v>
                </c:pt>
                <c:pt idx="6059">
                  <c:v>43.676408550466952</c:v>
                </c:pt>
                <c:pt idx="6060">
                  <c:v>43.66314458175016</c:v>
                </c:pt>
                <c:pt idx="6061">
                  <c:v>43.661403852522326</c:v>
                </c:pt>
                <c:pt idx="6062">
                  <c:v>43.65331397557086</c:v>
                </c:pt>
                <c:pt idx="6063">
                  <c:v>43.634353626497422</c:v>
                </c:pt>
                <c:pt idx="6064">
                  <c:v>43.620722580186559</c:v>
                </c:pt>
                <c:pt idx="6065">
                  <c:v>43.608553987394174</c:v>
                </c:pt>
                <c:pt idx="6066">
                  <c:v>43.587229978764029</c:v>
                </c:pt>
                <c:pt idx="6067">
                  <c:v>43.582618676113995</c:v>
                </c:pt>
                <c:pt idx="6068">
                  <c:v>43.566052707756988</c:v>
                </c:pt>
                <c:pt idx="6069">
                  <c:v>43.564379092779262</c:v>
                </c:pt>
                <c:pt idx="6070">
                  <c:v>43.553795416426347</c:v>
                </c:pt>
                <c:pt idx="6071">
                  <c:v>43.546478988911666</c:v>
                </c:pt>
                <c:pt idx="6072">
                  <c:v>43.521202953566885</c:v>
                </c:pt>
                <c:pt idx="6073">
                  <c:v>43.518118599891679</c:v>
                </c:pt>
                <c:pt idx="6074">
                  <c:v>43.514245553866985</c:v>
                </c:pt>
                <c:pt idx="6075">
                  <c:v>43.475663962410238</c:v>
                </c:pt>
                <c:pt idx="6076">
                  <c:v>43.439552432018587</c:v>
                </c:pt>
                <c:pt idx="6077">
                  <c:v>43.429476500663391</c:v>
                </c:pt>
                <c:pt idx="6078">
                  <c:v>43.388710479539853</c:v>
                </c:pt>
                <c:pt idx="6079">
                  <c:v>43.378614135598269</c:v>
                </c:pt>
                <c:pt idx="6080">
                  <c:v>43.367026277159844</c:v>
                </c:pt>
                <c:pt idx="6081">
                  <c:v>43.313262421347552</c:v>
                </c:pt>
                <c:pt idx="6082">
                  <c:v>43.305698271041429</c:v>
                </c:pt>
                <c:pt idx="6083">
                  <c:v>43.258935118393261</c:v>
                </c:pt>
                <c:pt idx="6084">
                  <c:v>43.203896748198204</c:v>
                </c:pt>
                <c:pt idx="6085">
                  <c:v>43.183300374219272</c:v>
                </c:pt>
                <c:pt idx="6086">
                  <c:v>43.182171101789379</c:v>
                </c:pt>
                <c:pt idx="6087">
                  <c:v>43.172243202173931</c:v>
                </c:pt>
                <c:pt idx="6088">
                  <c:v>43.154497120944754</c:v>
                </c:pt>
                <c:pt idx="6089">
                  <c:v>43.137682710400384</c:v>
                </c:pt>
                <c:pt idx="6090">
                  <c:v>43.128311859479652</c:v>
                </c:pt>
                <c:pt idx="6091">
                  <c:v>43.113686453663583</c:v>
                </c:pt>
                <c:pt idx="6092">
                  <c:v>43.111523145400085</c:v>
                </c:pt>
                <c:pt idx="6093">
                  <c:v>43.109598045918595</c:v>
                </c:pt>
                <c:pt idx="6094">
                  <c:v>43.107315203337365</c:v>
                </c:pt>
                <c:pt idx="6095">
                  <c:v>43.068144910134635</c:v>
                </c:pt>
                <c:pt idx="6096">
                  <c:v>43.066542389568014</c:v>
                </c:pt>
                <c:pt idx="6097">
                  <c:v>43.050415095494351</c:v>
                </c:pt>
                <c:pt idx="6098">
                  <c:v>43.04368438877502</c:v>
                </c:pt>
                <c:pt idx="6099">
                  <c:v>43.035675444229852</c:v>
                </c:pt>
                <c:pt idx="6100">
                  <c:v>43.034829805971313</c:v>
                </c:pt>
                <c:pt idx="6101">
                  <c:v>42.980115814620049</c:v>
                </c:pt>
                <c:pt idx="6102">
                  <c:v>42.960756145261392</c:v>
                </c:pt>
                <c:pt idx="6103">
                  <c:v>42.923994331474951</c:v>
                </c:pt>
                <c:pt idx="6104">
                  <c:v>42.877101596609755</c:v>
                </c:pt>
                <c:pt idx="6105">
                  <c:v>42.875552421697726</c:v>
                </c:pt>
                <c:pt idx="6106">
                  <c:v>42.856457260763989</c:v>
                </c:pt>
                <c:pt idx="6107">
                  <c:v>42.795737757730521</c:v>
                </c:pt>
                <c:pt idx="6108">
                  <c:v>42.791677752019083</c:v>
                </c:pt>
                <c:pt idx="6109">
                  <c:v>42.775526915192934</c:v>
                </c:pt>
                <c:pt idx="6110">
                  <c:v>42.725209249033782</c:v>
                </c:pt>
                <c:pt idx="6111">
                  <c:v>42.724981061681191</c:v>
                </c:pt>
                <c:pt idx="6112">
                  <c:v>42.720562333719627</c:v>
                </c:pt>
                <c:pt idx="6113">
                  <c:v>42.700258655415531</c:v>
                </c:pt>
                <c:pt idx="6114">
                  <c:v>42.693978003294568</c:v>
                </c:pt>
                <c:pt idx="6115">
                  <c:v>42.668506582102737</c:v>
                </c:pt>
                <c:pt idx="6116">
                  <c:v>42.626301496632237</c:v>
                </c:pt>
                <c:pt idx="6117">
                  <c:v>42.578182877535284</c:v>
                </c:pt>
                <c:pt idx="6118">
                  <c:v>42.563958345305636</c:v>
                </c:pt>
                <c:pt idx="6119">
                  <c:v>42.551256589655807</c:v>
                </c:pt>
                <c:pt idx="6120">
                  <c:v>42.540780778327083</c:v>
                </c:pt>
                <c:pt idx="6121">
                  <c:v>42.539463938100056</c:v>
                </c:pt>
                <c:pt idx="6122">
                  <c:v>42.493926157562086</c:v>
                </c:pt>
                <c:pt idx="6123">
                  <c:v>42.486882607515263</c:v>
                </c:pt>
                <c:pt idx="6124">
                  <c:v>42.485770131314403</c:v>
                </c:pt>
                <c:pt idx="6125">
                  <c:v>42.407209984828889</c:v>
                </c:pt>
                <c:pt idx="6126">
                  <c:v>42.404834845946397</c:v>
                </c:pt>
                <c:pt idx="6127">
                  <c:v>42.39550189609843</c:v>
                </c:pt>
                <c:pt idx="6128">
                  <c:v>42.389891432570352</c:v>
                </c:pt>
                <c:pt idx="6129">
                  <c:v>42.367613572796067</c:v>
                </c:pt>
                <c:pt idx="6130">
                  <c:v>42.362177747512156</c:v>
                </c:pt>
                <c:pt idx="6131">
                  <c:v>42.346450993710121</c:v>
                </c:pt>
                <c:pt idx="6132">
                  <c:v>42.310956628588713</c:v>
                </c:pt>
                <c:pt idx="6133">
                  <c:v>42.287647085833484</c:v>
                </c:pt>
                <c:pt idx="6134">
                  <c:v>42.269599460168102</c:v>
                </c:pt>
                <c:pt idx="6135">
                  <c:v>42.245186689751812</c:v>
                </c:pt>
                <c:pt idx="6136">
                  <c:v>42.218371116802231</c:v>
                </c:pt>
                <c:pt idx="6137">
                  <c:v>42.211114626873083</c:v>
                </c:pt>
                <c:pt idx="6138">
                  <c:v>42.210894497512612</c:v>
                </c:pt>
                <c:pt idx="6139">
                  <c:v>42.193827220802191</c:v>
                </c:pt>
                <c:pt idx="6140">
                  <c:v>42.189390260180829</c:v>
                </c:pt>
                <c:pt idx="6141">
                  <c:v>42.161361903251716</c:v>
                </c:pt>
                <c:pt idx="6142">
                  <c:v>42.159462113866994</c:v>
                </c:pt>
                <c:pt idx="6143">
                  <c:v>42.155464571736751</c:v>
                </c:pt>
                <c:pt idx="6144">
                  <c:v>42.154950965743495</c:v>
                </c:pt>
                <c:pt idx="6145">
                  <c:v>42.148517396446508</c:v>
                </c:pt>
                <c:pt idx="6146">
                  <c:v>42.122370115544214</c:v>
                </c:pt>
                <c:pt idx="6147">
                  <c:v>42.117470915057318</c:v>
                </c:pt>
                <c:pt idx="6148">
                  <c:v>42.09406708946581</c:v>
                </c:pt>
                <c:pt idx="6149">
                  <c:v>42.07784612815265</c:v>
                </c:pt>
                <c:pt idx="6150">
                  <c:v>42.075780309135006</c:v>
                </c:pt>
                <c:pt idx="6151">
                  <c:v>42.029509809463427</c:v>
                </c:pt>
                <c:pt idx="6152">
                  <c:v>42.017962449252941</c:v>
                </c:pt>
                <c:pt idx="6153">
                  <c:v>42.009907442385789</c:v>
                </c:pt>
                <c:pt idx="6154">
                  <c:v>41.986210049534861</c:v>
                </c:pt>
                <c:pt idx="6155">
                  <c:v>41.971205289558846</c:v>
                </c:pt>
                <c:pt idx="6156">
                  <c:v>41.953409055768986</c:v>
                </c:pt>
                <c:pt idx="6157">
                  <c:v>41.907268959658985</c:v>
                </c:pt>
                <c:pt idx="6158">
                  <c:v>41.896214136896702</c:v>
                </c:pt>
                <c:pt idx="6159">
                  <c:v>41.876684692629141</c:v>
                </c:pt>
                <c:pt idx="6160">
                  <c:v>41.855631336879725</c:v>
                </c:pt>
                <c:pt idx="6161">
                  <c:v>41.849375346774842</c:v>
                </c:pt>
                <c:pt idx="6162">
                  <c:v>41.829131147890287</c:v>
                </c:pt>
                <c:pt idx="6163">
                  <c:v>41.826311511180528</c:v>
                </c:pt>
                <c:pt idx="6164">
                  <c:v>41.825622275263022</c:v>
                </c:pt>
                <c:pt idx="6165">
                  <c:v>41.807616147996292</c:v>
                </c:pt>
                <c:pt idx="6166">
                  <c:v>41.77735370136687</c:v>
                </c:pt>
                <c:pt idx="6167">
                  <c:v>41.761865762774661</c:v>
                </c:pt>
                <c:pt idx="6168">
                  <c:v>41.642833728967418</c:v>
                </c:pt>
                <c:pt idx="6169">
                  <c:v>41.64174126857624</c:v>
                </c:pt>
                <c:pt idx="6170">
                  <c:v>41.636065539946287</c:v>
                </c:pt>
                <c:pt idx="6171">
                  <c:v>41.633560473689087</c:v>
                </c:pt>
                <c:pt idx="6172">
                  <c:v>41.604074629569539</c:v>
                </c:pt>
                <c:pt idx="6173">
                  <c:v>41.587482865211257</c:v>
                </c:pt>
                <c:pt idx="6174">
                  <c:v>41.587175151724956</c:v>
                </c:pt>
                <c:pt idx="6175">
                  <c:v>41.569320750741561</c:v>
                </c:pt>
                <c:pt idx="6176">
                  <c:v>41.537310464365476</c:v>
                </c:pt>
                <c:pt idx="6177">
                  <c:v>41.523651382148422</c:v>
                </c:pt>
                <c:pt idx="6178">
                  <c:v>41.519988402653077</c:v>
                </c:pt>
                <c:pt idx="6179">
                  <c:v>41.514614408159559</c:v>
                </c:pt>
                <c:pt idx="6180">
                  <c:v>41.493537130254893</c:v>
                </c:pt>
                <c:pt idx="6181">
                  <c:v>41.482044382886123</c:v>
                </c:pt>
                <c:pt idx="6182">
                  <c:v>41.479831275218046</c:v>
                </c:pt>
                <c:pt idx="6183">
                  <c:v>41.475574935527895</c:v>
                </c:pt>
                <c:pt idx="6184">
                  <c:v>41.440439782736775</c:v>
                </c:pt>
                <c:pt idx="6185">
                  <c:v>41.429976104564112</c:v>
                </c:pt>
                <c:pt idx="6186">
                  <c:v>41.415037976185651</c:v>
                </c:pt>
                <c:pt idx="6187">
                  <c:v>41.40946967084556</c:v>
                </c:pt>
                <c:pt idx="6188">
                  <c:v>41.395123962413081</c:v>
                </c:pt>
                <c:pt idx="6189">
                  <c:v>41.390986603149663</c:v>
                </c:pt>
                <c:pt idx="6190">
                  <c:v>41.368048306180086</c:v>
                </c:pt>
                <c:pt idx="6191">
                  <c:v>41.36045326655708</c:v>
                </c:pt>
                <c:pt idx="6192">
                  <c:v>41.340669735482244</c:v>
                </c:pt>
                <c:pt idx="6193">
                  <c:v>41.325046485927416</c:v>
                </c:pt>
                <c:pt idx="6194">
                  <c:v>41.321917051124224</c:v>
                </c:pt>
                <c:pt idx="6195">
                  <c:v>41.2914612838849</c:v>
                </c:pt>
                <c:pt idx="6196">
                  <c:v>41.267115802552475</c:v>
                </c:pt>
                <c:pt idx="6197">
                  <c:v>41.245189693778762</c:v>
                </c:pt>
                <c:pt idx="6198">
                  <c:v>41.232763928668795</c:v>
                </c:pt>
                <c:pt idx="6199">
                  <c:v>41.21307074814117</c:v>
                </c:pt>
                <c:pt idx="6200">
                  <c:v>41.176005653354849</c:v>
                </c:pt>
                <c:pt idx="6201">
                  <c:v>41.14921130871511</c:v>
                </c:pt>
                <c:pt idx="6202">
                  <c:v>41.13515465142509</c:v>
                </c:pt>
                <c:pt idx="6203">
                  <c:v>41.12640975189391</c:v>
                </c:pt>
                <c:pt idx="6204">
                  <c:v>41.125361915532174</c:v>
                </c:pt>
                <c:pt idx="6205">
                  <c:v>41.103425959503248</c:v>
                </c:pt>
                <c:pt idx="6206">
                  <c:v>41.081383419010628</c:v>
                </c:pt>
                <c:pt idx="6207">
                  <c:v>41.057408562794272</c:v>
                </c:pt>
                <c:pt idx="6208">
                  <c:v>41.053645731395434</c:v>
                </c:pt>
                <c:pt idx="6209">
                  <c:v>41.053451490460333</c:v>
                </c:pt>
                <c:pt idx="6210">
                  <c:v>41.036054512514809</c:v>
                </c:pt>
                <c:pt idx="6211">
                  <c:v>41.011380033022363</c:v>
                </c:pt>
                <c:pt idx="6212">
                  <c:v>41.011339648989058</c:v>
                </c:pt>
                <c:pt idx="6213">
                  <c:v>41.000452035856313</c:v>
                </c:pt>
                <c:pt idx="6214">
                  <c:v>40.996992344363029</c:v>
                </c:pt>
                <c:pt idx="6215">
                  <c:v>40.994042856422567</c:v>
                </c:pt>
                <c:pt idx="6216">
                  <c:v>40.993601427115905</c:v>
                </c:pt>
                <c:pt idx="6217">
                  <c:v>40.988024349931543</c:v>
                </c:pt>
                <c:pt idx="6218">
                  <c:v>40.985309185848941</c:v>
                </c:pt>
                <c:pt idx="6219">
                  <c:v>40.977128240683655</c:v>
                </c:pt>
                <c:pt idx="6220">
                  <c:v>40.946991682924256</c:v>
                </c:pt>
                <c:pt idx="6221">
                  <c:v>40.944238731931129</c:v>
                </c:pt>
                <c:pt idx="6222">
                  <c:v>40.930592436403614</c:v>
                </c:pt>
                <c:pt idx="6223">
                  <c:v>40.921888982963154</c:v>
                </c:pt>
                <c:pt idx="6224">
                  <c:v>40.90630168278831</c:v>
                </c:pt>
                <c:pt idx="6225">
                  <c:v>40.865230882330721</c:v>
                </c:pt>
                <c:pt idx="6226">
                  <c:v>40.860606324424062</c:v>
                </c:pt>
                <c:pt idx="6227">
                  <c:v>40.806942838629581</c:v>
                </c:pt>
                <c:pt idx="6228">
                  <c:v>40.779846387276002</c:v>
                </c:pt>
                <c:pt idx="6229">
                  <c:v>40.779615228641461</c:v>
                </c:pt>
                <c:pt idx="6230">
                  <c:v>40.761450202262445</c:v>
                </c:pt>
                <c:pt idx="6231">
                  <c:v>40.719982334698557</c:v>
                </c:pt>
                <c:pt idx="6232">
                  <c:v>40.699195847029031</c:v>
                </c:pt>
                <c:pt idx="6233">
                  <c:v>40.662459781639072</c:v>
                </c:pt>
                <c:pt idx="6234">
                  <c:v>40.654474156395871</c:v>
                </c:pt>
                <c:pt idx="6235">
                  <c:v>40.616258443465043</c:v>
                </c:pt>
                <c:pt idx="6236">
                  <c:v>40.604509307746014</c:v>
                </c:pt>
                <c:pt idx="6237">
                  <c:v>40.592334217085728</c:v>
                </c:pt>
                <c:pt idx="6238">
                  <c:v>40.57899697635554</c:v>
                </c:pt>
                <c:pt idx="6239">
                  <c:v>40.534776621989302</c:v>
                </c:pt>
                <c:pt idx="6240">
                  <c:v>40.476773308537098</c:v>
                </c:pt>
                <c:pt idx="6241">
                  <c:v>40.461318710817565</c:v>
                </c:pt>
                <c:pt idx="6242">
                  <c:v>40.440573282588346</c:v>
                </c:pt>
                <c:pt idx="6243">
                  <c:v>40.428985471247756</c:v>
                </c:pt>
                <c:pt idx="6244">
                  <c:v>40.425814251334039</c:v>
                </c:pt>
                <c:pt idx="6245">
                  <c:v>40.421112336545576</c:v>
                </c:pt>
                <c:pt idx="6246">
                  <c:v>40.398399009386154</c:v>
                </c:pt>
                <c:pt idx="6247">
                  <c:v>40.372861794227909</c:v>
                </c:pt>
                <c:pt idx="6248">
                  <c:v>40.367975300899275</c:v>
                </c:pt>
                <c:pt idx="6249">
                  <c:v>40.366725758448531</c:v>
                </c:pt>
                <c:pt idx="6250">
                  <c:v>40.33508659323256</c:v>
                </c:pt>
                <c:pt idx="6251">
                  <c:v>40.324592033850422</c:v>
                </c:pt>
                <c:pt idx="6252">
                  <c:v>40.323645447120498</c:v>
                </c:pt>
                <c:pt idx="6253">
                  <c:v>40.281502145857644</c:v>
                </c:pt>
                <c:pt idx="6254">
                  <c:v>40.274509997328508</c:v>
                </c:pt>
                <c:pt idx="6255">
                  <c:v>40.241872772301669</c:v>
                </c:pt>
                <c:pt idx="6256">
                  <c:v>40.241843075713078</c:v>
                </c:pt>
                <c:pt idx="6257">
                  <c:v>40.189598664748125</c:v>
                </c:pt>
                <c:pt idx="6258">
                  <c:v>40.146896112675911</c:v>
                </c:pt>
                <c:pt idx="6259">
                  <c:v>40.117419701593839</c:v>
                </c:pt>
                <c:pt idx="6260">
                  <c:v>40.095385035494928</c:v>
                </c:pt>
                <c:pt idx="6261">
                  <c:v>40.073499932820752</c:v>
                </c:pt>
                <c:pt idx="6262">
                  <c:v>40.067344036727114</c:v>
                </c:pt>
                <c:pt idx="6263">
                  <c:v>40.031697396727658</c:v>
                </c:pt>
                <c:pt idx="6264">
                  <c:v>40.028209928027579</c:v>
                </c:pt>
                <c:pt idx="6265">
                  <c:v>40.027133669044268</c:v>
                </c:pt>
                <c:pt idx="6266">
                  <c:v>40.025592996968214</c:v>
                </c:pt>
                <c:pt idx="6267">
                  <c:v>40.019631104758844</c:v>
                </c:pt>
                <c:pt idx="6268">
                  <c:v>40.016766645309538</c:v>
                </c:pt>
                <c:pt idx="6269">
                  <c:v>40.002375652687384</c:v>
                </c:pt>
                <c:pt idx="6270">
                  <c:v>39.989583373015627</c:v>
                </c:pt>
                <c:pt idx="6271">
                  <c:v>39.985377035129716</c:v>
                </c:pt>
                <c:pt idx="6272">
                  <c:v>39.970459805856258</c:v>
                </c:pt>
                <c:pt idx="6273">
                  <c:v>39.966641262005822</c:v>
                </c:pt>
                <c:pt idx="6274">
                  <c:v>39.947787397950989</c:v>
                </c:pt>
                <c:pt idx="6275">
                  <c:v>39.937824134258832</c:v>
                </c:pt>
                <c:pt idx="6276">
                  <c:v>39.920074701809313</c:v>
                </c:pt>
                <c:pt idx="6277">
                  <c:v>39.903082378832515</c:v>
                </c:pt>
                <c:pt idx="6278">
                  <c:v>39.900363663761887</c:v>
                </c:pt>
                <c:pt idx="6279">
                  <c:v>39.890434623688826</c:v>
                </c:pt>
                <c:pt idx="6280">
                  <c:v>39.879973215330637</c:v>
                </c:pt>
                <c:pt idx="6281">
                  <c:v>39.847426977842176</c:v>
                </c:pt>
                <c:pt idx="6282">
                  <c:v>39.819587801546888</c:v>
                </c:pt>
                <c:pt idx="6283">
                  <c:v>39.819568829004723</c:v>
                </c:pt>
                <c:pt idx="6284">
                  <c:v>39.809603778532377</c:v>
                </c:pt>
                <c:pt idx="6285">
                  <c:v>39.791885544733795</c:v>
                </c:pt>
                <c:pt idx="6286">
                  <c:v>39.762796563541464</c:v>
                </c:pt>
                <c:pt idx="6287">
                  <c:v>39.755500232763971</c:v>
                </c:pt>
                <c:pt idx="6288">
                  <c:v>39.749861136964071</c:v>
                </c:pt>
                <c:pt idx="6289">
                  <c:v>39.749477446749218</c:v>
                </c:pt>
                <c:pt idx="6290">
                  <c:v>39.734843800227161</c:v>
                </c:pt>
                <c:pt idx="6291">
                  <c:v>39.679092306740941</c:v>
                </c:pt>
                <c:pt idx="6292">
                  <c:v>39.626697772554081</c:v>
                </c:pt>
                <c:pt idx="6293">
                  <c:v>39.59612136272176</c:v>
                </c:pt>
                <c:pt idx="6294">
                  <c:v>39.588632296676742</c:v>
                </c:pt>
                <c:pt idx="6295">
                  <c:v>39.575699327611105</c:v>
                </c:pt>
                <c:pt idx="6296">
                  <c:v>39.562680832959941</c:v>
                </c:pt>
                <c:pt idx="6297">
                  <c:v>39.548312976991831</c:v>
                </c:pt>
                <c:pt idx="6298">
                  <c:v>39.5034924064867</c:v>
                </c:pt>
                <c:pt idx="6299">
                  <c:v>39.499609466177368</c:v>
                </c:pt>
                <c:pt idx="6300">
                  <c:v>39.488336054219694</c:v>
                </c:pt>
                <c:pt idx="6301">
                  <c:v>39.467736079130887</c:v>
                </c:pt>
                <c:pt idx="6302">
                  <c:v>39.461105427640817</c:v>
                </c:pt>
                <c:pt idx="6303">
                  <c:v>39.457348788973412</c:v>
                </c:pt>
                <c:pt idx="6304">
                  <c:v>39.4136151802199</c:v>
                </c:pt>
                <c:pt idx="6305">
                  <c:v>39.394007816762425</c:v>
                </c:pt>
                <c:pt idx="6306">
                  <c:v>39.380284600906521</c:v>
                </c:pt>
                <c:pt idx="6307">
                  <c:v>39.366478491778928</c:v>
                </c:pt>
                <c:pt idx="6308">
                  <c:v>39.359101180941856</c:v>
                </c:pt>
                <c:pt idx="6309">
                  <c:v>39.347712807259661</c:v>
                </c:pt>
                <c:pt idx="6310">
                  <c:v>39.341529760449852</c:v>
                </c:pt>
                <c:pt idx="6311">
                  <c:v>39.298204452471751</c:v>
                </c:pt>
                <c:pt idx="6312">
                  <c:v>39.232642435061997</c:v>
                </c:pt>
                <c:pt idx="6313">
                  <c:v>39.228375356462678</c:v>
                </c:pt>
                <c:pt idx="6314">
                  <c:v>39.203577833974059</c:v>
                </c:pt>
                <c:pt idx="6315">
                  <c:v>39.177284607965454</c:v>
                </c:pt>
                <c:pt idx="6316">
                  <c:v>39.176797677707725</c:v>
                </c:pt>
                <c:pt idx="6317">
                  <c:v>39.174921781279473</c:v>
                </c:pt>
                <c:pt idx="6318">
                  <c:v>39.154417055082988</c:v>
                </c:pt>
                <c:pt idx="6319">
                  <c:v>39.147808624524686</c:v>
                </c:pt>
                <c:pt idx="6320">
                  <c:v>39.134217432737181</c:v>
                </c:pt>
                <c:pt idx="6321">
                  <c:v>39.130317507707979</c:v>
                </c:pt>
                <c:pt idx="6322">
                  <c:v>39.122487035123967</c:v>
                </c:pt>
                <c:pt idx="6323">
                  <c:v>39.11937348769802</c:v>
                </c:pt>
                <c:pt idx="6324">
                  <c:v>39.111390531885817</c:v>
                </c:pt>
                <c:pt idx="6325">
                  <c:v>39.101419998125472</c:v>
                </c:pt>
                <c:pt idx="6326">
                  <c:v>39.098987052480005</c:v>
                </c:pt>
                <c:pt idx="6327">
                  <c:v>39.091925352201656</c:v>
                </c:pt>
                <c:pt idx="6328">
                  <c:v>39.090426683711307</c:v>
                </c:pt>
                <c:pt idx="6329">
                  <c:v>39.089994738239362</c:v>
                </c:pt>
                <c:pt idx="6330">
                  <c:v>39.062348394973782</c:v>
                </c:pt>
                <c:pt idx="6331">
                  <c:v>39.05790096302124</c:v>
                </c:pt>
                <c:pt idx="6332">
                  <c:v>39.026470271971718</c:v>
                </c:pt>
                <c:pt idx="6333">
                  <c:v>38.996069746387832</c:v>
                </c:pt>
                <c:pt idx="6334">
                  <c:v>38.963419277212147</c:v>
                </c:pt>
                <c:pt idx="6335">
                  <c:v>38.946614514997897</c:v>
                </c:pt>
                <c:pt idx="6336">
                  <c:v>38.929070944998458</c:v>
                </c:pt>
                <c:pt idx="6337">
                  <c:v>38.915279152924903</c:v>
                </c:pt>
                <c:pt idx="6338">
                  <c:v>38.902182463984595</c:v>
                </c:pt>
                <c:pt idx="6339">
                  <c:v>38.90077521084136</c:v>
                </c:pt>
                <c:pt idx="6340">
                  <c:v>38.880960090896146</c:v>
                </c:pt>
                <c:pt idx="6341">
                  <c:v>38.860630980768818</c:v>
                </c:pt>
                <c:pt idx="6342">
                  <c:v>38.732592949644321</c:v>
                </c:pt>
                <c:pt idx="6343">
                  <c:v>38.72994438618106</c:v>
                </c:pt>
                <c:pt idx="6344">
                  <c:v>38.725124983287081</c:v>
                </c:pt>
                <c:pt idx="6345">
                  <c:v>38.724997147034401</c:v>
                </c:pt>
                <c:pt idx="6346">
                  <c:v>38.698450933730619</c:v>
                </c:pt>
                <c:pt idx="6347">
                  <c:v>38.697881624689202</c:v>
                </c:pt>
                <c:pt idx="6348">
                  <c:v>38.691510008562041</c:v>
                </c:pt>
                <c:pt idx="6349">
                  <c:v>38.67636620247864</c:v>
                </c:pt>
                <c:pt idx="6350">
                  <c:v>38.637430506511663</c:v>
                </c:pt>
                <c:pt idx="6351">
                  <c:v>38.624912794548408</c:v>
                </c:pt>
                <c:pt idx="6352">
                  <c:v>38.608991173144325</c:v>
                </c:pt>
                <c:pt idx="6353">
                  <c:v>38.605856903215042</c:v>
                </c:pt>
                <c:pt idx="6354">
                  <c:v>38.598495414853367</c:v>
                </c:pt>
                <c:pt idx="6355">
                  <c:v>38.594366957859641</c:v>
                </c:pt>
                <c:pt idx="6356">
                  <c:v>38.587154469801639</c:v>
                </c:pt>
                <c:pt idx="6357">
                  <c:v>38.570876112851685</c:v>
                </c:pt>
                <c:pt idx="6358">
                  <c:v>38.515092653992824</c:v>
                </c:pt>
                <c:pt idx="6359">
                  <c:v>38.503421992501906</c:v>
                </c:pt>
                <c:pt idx="6360">
                  <c:v>38.405576041709942</c:v>
                </c:pt>
                <c:pt idx="6361">
                  <c:v>38.385017020122255</c:v>
                </c:pt>
                <c:pt idx="6362">
                  <c:v>38.33695272529107</c:v>
                </c:pt>
                <c:pt idx="6363">
                  <c:v>38.243164118674798</c:v>
                </c:pt>
                <c:pt idx="6364">
                  <c:v>38.223124055091276</c:v>
                </c:pt>
                <c:pt idx="6365">
                  <c:v>38.206891147995499</c:v>
                </c:pt>
                <c:pt idx="6366">
                  <c:v>38.168083340798887</c:v>
                </c:pt>
                <c:pt idx="6367">
                  <c:v>38.12813609106427</c:v>
                </c:pt>
                <c:pt idx="6368">
                  <c:v>38.106379367131808</c:v>
                </c:pt>
                <c:pt idx="6369">
                  <c:v>38.07873166712865</c:v>
                </c:pt>
                <c:pt idx="6370">
                  <c:v>38.062885854472547</c:v>
                </c:pt>
                <c:pt idx="6371">
                  <c:v>38.008574521677168</c:v>
                </c:pt>
                <c:pt idx="6372">
                  <c:v>37.992782359656388</c:v>
                </c:pt>
                <c:pt idx="6373">
                  <c:v>37.975674900300241</c:v>
                </c:pt>
                <c:pt idx="6374">
                  <c:v>37.973257346327863</c:v>
                </c:pt>
                <c:pt idx="6375">
                  <c:v>37.949751073935595</c:v>
                </c:pt>
                <c:pt idx="6376">
                  <c:v>37.947030515027357</c:v>
                </c:pt>
                <c:pt idx="6377">
                  <c:v>37.899932257197605</c:v>
                </c:pt>
                <c:pt idx="6378">
                  <c:v>37.859613956515339</c:v>
                </c:pt>
                <c:pt idx="6379">
                  <c:v>37.850698944050968</c:v>
                </c:pt>
                <c:pt idx="6380">
                  <c:v>37.850421550744926</c:v>
                </c:pt>
                <c:pt idx="6381">
                  <c:v>37.845358946859925</c:v>
                </c:pt>
                <c:pt idx="6382">
                  <c:v>37.826686281248293</c:v>
                </c:pt>
                <c:pt idx="6383">
                  <c:v>37.822564038809801</c:v>
                </c:pt>
                <c:pt idx="6384">
                  <c:v>37.813931064067944</c:v>
                </c:pt>
                <c:pt idx="6385">
                  <c:v>37.812455245217329</c:v>
                </c:pt>
                <c:pt idx="6386">
                  <c:v>37.782368877086626</c:v>
                </c:pt>
                <c:pt idx="6387">
                  <c:v>37.770771895061685</c:v>
                </c:pt>
                <c:pt idx="6388">
                  <c:v>37.754013103400943</c:v>
                </c:pt>
                <c:pt idx="6389">
                  <c:v>37.733099958561581</c:v>
                </c:pt>
                <c:pt idx="6390">
                  <c:v>37.710356094229539</c:v>
                </c:pt>
                <c:pt idx="6391">
                  <c:v>37.706844028279605</c:v>
                </c:pt>
                <c:pt idx="6392">
                  <c:v>37.698753091525454</c:v>
                </c:pt>
                <c:pt idx="6393">
                  <c:v>37.684221283493322</c:v>
                </c:pt>
                <c:pt idx="6394">
                  <c:v>37.670510631796603</c:v>
                </c:pt>
                <c:pt idx="6395">
                  <c:v>37.660515911635628</c:v>
                </c:pt>
                <c:pt idx="6396">
                  <c:v>37.653309091693579</c:v>
                </c:pt>
                <c:pt idx="6397">
                  <c:v>37.626334428463778</c:v>
                </c:pt>
                <c:pt idx="6398">
                  <c:v>37.620535666949429</c:v>
                </c:pt>
                <c:pt idx="6399">
                  <c:v>37.62025026782144</c:v>
                </c:pt>
                <c:pt idx="6400">
                  <c:v>37.613591992409809</c:v>
                </c:pt>
                <c:pt idx="6401">
                  <c:v>37.57320771644288</c:v>
                </c:pt>
                <c:pt idx="6402">
                  <c:v>37.535893395742917</c:v>
                </c:pt>
                <c:pt idx="6403">
                  <c:v>37.528809674375609</c:v>
                </c:pt>
                <c:pt idx="6404">
                  <c:v>37.503124376927751</c:v>
                </c:pt>
                <c:pt idx="6405">
                  <c:v>37.496916522092697</c:v>
                </c:pt>
                <c:pt idx="6406">
                  <c:v>37.478748208055549</c:v>
                </c:pt>
                <c:pt idx="6407">
                  <c:v>37.47261037217725</c:v>
                </c:pt>
                <c:pt idx="6408">
                  <c:v>37.431162571822028</c:v>
                </c:pt>
                <c:pt idx="6409">
                  <c:v>37.396287119915804</c:v>
                </c:pt>
                <c:pt idx="6410">
                  <c:v>37.387629071682667</c:v>
                </c:pt>
                <c:pt idx="6411">
                  <c:v>37.369451166535121</c:v>
                </c:pt>
                <c:pt idx="6412">
                  <c:v>37.355277862891228</c:v>
                </c:pt>
                <c:pt idx="6413">
                  <c:v>37.353396129860855</c:v>
                </c:pt>
                <c:pt idx="6414">
                  <c:v>37.346925698385718</c:v>
                </c:pt>
                <c:pt idx="6415">
                  <c:v>37.345027696374807</c:v>
                </c:pt>
                <c:pt idx="6416">
                  <c:v>37.333254651442296</c:v>
                </c:pt>
                <c:pt idx="6417">
                  <c:v>37.296429840151134</c:v>
                </c:pt>
                <c:pt idx="6418">
                  <c:v>37.283726771931249</c:v>
                </c:pt>
                <c:pt idx="6419">
                  <c:v>37.252156535427758</c:v>
                </c:pt>
                <c:pt idx="6420">
                  <c:v>37.239384402350886</c:v>
                </c:pt>
                <c:pt idx="6421">
                  <c:v>37.20513597100318</c:v>
                </c:pt>
                <c:pt idx="6422">
                  <c:v>37.201903730394022</c:v>
                </c:pt>
                <c:pt idx="6423">
                  <c:v>37.197128299526824</c:v>
                </c:pt>
                <c:pt idx="6424">
                  <c:v>37.166385662494221</c:v>
                </c:pt>
                <c:pt idx="6425">
                  <c:v>37.146716009839139</c:v>
                </c:pt>
                <c:pt idx="6426">
                  <c:v>37.131505965321502</c:v>
                </c:pt>
                <c:pt idx="6427">
                  <c:v>37.096004897031818</c:v>
                </c:pt>
                <c:pt idx="6428">
                  <c:v>37.069652812565643</c:v>
                </c:pt>
                <c:pt idx="6429">
                  <c:v>37.06916612697399</c:v>
                </c:pt>
                <c:pt idx="6430">
                  <c:v>37.015915004997105</c:v>
                </c:pt>
                <c:pt idx="6431">
                  <c:v>37.011091439438353</c:v>
                </c:pt>
                <c:pt idx="6432">
                  <c:v>37.000095342611701</c:v>
                </c:pt>
                <c:pt idx="6433">
                  <c:v>36.954662446360054</c:v>
                </c:pt>
                <c:pt idx="6434">
                  <c:v>36.922018124928911</c:v>
                </c:pt>
                <c:pt idx="6435">
                  <c:v>36.908912828093932</c:v>
                </c:pt>
                <c:pt idx="6436">
                  <c:v>36.898050821421457</c:v>
                </c:pt>
                <c:pt idx="6437">
                  <c:v>36.876531249194706</c:v>
                </c:pt>
                <c:pt idx="6438">
                  <c:v>36.873471653318475</c:v>
                </c:pt>
                <c:pt idx="6439">
                  <c:v>36.847277695507749</c:v>
                </c:pt>
                <c:pt idx="6440">
                  <c:v>36.835736023630574</c:v>
                </c:pt>
                <c:pt idx="6441">
                  <c:v>36.833694235692903</c:v>
                </c:pt>
                <c:pt idx="6442">
                  <c:v>36.832141886613393</c:v>
                </c:pt>
                <c:pt idx="6443">
                  <c:v>36.81129762553514</c:v>
                </c:pt>
                <c:pt idx="6444">
                  <c:v>36.790284717380132</c:v>
                </c:pt>
                <c:pt idx="6445">
                  <c:v>36.781687499242189</c:v>
                </c:pt>
                <c:pt idx="6446">
                  <c:v>36.760523188730232</c:v>
                </c:pt>
                <c:pt idx="6447">
                  <c:v>36.675281306266562</c:v>
                </c:pt>
                <c:pt idx="6448">
                  <c:v>36.661835941797818</c:v>
                </c:pt>
                <c:pt idx="6449">
                  <c:v>36.64863941227479</c:v>
                </c:pt>
                <c:pt idx="6450">
                  <c:v>36.6475321189818</c:v>
                </c:pt>
                <c:pt idx="6451">
                  <c:v>36.641581685441757</c:v>
                </c:pt>
                <c:pt idx="6452">
                  <c:v>36.641422523390212</c:v>
                </c:pt>
                <c:pt idx="6453">
                  <c:v>36.638689837683458</c:v>
                </c:pt>
                <c:pt idx="6454">
                  <c:v>36.623012291733872</c:v>
                </c:pt>
                <c:pt idx="6455">
                  <c:v>36.622888020081199</c:v>
                </c:pt>
                <c:pt idx="6456">
                  <c:v>36.615258441409921</c:v>
                </c:pt>
                <c:pt idx="6457">
                  <c:v>36.608237642525886</c:v>
                </c:pt>
                <c:pt idx="6458">
                  <c:v>36.603807377010391</c:v>
                </c:pt>
                <c:pt idx="6459">
                  <c:v>36.58646591075636</c:v>
                </c:pt>
                <c:pt idx="6460">
                  <c:v>36.574550044773645</c:v>
                </c:pt>
                <c:pt idx="6461">
                  <c:v>36.545357508826761</c:v>
                </c:pt>
                <c:pt idx="6462">
                  <c:v>36.533568628677308</c:v>
                </c:pt>
                <c:pt idx="6463">
                  <c:v>36.518379384667973</c:v>
                </c:pt>
                <c:pt idx="6464">
                  <c:v>36.510471699712213</c:v>
                </c:pt>
                <c:pt idx="6465">
                  <c:v>36.496669254350671</c:v>
                </c:pt>
                <c:pt idx="6466">
                  <c:v>36.487384821617802</c:v>
                </c:pt>
                <c:pt idx="6467">
                  <c:v>36.457414366396584</c:v>
                </c:pt>
                <c:pt idx="6468">
                  <c:v>36.438069777767943</c:v>
                </c:pt>
                <c:pt idx="6469">
                  <c:v>36.411241620898863</c:v>
                </c:pt>
                <c:pt idx="6470">
                  <c:v>36.399844809868128</c:v>
                </c:pt>
                <c:pt idx="6471">
                  <c:v>36.373157295284017</c:v>
                </c:pt>
                <c:pt idx="6472">
                  <c:v>36.371935597334868</c:v>
                </c:pt>
                <c:pt idx="6473">
                  <c:v>36.356001915603173</c:v>
                </c:pt>
                <c:pt idx="6474">
                  <c:v>36.340908861120241</c:v>
                </c:pt>
                <c:pt idx="6475">
                  <c:v>36.31876428181188</c:v>
                </c:pt>
                <c:pt idx="6476">
                  <c:v>36.307001804792613</c:v>
                </c:pt>
                <c:pt idx="6477">
                  <c:v>36.301478229182862</c:v>
                </c:pt>
                <c:pt idx="6478">
                  <c:v>36.292046623736809</c:v>
                </c:pt>
                <c:pt idx="6479">
                  <c:v>36.276508896848235</c:v>
                </c:pt>
                <c:pt idx="6480">
                  <c:v>36.265641534652794</c:v>
                </c:pt>
                <c:pt idx="6481">
                  <c:v>36.257985276040088</c:v>
                </c:pt>
                <c:pt idx="6482">
                  <c:v>36.218199061648534</c:v>
                </c:pt>
                <c:pt idx="6483">
                  <c:v>36.203792531630548</c:v>
                </c:pt>
                <c:pt idx="6484">
                  <c:v>36.19419713249102</c:v>
                </c:pt>
                <c:pt idx="6485">
                  <c:v>36.180453722001907</c:v>
                </c:pt>
                <c:pt idx="6486">
                  <c:v>36.166353664685381</c:v>
                </c:pt>
                <c:pt idx="6487">
                  <c:v>36.136872962285025</c:v>
                </c:pt>
                <c:pt idx="6488">
                  <c:v>36.127385483489519</c:v>
                </c:pt>
                <c:pt idx="6489">
                  <c:v>36.126777007679514</c:v>
                </c:pt>
                <c:pt idx="6490">
                  <c:v>36.12166923507786</c:v>
                </c:pt>
                <c:pt idx="6491">
                  <c:v>36.115196828416316</c:v>
                </c:pt>
                <c:pt idx="6492">
                  <c:v>36.096318279273618</c:v>
                </c:pt>
                <c:pt idx="6493">
                  <c:v>36.086931806918052</c:v>
                </c:pt>
                <c:pt idx="6494">
                  <c:v>36.079717050856573</c:v>
                </c:pt>
                <c:pt idx="6495">
                  <c:v>36.024874733775739</c:v>
                </c:pt>
                <c:pt idx="6496">
                  <c:v>36.021881716260204</c:v>
                </c:pt>
                <c:pt idx="6497">
                  <c:v>36.003925493772222</c:v>
                </c:pt>
                <c:pt idx="6498">
                  <c:v>35.987107319110045</c:v>
                </c:pt>
                <c:pt idx="6499">
                  <c:v>35.953857819471807</c:v>
                </c:pt>
                <c:pt idx="6500">
                  <c:v>35.906716590158261</c:v>
                </c:pt>
                <c:pt idx="6501">
                  <c:v>35.860827825701243</c:v>
                </c:pt>
                <c:pt idx="6502">
                  <c:v>35.845047969629157</c:v>
                </c:pt>
                <c:pt idx="6503">
                  <c:v>35.818495618483567</c:v>
                </c:pt>
                <c:pt idx="6504">
                  <c:v>35.811862176547109</c:v>
                </c:pt>
                <c:pt idx="6505">
                  <c:v>35.790898932704415</c:v>
                </c:pt>
                <c:pt idx="6506">
                  <c:v>35.609725813314803</c:v>
                </c:pt>
                <c:pt idx="6507">
                  <c:v>35.59459250730697</c:v>
                </c:pt>
                <c:pt idx="6508">
                  <c:v>35.584658342927831</c:v>
                </c:pt>
                <c:pt idx="6509">
                  <c:v>35.581048920554473</c:v>
                </c:pt>
                <c:pt idx="6510">
                  <c:v>35.580587389875305</c:v>
                </c:pt>
                <c:pt idx="6511">
                  <c:v>35.571717292353171</c:v>
                </c:pt>
                <c:pt idx="6512">
                  <c:v>35.443735308446684</c:v>
                </c:pt>
                <c:pt idx="6513">
                  <c:v>35.442222945111212</c:v>
                </c:pt>
                <c:pt idx="6514">
                  <c:v>35.420064316106973</c:v>
                </c:pt>
                <c:pt idx="6515">
                  <c:v>35.409538977690843</c:v>
                </c:pt>
                <c:pt idx="6516">
                  <c:v>35.400657719384121</c:v>
                </c:pt>
                <c:pt idx="6517">
                  <c:v>35.367801935516198</c:v>
                </c:pt>
                <c:pt idx="6518">
                  <c:v>35.340093727686813</c:v>
                </c:pt>
                <c:pt idx="6519">
                  <c:v>35.331099519079565</c:v>
                </c:pt>
                <c:pt idx="6520">
                  <c:v>35.329628322171402</c:v>
                </c:pt>
                <c:pt idx="6521">
                  <c:v>35.325208461214189</c:v>
                </c:pt>
                <c:pt idx="6522">
                  <c:v>35.305153511556711</c:v>
                </c:pt>
                <c:pt idx="6523">
                  <c:v>35.281695219402323</c:v>
                </c:pt>
                <c:pt idx="6524">
                  <c:v>35.2710511663579</c:v>
                </c:pt>
                <c:pt idx="6525">
                  <c:v>35.262224606630156</c:v>
                </c:pt>
                <c:pt idx="6526">
                  <c:v>35.246371765203058</c:v>
                </c:pt>
                <c:pt idx="6527">
                  <c:v>35.217411764040243</c:v>
                </c:pt>
                <c:pt idx="6528">
                  <c:v>35.164858153324552</c:v>
                </c:pt>
                <c:pt idx="6529">
                  <c:v>35.156057547772242</c:v>
                </c:pt>
                <c:pt idx="6530">
                  <c:v>35.128626817984937</c:v>
                </c:pt>
                <c:pt idx="6531">
                  <c:v>35.123283619970245</c:v>
                </c:pt>
                <c:pt idx="6532">
                  <c:v>35.116135617205956</c:v>
                </c:pt>
                <c:pt idx="6533">
                  <c:v>35.114557855168833</c:v>
                </c:pt>
                <c:pt idx="6534">
                  <c:v>35.106526985168358</c:v>
                </c:pt>
                <c:pt idx="6535">
                  <c:v>35.10249123390156</c:v>
                </c:pt>
                <c:pt idx="6536">
                  <c:v>35.09084520292857</c:v>
                </c:pt>
                <c:pt idx="6537">
                  <c:v>35.075687572911797</c:v>
                </c:pt>
                <c:pt idx="6538">
                  <c:v>34.988982675691524</c:v>
                </c:pt>
                <c:pt idx="6539">
                  <c:v>34.988265475055627</c:v>
                </c:pt>
                <c:pt idx="6540">
                  <c:v>34.975892484549632</c:v>
                </c:pt>
                <c:pt idx="6541">
                  <c:v>34.963699109542134</c:v>
                </c:pt>
                <c:pt idx="6542">
                  <c:v>34.962475139569889</c:v>
                </c:pt>
                <c:pt idx="6543">
                  <c:v>34.913971089646033</c:v>
                </c:pt>
                <c:pt idx="6544">
                  <c:v>34.913920168968851</c:v>
                </c:pt>
                <c:pt idx="6545">
                  <c:v>34.860853899767335</c:v>
                </c:pt>
                <c:pt idx="6546">
                  <c:v>34.843816504579557</c:v>
                </c:pt>
                <c:pt idx="6547">
                  <c:v>34.831642036438005</c:v>
                </c:pt>
                <c:pt idx="6548">
                  <c:v>34.824119639989746</c:v>
                </c:pt>
                <c:pt idx="6549">
                  <c:v>34.823504461987611</c:v>
                </c:pt>
                <c:pt idx="6550">
                  <c:v>34.776437926798899</c:v>
                </c:pt>
                <c:pt idx="6551">
                  <c:v>34.742793333946338</c:v>
                </c:pt>
                <c:pt idx="6552">
                  <c:v>34.729316861257523</c:v>
                </c:pt>
                <c:pt idx="6553">
                  <c:v>34.702543365009149</c:v>
                </c:pt>
                <c:pt idx="6554">
                  <c:v>34.675250126445853</c:v>
                </c:pt>
                <c:pt idx="6555">
                  <c:v>34.667156323008832</c:v>
                </c:pt>
                <c:pt idx="6556">
                  <c:v>34.652327537186821</c:v>
                </c:pt>
                <c:pt idx="6557">
                  <c:v>34.605141885490951</c:v>
                </c:pt>
                <c:pt idx="6558">
                  <c:v>34.584223355747383</c:v>
                </c:pt>
                <c:pt idx="6559">
                  <c:v>34.570676206627923</c:v>
                </c:pt>
                <c:pt idx="6560">
                  <c:v>34.558502218489636</c:v>
                </c:pt>
                <c:pt idx="6561">
                  <c:v>34.529890243503985</c:v>
                </c:pt>
                <c:pt idx="6562">
                  <c:v>34.52730094973073</c:v>
                </c:pt>
                <c:pt idx="6563">
                  <c:v>34.510960497833636</c:v>
                </c:pt>
                <c:pt idx="6564">
                  <c:v>34.510115637214568</c:v>
                </c:pt>
                <c:pt idx="6565">
                  <c:v>34.478658985102051</c:v>
                </c:pt>
                <c:pt idx="6566">
                  <c:v>34.47473868303851</c:v>
                </c:pt>
                <c:pt idx="6567">
                  <c:v>34.447727997162325</c:v>
                </c:pt>
                <c:pt idx="6568">
                  <c:v>34.400061456293827</c:v>
                </c:pt>
                <c:pt idx="6569">
                  <c:v>34.390244295516084</c:v>
                </c:pt>
                <c:pt idx="6570">
                  <c:v>34.360080945932673</c:v>
                </c:pt>
                <c:pt idx="6571">
                  <c:v>34.359637345386695</c:v>
                </c:pt>
                <c:pt idx="6572">
                  <c:v>34.337463287039895</c:v>
                </c:pt>
                <c:pt idx="6573">
                  <c:v>34.307753543304528</c:v>
                </c:pt>
                <c:pt idx="6574">
                  <c:v>34.304372351152239</c:v>
                </c:pt>
                <c:pt idx="6575">
                  <c:v>34.269614595537092</c:v>
                </c:pt>
                <c:pt idx="6576">
                  <c:v>34.268542389538851</c:v>
                </c:pt>
                <c:pt idx="6577">
                  <c:v>34.221427979358097</c:v>
                </c:pt>
                <c:pt idx="6578">
                  <c:v>34.212646804672012</c:v>
                </c:pt>
                <c:pt idx="6579">
                  <c:v>34.202896636096604</c:v>
                </c:pt>
                <c:pt idx="6580">
                  <c:v>34.194819986779237</c:v>
                </c:pt>
                <c:pt idx="6581">
                  <c:v>34.179598083241721</c:v>
                </c:pt>
                <c:pt idx="6582">
                  <c:v>34.17869667115351</c:v>
                </c:pt>
                <c:pt idx="6583">
                  <c:v>34.175686336748569</c:v>
                </c:pt>
                <c:pt idx="6584">
                  <c:v>34.169348277139136</c:v>
                </c:pt>
                <c:pt idx="6585">
                  <c:v>34.168870654160216</c:v>
                </c:pt>
                <c:pt idx="6586">
                  <c:v>34.156424016695283</c:v>
                </c:pt>
                <c:pt idx="6587">
                  <c:v>34.154889742771424</c:v>
                </c:pt>
                <c:pt idx="6588">
                  <c:v>34.131596998812483</c:v>
                </c:pt>
                <c:pt idx="6589">
                  <c:v>34.123200618038858</c:v>
                </c:pt>
                <c:pt idx="6590">
                  <c:v>34.110335924187922</c:v>
                </c:pt>
                <c:pt idx="6591">
                  <c:v>34.091356450376125</c:v>
                </c:pt>
                <c:pt idx="6592">
                  <c:v>34.090730297394664</c:v>
                </c:pt>
                <c:pt idx="6593">
                  <c:v>34.083873046426504</c:v>
                </c:pt>
                <c:pt idx="6594">
                  <c:v>34.068894967962436</c:v>
                </c:pt>
                <c:pt idx="6595">
                  <c:v>34.040611857405047</c:v>
                </c:pt>
                <c:pt idx="6596">
                  <c:v>34.028053541168653</c:v>
                </c:pt>
                <c:pt idx="6597">
                  <c:v>34.026382852678481</c:v>
                </c:pt>
                <c:pt idx="6598">
                  <c:v>33.997001783514939</c:v>
                </c:pt>
                <c:pt idx="6599">
                  <c:v>33.995932027825774</c:v>
                </c:pt>
                <c:pt idx="6600">
                  <c:v>33.968650658603337</c:v>
                </c:pt>
                <c:pt idx="6601">
                  <c:v>33.966443765461904</c:v>
                </c:pt>
                <c:pt idx="6602">
                  <c:v>33.965252748119909</c:v>
                </c:pt>
                <c:pt idx="6603">
                  <c:v>33.938730187891565</c:v>
                </c:pt>
                <c:pt idx="6604">
                  <c:v>33.935181876136852</c:v>
                </c:pt>
                <c:pt idx="6605">
                  <c:v>33.898858232985916</c:v>
                </c:pt>
                <c:pt idx="6606">
                  <c:v>33.877825960558376</c:v>
                </c:pt>
                <c:pt idx="6607">
                  <c:v>33.868737504068122</c:v>
                </c:pt>
                <c:pt idx="6608">
                  <c:v>33.860533696820482</c:v>
                </c:pt>
                <c:pt idx="6609">
                  <c:v>33.848485278790122</c:v>
                </c:pt>
                <c:pt idx="6610">
                  <c:v>33.808165576268728</c:v>
                </c:pt>
                <c:pt idx="6611">
                  <c:v>33.799406047266139</c:v>
                </c:pt>
                <c:pt idx="6612">
                  <c:v>33.793385864175391</c:v>
                </c:pt>
                <c:pt idx="6613">
                  <c:v>33.767695257078962</c:v>
                </c:pt>
                <c:pt idx="6614">
                  <c:v>33.750982974197264</c:v>
                </c:pt>
                <c:pt idx="6615">
                  <c:v>33.747467575848134</c:v>
                </c:pt>
                <c:pt idx="6616">
                  <c:v>33.720142022130609</c:v>
                </c:pt>
                <c:pt idx="6617">
                  <c:v>33.715159087808352</c:v>
                </c:pt>
                <c:pt idx="6618">
                  <c:v>33.692957172553683</c:v>
                </c:pt>
                <c:pt idx="6619">
                  <c:v>33.685657720714822</c:v>
                </c:pt>
                <c:pt idx="6620">
                  <c:v>33.681097962716322</c:v>
                </c:pt>
                <c:pt idx="6621">
                  <c:v>33.658573787646503</c:v>
                </c:pt>
                <c:pt idx="6622">
                  <c:v>33.647864736666392</c:v>
                </c:pt>
                <c:pt idx="6623">
                  <c:v>33.623235764237045</c:v>
                </c:pt>
                <c:pt idx="6624">
                  <c:v>33.620911785877773</c:v>
                </c:pt>
                <c:pt idx="6625">
                  <c:v>33.580056566649127</c:v>
                </c:pt>
                <c:pt idx="6626">
                  <c:v>33.575724262024067</c:v>
                </c:pt>
                <c:pt idx="6627">
                  <c:v>33.561992310700973</c:v>
                </c:pt>
                <c:pt idx="6628">
                  <c:v>33.525680410992855</c:v>
                </c:pt>
                <c:pt idx="6629">
                  <c:v>33.50674114546802</c:v>
                </c:pt>
                <c:pt idx="6630">
                  <c:v>33.48309373242563</c:v>
                </c:pt>
                <c:pt idx="6631">
                  <c:v>33.48299464403712</c:v>
                </c:pt>
                <c:pt idx="6632">
                  <c:v>33.482005819878978</c:v>
                </c:pt>
                <c:pt idx="6633">
                  <c:v>33.47859503006125</c:v>
                </c:pt>
                <c:pt idx="6634">
                  <c:v>33.469836151917519</c:v>
                </c:pt>
                <c:pt idx="6635">
                  <c:v>33.464774203179189</c:v>
                </c:pt>
                <c:pt idx="6636">
                  <c:v>33.462557278375819</c:v>
                </c:pt>
                <c:pt idx="6637">
                  <c:v>33.450987429746881</c:v>
                </c:pt>
                <c:pt idx="6638">
                  <c:v>33.447490609345564</c:v>
                </c:pt>
                <c:pt idx="6639">
                  <c:v>33.433356409762048</c:v>
                </c:pt>
                <c:pt idx="6640">
                  <c:v>33.431386092975593</c:v>
                </c:pt>
                <c:pt idx="6641">
                  <c:v>33.430795236227681</c:v>
                </c:pt>
                <c:pt idx="6642">
                  <c:v>33.413926819026365</c:v>
                </c:pt>
                <c:pt idx="6643">
                  <c:v>33.409679876289594</c:v>
                </c:pt>
                <c:pt idx="6644">
                  <c:v>33.380093136795161</c:v>
                </c:pt>
                <c:pt idx="6645">
                  <c:v>33.377810400373853</c:v>
                </c:pt>
                <c:pt idx="6646">
                  <c:v>33.369980084243203</c:v>
                </c:pt>
                <c:pt idx="6647">
                  <c:v>33.349721415700159</c:v>
                </c:pt>
                <c:pt idx="6648">
                  <c:v>33.34778809132451</c:v>
                </c:pt>
                <c:pt idx="6649">
                  <c:v>33.304225744329727</c:v>
                </c:pt>
                <c:pt idx="6650">
                  <c:v>33.294850087388298</c:v>
                </c:pt>
                <c:pt idx="6651">
                  <c:v>33.293678905218961</c:v>
                </c:pt>
                <c:pt idx="6652">
                  <c:v>33.291496053247954</c:v>
                </c:pt>
                <c:pt idx="6653">
                  <c:v>33.287148191837836</c:v>
                </c:pt>
                <c:pt idx="6654">
                  <c:v>33.284454171081705</c:v>
                </c:pt>
                <c:pt idx="6655">
                  <c:v>33.267352866977248</c:v>
                </c:pt>
                <c:pt idx="6656">
                  <c:v>33.265531392952482</c:v>
                </c:pt>
                <c:pt idx="6657">
                  <c:v>33.251536000725636</c:v>
                </c:pt>
                <c:pt idx="6658">
                  <c:v>33.244916649756284</c:v>
                </c:pt>
                <c:pt idx="6659">
                  <c:v>33.220293928052961</c:v>
                </c:pt>
                <c:pt idx="6660">
                  <c:v>33.176070786649895</c:v>
                </c:pt>
                <c:pt idx="6661">
                  <c:v>33.171695278091597</c:v>
                </c:pt>
                <c:pt idx="6662">
                  <c:v>33.171427390590999</c:v>
                </c:pt>
                <c:pt idx="6663">
                  <c:v>33.169827607967086</c:v>
                </c:pt>
                <c:pt idx="6664">
                  <c:v>33.129793148913478</c:v>
                </c:pt>
                <c:pt idx="6665">
                  <c:v>33.128977508471458</c:v>
                </c:pt>
                <c:pt idx="6666">
                  <c:v>33.128583902897915</c:v>
                </c:pt>
                <c:pt idx="6667">
                  <c:v>33.055133432618675</c:v>
                </c:pt>
                <c:pt idx="6668">
                  <c:v>33.035439035310041</c:v>
                </c:pt>
                <c:pt idx="6669">
                  <c:v>32.981817038989028</c:v>
                </c:pt>
                <c:pt idx="6670">
                  <c:v>32.974922588990601</c:v>
                </c:pt>
                <c:pt idx="6671">
                  <c:v>32.974372157800261</c:v>
                </c:pt>
                <c:pt idx="6672">
                  <c:v>32.97257747830087</c:v>
                </c:pt>
                <c:pt idx="6673">
                  <c:v>32.963958898346874</c:v>
                </c:pt>
                <c:pt idx="6674">
                  <c:v>32.955391526377134</c:v>
                </c:pt>
                <c:pt idx="6675">
                  <c:v>32.926024526738587</c:v>
                </c:pt>
                <c:pt idx="6676">
                  <c:v>32.925845147248843</c:v>
                </c:pt>
                <c:pt idx="6677">
                  <c:v>32.910402585963375</c:v>
                </c:pt>
                <c:pt idx="6678">
                  <c:v>32.87953881470176</c:v>
                </c:pt>
                <c:pt idx="6679">
                  <c:v>32.874987820926087</c:v>
                </c:pt>
                <c:pt idx="6680">
                  <c:v>32.867605139499666</c:v>
                </c:pt>
                <c:pt idx="6681">
                  <c:v>32.825790397340498</c:v>
                </c:pt>
                <c:pt idx="6682">
                  <c:v>32.824651164816984</c:v>
                </c:pt>
                <c:pt idx="6683">
                  <c:v>32.811652489417362</c:v>
                </c:pt>
                <c:pt idx="6684">
                  <c:v>32.759295241209486</c:v>
                </c:pt>
                <c:pt idx="6685">
                  <c:v>32.746214885080718</c:v>
                </c:pt>
                <c:pt idx="6686">
                  <c:v>32.737084139933501</c:v>
                </c:pt>
                <c:pt idx="6687">
                  <c:v>32.734372894639485</c:v>
                </c:pt>
                <c:pt idx="6688">
                  <c:v>32.700874411935551</c:v>
                </c:pt>
                <c:pt idx="6689">
                  <c:v>32.696643031707204</c:v>
                </c:pt>
                <c:pt idx="6690">
                  <c:v>32.660381962276084</c:v>
                </c:pt>
                <c:pt idx="6691">
                  <c:v>32.660374337974126</c:v>
                </c:pt>
                <c:pt idx="6692">
                  <c:v>32.632180894230778</c:v>
                </c:pt>
                <c:pt idx="6693">
                  <c:v>32.601605652602089</c:v>
                </c:pt>
                <c:pt idx="6694">
                  <c:v>32.555730159516713</c:v>
                </c:pt>
                <c:pt idx="6695">
                  <c:v>32.555624753322569</c:v>
                </c:pt>
                <c:pt idx="6696">
                  <c:v>32.541933909585268</c:v>
                </c:pt>
                <c:pt idx="6697">
                  <c:v>32.528564238111038</c:v>
                </c:pt>
                <c:pt idx="6698">
                  <c:v>32.52403611124916</c:v>
                </c:pt>
                <c:pt idx="6699">
                  <c:v>32.521391358900601</c:v>
                </c:pt>
                <c:pt idx="6700">
                  <c:v>32.510597430438402</c:v>
                </c:pt>
                <c:pt idx="6701">
                  <c:v>32.505390737872361</c:v>
                </c:pt>
                <c:pt idx="6702">
                  <c:v>32.503883156359223</c:v>
                </c:pt>
                <c:pt idx="6703">
                  <c:v>32.479323132014493</c:v>
                </c:pt>
                <c:pt idx="6704">
                  <c:v>32.448368442599254</c:v>
                </c:pt>
                <c:pt idx="6705">
                  <c:v>32.4101851694762</c:v>
                </c:pt>
                <c:pt idx="6706">
                  <c:v>32.400716038655411</c:v>
                </c:pt>
                <c:pt idx="6707">
                  <c:v>32.400557850529857</c:v>
                </c:pt>
                <c:pt idx="6708">
                  <c:v>32.394110855686655</c:v>
                </c:pt>
                <c:pt idx="6709">
                  <c:v>32.391560555621169</c:v>
                </c:pt>
                <c:pt idx="6710">
                  <c:v>32.379867141699968</c:v>
                </c:pt>
                <c:pt idx="6711">
                  <c:v>32.377910131945676</c:v>
                </c:pt>
                <c:pt idx="6712">
                  <c:v>32.369836871170065</c:v>
                </c:pt>
                <c:pt idx="6713">
                  <c:v>32.367595481494796</c:v>
                </c:pt>
                <c:pt idx="6714">
                  <c:v>32.354378574953252</c:v>
                </c:pt>
                <c:pt idx="6715">
                  <c:v>32.342471657338628</c:v>
                </c:pt>
                <c:pt idx="6716">
                  <c:v>32.34096782022425</c:v>
                </c:pt>
                <c:pt idx="6717">
                  <c:v>32.338109043572871</c:v>
                </c:pt>
                <c:pt idx="6718">
                  <c:v>32.303419426075827</c:v>
                </c:pt>
                <c:pt idx="6719">
                  <c:v>32.272920387794677</c:v>
                </c:pt>
                <c:pt idx="6720">
                  <c:v>32.271575479604394</c:v>
                </c:pt>
                <c:pt idx="6721">
                  <c:v>32.244625561280429</c:v>
                </c:pt>
                <c:pt idx="6722">
                  <c:v>32.214685887170454</c:v>
                </c:pt>
                <c:pt idx="6723">
                  <c:v>32.193969845604002</c:v>
                </c:pt>
                <c:pt idx="6724">
                  <c:v>32.108670309726527</c:v>
                </c:pt>
                <c:pt idx="6725">
                  <c:v>32.106631882920091</c:v>
                </c:pt>
                <c:pt idx="6726">
                  <c:v>32.09139594737713</c:v>
                </c:pt>
                <c:pt idx="6727">
                  <c:v>32.079829151620814</c:v>
                </c:pt>
                <c:pt idx="6728">
                  <c:v>32.072662816520051</c:v>
                </c:pt>
                <c:pt idx="6729">
                  <c:v>32.069902684264072</c:v>
                </c:pt>
                <c:pt idx="6730">
                  <c:v>32.065357481451308</c:v>
                </c:pt>
                <c:pt idx="6731">
                  <c:v>32.053382548403562</c:v>
                </c:pt>
                <c:pt idx="6732">
                  <c:v>32.033855944503649</c:v>
                </c:pt>
                <c:pt idx="6733">
                  <c:v>32.031105693329437</c:v>
                </c:pt>
                <c:pt idx="6734">
                  <c:v>32.025805894744792</c:v>
                </c:pt>
                <c:pt idx="6735">
                  <c:v>31.978913494648193</c:v>
                </c:pt>
                <c:pt idx="6736">
                  <c:v>31.970366118364733</c:v>
                </c:pt>
                <c:pt idx="6737">
                  <c:v>31.967737223509435</c:v>
                </c:pt>
                <c:pt idx="6738">
                  <c:v>31.964537562604079</c:v>
                </c:pt>
                <c:pt idx="6739">
                  <c:v>31.894744545896359</c:v>
                </c:pt>
                <c:pt idx="6740">
                  <c:v>31.876778603112921</c:v>
                </c:pt>
                <c:pt idx="6741">
                  <c:v>31.875308470365226</c:v>
                </c:pt>
                <c:pt idx="6742">
                  <c:v>31.866477079675352</c:v>
                </c:pt>
                <c:pt idx="6743">
                  <c:v>31.863366047286974</c:v>
                </c:pt>
                <c:pt idx="6744">
                  <c:v>31.860884956905039</c:v>
                </c:pt>
                <c:pt idx="6745">
                  <c:v>31.859775713648968</c:v>
                </c:pt>
                <c:pt idx="6746">
                  <c:v>31.808412642363589</c:v>
                </c:pt>
                <c:pt idx="6747">
                  <c:v>31.801911978905512</c:v>
                </c:pt>
                <c:pt idx="6748">
                  <c:v>31.799981892810607</c:v>
                </c:pt>
                <c:pt idx="6749">
                  <c:v>31.795331078349097</c:v>
                </c:pt>
                <c:pt idx="6750">
                  <c:v>31.787457368339105</c:v>
                </c:pt>
                <c:pt idx="6751">
                  <c:v>31.783703478447606</c:v>
                </c:pt>
                <c:pt idx="6752">
                  <c:v>31.783284694557224</c:v>
                </c:pt>
                <c:pt idx="6753">
                  <c:v>31.761999831776755</c:v>
                </c:pt>
                <c:pt idx="6754">
                  <c:v>31.747369091174409</c:v>
                </c:pt>
                <c:pt idx="6755">
                  <c:v>31.727515826364293</c:v>
                </c:pt>
                <c:pt idx="6756">
                  <c:v>31.704116882399092</c:v>
                </c:pt>
                <c:pt idx="6757">
                  <c:v>31.684161712882318</c:v>
                </c:pt>
                <c:pt idx="6758">
                  <c:v>31.682202501174107</c:v>
                </c:pt>
                <c:pt idx="6759">
                  <c:v>31.681268172265337</c:v>
                </c:pt>
                <c:pt idx="6760">
                  <c:v>31.679114197285802</c:v>
                </c:pt>
                <c:pt idx="6761">
                  <c:v>31.672126693849371</c:v>
                </c:pt>
                <c:pt idx="6762">
                  <c:v>31.651786375235215</c:v>
                </c:pt>
                <c:pt idx="6763">
                  <c:v>31.650204144377259</c:v>
                </c:pt>
                <c:pt idx="6764">
                  <c:v>31.640483291007449</c:v>
                </c:pt>
                <c:pt idx="6765">
                  <c:v>31.630674209075316</c:v>
                </c:pt>
                <c:pt idx="6766">
                  <c:v>31.595911453044462</c:v>
                </c:pt>
                <c:pt idx="6767">
                  <c:v>31.585354524675097</c:v>
                </c:pt>
                <c:pt idx="6768">
                  <c:v>31.567582101546076</c:v>
                </c:pt>
                <c:pt idx="6769">
                  <c:v>31.534861206981812</c:v>
                </c:pt>
                <c:pt idx="6770">
                  <c:v>31.525928103134781</c:v>
                </c:pt>
                <c:pt idx="6771">
                  <c:v>31.521222894932311</c:v>
                </c:pt>
                <c:pt idx="6772">
                  <c:v>31.507775810006439</c:v>
                </c:pt>
                <c:pt idx="6773">
                  <c:v>31.503595454173649</c:v>
                </c:pt>
                <c:pt idx="6774">
                  <c:v>31.497755851766339</c:v>
                </c:pt>
                <c:pt idx="6775">
                  <c:v>31.481363579121773</c:v>
                </c:pt>
                <c:pt idx="6776">
                  <c:v>31.395649573755492</c:v>
                </c:pt>
                <c:pt idx="6777">
                  <c:v>31.393622771584461</c:v>
                </c:pt>
                <c:pt idx="6778">
                  <c:v>31.39330013216383</c:v>
                </c:pt>
                <c:pt idx="6779">
                  <c:v>31.371252885791318</c:v>
                </c:pt>
                <c:pt idx="6780">
                  <c:v>31.332845679776391</c:v>
                </c:pt>
                <c:pt idx="6781">
                  <c:v>31.325658989840584</c:v>
                </c:pt>
                <c:pt idx="6782">
                  <c:v>31.319757761664484</c:v>
                </c:pt>
                <c:pt idx="6783">
                  <c:v>31.253473028397366</c:v>
                </c:pt>
                <c:pt idx="6784">
                  <c:v>31.228999982858706</c:v>
                </c:pt>
                <c:pt idx="6785">
                  <c:v>31.1942869120032</c:v>
                </c:pt>
                <c:pt idx="6786">
                  <c:v>31.192248914223459</c:v>
                </c:pt>
                <c:pt idx="6787">
                  <c:v>31.188988743729013</c:v>
                </c:pt>
                <c:pt idx="6788">
                  <c:v>31.17513776288936</c:v>
                </c:pt>
                <c:pt idx="6789">
                  <c:v>31.144370342635273</c:v>
                </c:pt>
                <c:pt idx="6790">
                  <c:v>31.134755964758426</c:v>
                </c:pt>
                <c:pt idx="6791">
                  <c:v>31.116257775715354</c:v>
                </c:pt>
                <c:pt idx="6792">
                  <c:v>31.114939966181161</c:v>
                </c:pt>
                <c:pt idx="6793">
                  <c:v>31.056669882462522</c:v>
                </c:pt>
                <c:pt idx="6794">
                  <c:v>31.038861651897911</c:v>
                </c:pt>
                <c:pt idx="6795">
                  <c:v>31.007639220850852</c:v>
                </c:pt>
                <c:pt idx="6796">
                  <c:v>30.988841204763585</c:v>
                </c:pt>
                <c:pt idx="6797">
                  <c:v>30.96717920325036</c:v>
                </c:pt>
                <c:pt idx="6798">
                  <c:v>30.950255631165145</c:v>
                </c:pt>
                <c:pt idx="6799">
                  <c:v>30.931860610439944</c:v>
                </c:pt>
                <c:pt idx="6800">
                  <c:v>30.924689883760674</c:v>
                </c:pt>
                <c:pt idx="6801">
                  <c:v>30.903018049061409</c:v>
                </c:pt>
                <c:pt idx="6802">
                  <c:v>30.864399423247303</c:v>
                </c:pt>
                <c:pt idx="6803">
                  <c:v>30.85097640745315</c:v>
                </c:pt>
                <c:pt idx="6804">
                  <c:v>30.836881860762794</c:v>
                </c:pt>
                <c:pt idx="6805">
                  <c:v>30.821095865420446</c:v>
                </c:pt>
                <c:pt idx="6806">
                  <c:v>30.810498538774066</c:v>
                </c:pt>
                <c:pt idx="6807">
                  <c:v>30.806196825068977</c:v>
                </c:pt>
                <c:pt idx="6808">
                  <c:v>30.804498689272236</c:v>
                </c:pt>
                <c:pt idx="6809">
                  <c:v>30.799788594517874</c:v>
                </c:pt>
                <c:pt idx="6810">
                  <c:v>30.795958167399707</c:v>
                </c:pt>
                <c:pt idx="6811">
                  <c:v>30.790889350885053</c:v>
                </c:pt>
                <c:pt idx="6812">
                  <c:v>30.77671281918817</c:v>
                </c:pt>
                <c:pt idx="6813">
                  <c:v>30.769707288716486</c:v>
                </c:pt>
                <c:pt idx="6814">
                  <c:v>30.766181422699752</c:v>
                </c:pt>
                <c:pt idx="6815">
                  <c:v>30.763858889511813</c:v>
                </c:pt>
                <c:pt idx="6816">
                  <c:v>30.747620994391163</c:v>
                </c:pt>
                <c:pt idx="6817">
                  <c:v>30.744823278914691</c:v>
                </c:pt>
                <c:pt idx="6818">
                  <c:v>30.744415978659973</c:v>
                </c:pt>
                <c:pt idx="6819">
                  <c:v>30.743918370012274</c:v>
                </c:pt>
                <c:pt idx="6820">
                  <c:v>30.715477418159402</c:v>
                </c:pt>
                <c:pt idx="6821">
                  <c:v>30.678209049657102</c:v>
                </c:pt>
                <c:pt idx="6822">
                  <c:v>30.654589617644113</c:v>
                </c:pt>
                <c:pt idx="6823">
                  <c:v>30.649562570923489</c:v>
                </c:pt>
                <c:pt idx="6824">
                  <c:v>30.622400146193961</c:v>
                </c:pt>
                <c:pt idx="6825">
                  <c:v>30.605010506063635</c:v>
                </c:pt>
                <c:pt idx="6826">
                  <c:v>30.599640997388626</c:v>
                </c:pt>
                <c:pt idx="6827">
                  <c:v>30.593173670534117</c:v>
                </c:pt>
                <c:pt idx="6828">
                  <c:v>30.576182611314177</c:v>
                </c:pt>
                <c:pt idx="6829">
                  <c:v>30.544811849969079</c:v>
                </c:pt>
                <c:pt idx="6830">
                  <c:v>30.542805794429501</c:v>
                </c:pt>
                <c:pt idx="6831">
                  <c:v>30.519148143153981</c:v>
                </c:pt>
                <c:pt idx="6832">
                  <c:v>30.494450287612295</c:v>
                </c:pt>
                <c:pt idx="6833">
                  <c:v>30.493198053975597</c:v>
                </c:pt>
                <c:pt idx="6834">
                  <c:v>30.490478505926099</c:v>
                </c:pt>
                <c:pt idx="6835">
                  <c:v>30.488814570110844</c:v>
                </c:pt>
                <c:pt idx="6836">
                  <c:v>30.481881890282718</c:v>
                </c:pt>
                <c:pt idx="6837">
                  <c:v>30.425959734470716</c:v>
                </c:pt>
                <c:pt idx="6838">
                  <c:v>30.392715984174529</c:v>
                </c:pt>
                <c:pt idx="6839">
                  <c:v>30.367921328085341</c:v>
                </c:pt>
                <c:pt idx="6840">
                  <c:v>30.367149268020334</c:v>
                </c:pt>
                <c:pt idx="6841">
                  <c:v>30.353795789766874</c:v>
                </c:pt>
                <c:pt idx="6842">
                  <c:v>30.280471872026816</c:v>
                </c:pt>
                <c:pt idx="6843">
                  <c:v>30.27989940798194</c:v>
                </c:pt>
                <c:pt idx="6844">
                  <c:v>30.276106605308701</c:v>
                </c:pt>
                <c:pt idx="6845">
                  <c:v>30.219051524413647</c:v>
                </c:pt>
                <c:pt idx="6846">
                  <c:v>30.188060932965911</c:v>
                </c:pt>
                <c:pt idx="6847">
                  <c:v>30.182873167353698</c:v>
                </c:pt>
                <c:pt idx="6848">
                  <c:v>30.17340943879222</c:v>
                </c:pt>
                <c:pt idx="6849">
                  <c:v>30.145729775458442</c:v>
                </c:pt>
                <c:pt idx="6850">
                  <c:v>30.061207629596986</c:v>
                </c:pt>
                <c:pt idx="6851">
                  <c:v>30.060965656611337</c:v>
                </c:pt>
                <c:pt idx="6852">
                  <c:v>30.050793126999675</c:v>
                </c:pt>
                <c:pt idx="6853">
                  <c:v>30.004629362274965</c:v>
                </c:pt>
                <c:pt idx="6854">
                  <c:v>29.997134436811763</c:v>
                </c:pt>
                <c:pt idx="6855">
                  <c:v>29.993624836786847</c:v>
                </c:pt>
                <c:pt idx="6856">
                  <c:v>29.9838361280698</c:v>
                </c:pt>
                <c:pt idx="6857">
                  <c:v>29.942986631865626</c:v>
                </c:pt>
                <c:pt idx="6858">
                  <c:v>29.941687013706513</c:v>
                </c:pt>
                <c:pt idx="6859">
                  <c:v>29.913368580126104</c:v>
                </c:pt>
                <c:pt idx="6860">
                  <c:v>29.897201160733193</c:v>
                </c:pt>
                <c:pt idx="6861">
                  <c:v>29.893772586434036</c:v>
                </c:pt>
                <c:pt idx="6862">
                  <c:v>29.88181800870872</c:v>
                </c:pt>
                <c:pt idx="6863">
                  <c:v>29.867960722393466</c:v>
                </c:pt>
                <c:pt idx="6864">
                  <c:v>29.861854238021206</c:v>
                </c:pt>
                <c:pt idx="6865">
                  <c:v>29.851641485985269</c:v>
                </c:pt>
                <c:pt idx="6866">
                  <c:v>29.833250535572493</c:v>
                </c:pt>
                <c:pt idx="6867">
                  <c:v>29.826443416607081</c:v>
                </c:pt>
                <c:pt idx="6868">
                  <c:v>29.813420256627992</c:v>
                </c:pt>
                <c:pt idx="6869">
                  <c:v>29.804571918510153</c:v>
                </c:pt>
                <c:pt idx="6870">
                  <c:v>29.784990087164452</c:v>
                </c:pt>
                <c:pt idx="6871">
                  <c:v>29.775544175096925</c:v>
                </c:pt>
                <c:pt idx="6872">
                  <c:v>29.766240100328694</c:v>
                </c:pt>
                <c:pt idx="6873">
                  <c:v>29.765081496206804</c:v>
                </c:pt>
                <c:pt idx="6874">
                  <c:v>29.76204731729381</c:v>
                </c:pt>
                <c:pt idx="6875">
                  <c:v>29.760635905171501</c:v>
                </c:pt>
                <c:pt idx="6876">
                  <c:v>29.74773364781408</c:v>
                </c:pt>
                <c:pt idx="6877">
                  <c:v>29.745198631043202</c:v>
                </c:pt>
                <c:pt idx="6878">
                  <c:v>29.726203813405245</c:v>
                </c:pt>
                <c:pt idx="6879">
                  <c:v>29.696918231446134</c:v>
                </c:pt>
                <c:pt idx="6880">
                  <c:v>29.689491078452512</c:v>
                </c:pt>
                <c:pt idx="6881">
                  <c:v>29.66846056517317</c:v>
                </c:pt>
                <c:pt idx="6882">
                  <c:v>29.66277239144625</c:v>
                </c:pt>
                <c:pt idx="6883">
                  <c:v>29.649408599769611</c:v>
                </c:pt>
                <c:pt idx="6884">
                  <c:v>29.638285453043128</c:v>
                </c:pt>
                <c:pt idx="6885">
                  <c:v>29.622532034589788</c:v>
                </c:pt>
                <c:pt idx="6886">
                  <c:v>29.600572004138154</c:v>
                </c:pt>
                <c:pt idx="6887">
                  <c:v>29.598582158532572</c:v>
                </c:pt>
                <c:pt idx="6888">
                  <c:v>29.593636544882369</c:v>
                </c:pt>
                <c:pt idx="6889">
                  <c:v>29.538918330064995</c:v>
                </c:pt>
                <c:pt idx="6890">
                  <c:v>29.507878055420417</c:v>
                </c:pt>
                <c:pt idx="6891">
                  <c:v>29.500701066263279</c:v>
                </c:pt>
                <c:pt idx="6892">
                  <c:v>29.499490220416625</c:v>
                </c:pt>
                <c:pt idx="6893">
                  <c:v>29.488946421736607</c:v>
                </c:pt>
                <c:pt idx="6894">
                  <c:v>29.486751267955473</c:v>
                </c:pt>
                <c:pt idx="6895">
                  <c:v>29.477801587407583</c:v>
                </c:pt>
                <c:pt idx="6896">
                  <c:v>29.466675925249024</c:v>
                </c:pt>
                <c:pt idx="6897">
                  <c:v>29.458120747698707</c:v>
                </c:pt>
                <c:pt idx="6898">
                  <c:v>29.455880713270695</c:v>
                </c:pt>
                <c:pt idx="6899">
                  <c:v>29.388375817456907</c:v>
                </c:pt>
                <c:pt idx="6900">
                  <c:v>29.377180394991559</c:v>
                </c:pt>
                <c:pt idx="6901">
                  <c:v>29.368038688565264</c:v>
                </c:pt>
                <c:pt idx="6902">
                  <c:v>29.356372583647939</c:v>
                </c:pt>
                <c:pt idx="6903">
                  <c:v>29.348395800919114</c:v>
                </c:pt>
                <c:pt idx="6904">
                  <c:v>29.330861024773391</c:v>
                </c:pt>
                <c:pt idx="6905">
                  <c:v>29.305737572640872</c:v>
                </c:pt>
                <c:pt idx="6906">
                  <c:v>29.302416494008611</c:v>
                </c:pt>
                <c:pt idx="6907">
                  <c:v>29.302166270457629</c:v>
                </c:pt>
                <c:pt idx="6908">
                  <c:v>29.30163234004463</c:v>
                </c:pt>
                <c:pt idx="6909">
                  <c:v>29.298922815087636</c:v>
                </c:pt>
                <c:pt idx="6910">
                  <c:v>29.275845855161499</c:v>
                </c:pt>
                <c:pt idx="6911">
                  <c:v>29.274259286068194</c:v>
                </c:pt>
                <c:pt idx="6912">
                  <c:v>29.257406049506784</c:v>
                </c:pt>
                <c:pt idx="6913">
                  <c:v>29.242309949724167</c:v>
                </c:pt>
                <c:pt idx="6914">
                  <c:v>29.220218677618593</c:v>
                </c:pt>
                <c:pt idx="6915">
                  <c:v>29.216222428000215</c:v>
                </c:pt>
                <c:pt idx="6916">
                  <c:v>29.184863729072312</c:v>
                </c:pt>
                <c:pt idx="6917">
                  <c:v>29.16257721288666</c:v>
                </c:pt>
                <c:pt idx="6918">
                  <c:v>29.103129514955338</c:v>
                </c:pt>
                <c:pt idx="6919">
                  <c:v>29.060393535939166</c:v>
                </c:pt>
                <c:pt idx="6920">
                  <c:v>29.051505294214252</c:v>
                </c:pt>
                <c:pt idx="6921">
                  <c:v>29.038956609788979</c:v>
                </c:pt>
                <c:pt idx="6922">
                  <c:v>29.02700325025916</c:v>
                </c:pt>
                <c:pt idx="6923">
                  <c:v>29.021257553641068</c:v>
                </c:pt>
                <c:pt idx="6924">
                  <c:v>29.009733041020663</c:v>
                </c:pt>
                <c:pt idx="6925">
                  <c:v>28.975937151485454</c:v>
                </c:pt>
                <c:pt idx="6926">
                  <c:v>28.974361616736211</c:v>
                </c:pt>
                <c:pt idx="6927">
                  <c:v>28.971539706170628</c:v>
                </c:pt>
                <c:pt idx="6928">
                  <c:v>28.937317625247232</c:v>
                </c:pt>
                <c:pt idx="6929">
                  <c:v>28.932313912870473</c:v>
                </c:pt>
                <c:pt idx="6930">
                  <c:v>28.930952125632441</c:v>
                </c:pt>
                <c:pt idx="6931">
                  <c:v>28.925460479950356</c:v>
                </c:pt>
                <c:pt idx="6932">
                  <c:v>28.907823313352317</c:v>
                </c:pt>
                <c:pt idx="6933">
                  <c:v>28.903280159366989</c:v>
                </c:pt>
                <c:pt idx="6934">
                  <c:v>28.90285561153204</c:v>
                </c:pt>
                <c:pt idx="6935">
                  <c:v>28.887747848096208</c:v>
                </c:pt>
                <c:pt idx="6936">
                  <c:v>28.880241888189524</c:v>
                </c:pt>
                <c:pt idx="6937">
                  <c:v>28.863248700846384</c:v>
                </c:pt>
                <c:pt idx="6938">
                  <c:v>28.859935406836346</c:v>
                </c:pt>
                <c:pt idx="6939">
                  <c:v>28.845627355149773</c:v>
                </c:pt>
                <c:pt idx="6940">
                  <c:v>28.811582262669376</c:v>
                </c:pt>
                <c:pt idx="6941">
                  <c:v>28.748695660113615</c:v>
                </c:pt>
                <c:pt idx="6942">
                  <c:v>28.722203373904261</c:v>
                </c:pt>
                <c:pt idx="6943">
                  <c:v>28.673894882513864</c:v>
                </c:pt>
                <c:pt idx="6944">
                  <c:v>28.668993578350143</c:v>
                </c:pt>
                <c:pt idx="6945">
                  <c:v>28.647429492283415</c:v>
                </c:pt>
                <c:pt idx="6946">
                  <c:v>28.645429857287507</c:v>
                </c:pt>
                <c:pt idx="6947">
                  <c:v>28.642952142079292</c:v>
                </c:pt>
                <c:pt idx="6948">
                  <c:v>28.636626011201848</c:v>
                </c:pt>
                <c:pt idx="6949">
                  <c:v>28.635214829260079</c:v>
                </c:pt>
                <c:pt idx="6950">
                  <c:v>28.631554080615128</c:v>
                </c:pt>
                <c:pt idx="6951">
                  <c:v>28.614054740245994</c:v>
                </c:pt>
                <c:pt idx="6952">
                  <c:v>28.55915862817368</c:v>
                </c:pt>
                <c:pt idx="6953">
                  <c:v>28.529224552982168</c:v>
                </c:pt>
                <c:pt idx="6954">
                  <c:v>28.507667226383447</c:v>
                </c:pt>
                <c:pt idx="6955">
                  <c:v>28.500745209785695</c:v>
                </c:pt>
                <c:pt idx="6956">
                  <c:v>28.457635874248716</c:v>
                </c:pt>
                <c:pt idx="6957">
                  <c:v>28.40778015604219</c:v>
                </c:pt>
                <c:pt idx="6958">
                  <c:v>28.374188525152039</c:v>
                </c:pt>
                <c:pt idx="6959">
                  <c:v>28.37257499990573</c:v>
                </c:pt>
                <c:pt idx="6960">
                  <c:v>28.371935328912446</c:v>
                </c:pt>
                <c:pt idx="6961">
                  <c:v>28.327165189418135</c:v>
                </c:pt>
                <c:pt idx="6962">
                  <c:v>28.323960810054878</c:v>
                </c:pt>
                <c:pt idx="6963">
                  <c:v>28.321712180050724</c:v>
                </c:pt>
                <c:pt idx="6964">
                  <c:v>28.305335561455351</c:v>
                </c:pt>
                <c:pt idx="6965">
                  <c:v>28.29489764042598</c:v>
                </c:pt>
                <c:pt idx="6966">
                  <c:v>28.266033787276907</c:v>
                </c:pt>
                <c:pt idx="6967">
                  <c:v>28.236920431091932</c:v>
                </c:pt>
                <c:pt idx="6968">
                  <c:v>28.235357704154335</c:v>
                </c:pt>
                <c:pt idx="6969">
                  <c:v>28.234156415112739</c:v>
                </c:pt>
                <c:pt idx="6970">
                  <c:v>28.23349699140174</c:v>
                </c:pt>
                <c:pt idx="6971">
                  <c:v>28.224125568838883</c:v>
                </c:pt>
                <c:pt idx="6972">
                  <c:v>28.189788432827839</c:v>
                </c:pt>
                <c:pt idx="6973">
                  <c:v>28.180913372583166</c:v>
                </c:pt>
                <c:pt idx="6974">
                  <c:v>28.178510955077002</c:v>
                </c:pt>
                <c:pt idx="6975">
                  <c:v>28.177134208937193</c:v>
                </c:pt>
                <c:pt idx="6976">
                  <c:v>28.155076021512528</c:v>
                </c:pt>
                <c:pt idx="6977">
                  <c:v>28.141440716102245</c:v>
                </c:pt>
                <c:pt idx="6978">
                  <c:v>28.136595627247946</c:v>
                </c:pt>
                <c:pt idx="6979">
                  <c:v>28.118529501313727</c:v>
                </c:pt>
                <c:pt idx="6980">
                  <c:v>28.117484573899286</c:v>
                </c:pt>
                <c:pt idx="6981">
                  <c:v>28.113202235544872</c:v>
                </c:pt>
                <c:pt idx="6982">
                  <c:v>28.107793330554955</c:v>
                </c:pt>
                <c:pt idx="6983">
                  <c:v>28.096114309216553</c:v>
                </c:pt>
                <c:pt idx="6984">
                  <c:v>28.072071016952766</c:v>
                </c:pt>
                <c:pt idx="6985">
                  <c:v>28.054161537313409</c:v>
                </c:pt>
                <c:pt idx="6986">
                  <c:v>28.050739798343816</c:v>
                </c:pt>
                <c:pt idx="6987">
                  <c:v>28.049971590382778</c:v>
                </c:pt>
                <c:pt idx="6988">
                  <c:v>28.037666056160017</c:v>
                </c:pt>
                <c:pt idx="6989">
                  <c:v>28.027926395143027</c:v>
                </c:pt>
                <c:pt idx="6990">
                  <c:v>28.000766857332621</c:v>
                </c:pt>
                <c:pt idx="6991">
                  <c:v>27.985640710926091</c:v>
                </c:pt>
                <c:pt idx="6992">
                  <c:v>27.975751943214121</c:v>
                </c:pt>
                <c:pt idx="6993">
                  <c:v>27.975265538006479</c:v>
                </c:pt>
                <c:pt idx="6994">
                  <c:v>27.960703147975668</c:v>
                </c:pt>
                <c:pt idx="6995">
                  <c:v>27.957839476390845</c:v>
                </c:pt>
                <c:pt idx="6996">
                  <c:v>27.915875514242799</c:v>
                </c:pt>
                <c:pt idx="6997">
                  <c:v>27.909446647401321</c:v>
                </c:pt>
                <c:pt idx="6998">
                  <c:v>27.908927617740716</c:v>
                </c:pt>
                <c:pt idx="6999">
                  <c:v>27.907780850277792</c:v>
                </c:pt>
                <c:pt idx="7000">
                  <c:v>27.887511348522558</c:v>
                </c:pt>
                <c:pt idx="7001">
                  <c:v>27.872814325703306</c:v>
                </c:pt>
                <c:pt idx="7002">
                  <c:v>27.855856414597341</c:v>
                </c:pt>
                <c:pt idx="7003">
                  <c:v>27.823707954941217</c:v>
                </c:pt>
                <c:pt idx="7004">
                  <c:v>27.80003101139793</c:v>
                </c:pt>
                <c:pt idx="7005">
                  <c:v>27.79389732816977</c:v>
                </c:pt>
                <c:pt idx="7006">
                  <c:v>27.707439476853512</c:v>
                </c:pt>
                <c:pt idx="7007">
                  <c:v>27.701987544408198</c:v>
                </c:pt>
                <c:pt idx="7008">
                  <c:v>27.701651191429583</c:v>
                </c:pt>
                <c:pt idx="7009">
                  <c:v>27.691180948318056</c:v>
                </c:pt>
                <c:pt idx="7010">
                  <c:v>27.682501989531861</c:v>
                </c:pt>
                <c:pt idx="7011">
                  <c:v>27.673225348409471</c:v>
                </c:pt>
                <c:pt idx="7012">
                  <c:v>27.670518995334476</c:v>
                </c:pt>
                <c:pt idx="7013">
                  <c:v>27.656919258610618</c:v>
                </c:pt>
                <c:pt idx="7014">
                  <c:v>27.643019067478562</c:v>
                </c:pt>
                <c:pt idx="7015">
                  <c:v>27.579469718096796</c:v>
                </c:pt>
                <c:pt idx="7016">
                  <c:v>27.566462506654045</c:v>
                </c:pt>
                <c:pt idx="7017">
                  <c:v>27.545951446870916</c:v>
                </c:pt>
                <c:pt idx="7018">
                  <c:v>27.539825386476846</c:v>
                </c:pt>
                <c:pt idx="7019">
                  <c:v>27.534726175826822</c:v>
                </c:pt>
                <c:pt idx="7020">
                  <c:v>27.532408511300883</c:v>
                </c:pt>
                <c:pt idx="7021">
                  <c:v>27.525189541926071</c:v>
                </c:pt>
                <c:pt idx="7022">
                  <c:v>27.515963049679769</c:v>
                </c:pt>
                <c:pt idx="7023">
                  <c:v>27.46158185124764</c:v>
                </c:pt>
                <c:pt idx="7024">
                  <c:v>27.457373264826284</c:v>
                </c:pt>
                <c:pt idx="7025">
                  <c:v>27.445342500216611</c:v>
                </c:pt>
                <c:pt idx="7026">
                  <c:v>27.440266412000184</c:v>
                </c:pt>
                <c:pt idx="7027">
                  <c:v>27.427194159249712</c:v>
                </c:pt>
                <c:pt idx="7028">
                  <c:v>27.408094402058875</c:v>
                </c:pt>
                <c:pt idx="7029">
                  <c:v>27.397414442987333</c:v>
                </c:pt>
                <c:pt idx="7030">
                  <c:v>27.393081293668271</c:v>
                </c:pt>
                <c:pt idx="7031">
                  <c:v>27.389136020482045</c:v>
                </c:pt>
                <c:pt idx="7032">
                  <c:v>27.345710215438423</c:v>
                </c:pt>
                <c:pt idx="7033">
                  <c:v>27.344198389120756</c:v>
                </c:pt>
                <c:pt idx="7034">
                  <c:v>27.340223084628786</c:v>
                </c:pt>
                <c:pt idx="7035">
                  <c:v>27.338605919848529</c:v>
                </c:pt>
                <c:pt idx="7036">
                  <c:v>27.333670147294697</c:v>
                </c:pt>
                <c:pt idx="7037">
                  <c:v>27.31557122350377</c:v>
                </c:pt>
                <c:pt idx="7038">
                  <c:v>27.290465856237851</c:v>
                </c:pt>
                <c:pt idx="7039">
                  <c:v>27.285242618326027</c:v>
                </c:pt>
                <c:pt idx="7040">
                  <c:v>27.266694709024186</c:v>
                </c:pt>
                <c:pt idx="7041">
                  <c:v>27.262090229589685</c:v>
                </c:pt>
                <c:pt idx="7042">
                  <c:v>27.260794548209322</c:v>
                </c:pt>
                <c:pt idx="7043">
                  <c:v>27.253576879002072</c:v>
                </c:pt>
                <c:pt idx="7044">
                  <c:v>27.246447133595421</c:v>
                </c:pt>
                <c:pt idx="7045">
                  <c:v>27.244924619286</c:v>
                </c:pt>
                <c:pt idx="7046">
                  <c:v>27.238557949798984</c:v>
                </c:pt>
                <c:pt idx="7047">
                  <c:v>27.232915656867661</c:v>
                </c:pt>
                <c:pt idx="7048">
                  <c:v>27.229619042387053</c:v>
                </c:pt>
                <c:pt idx="7049">
                  <c:v>27.134871380945196</c:v>
                </c:pt>
                <c:pt idx="7050">
                  <c:v>27.124829047997668</c:v>
                </c:pt>
                <c:pt idx="7051">
                  <c:v>27.109647139941206</c:v>
                </c:pt>
                <c:pt idx="7052">
                  <c:v>27.071265016374273</c:v>
                </c:pt>
                <c:pt idx="7053">
                  <c:v>27.056153780525445</c:v>
                </c:pt>
                <c:pt idx="7054">
                  <c:v>27.054541891577056</c:v>
                </c:pt>
                <c:pt idx="7055">
                  <c:v>27.049332615700646</c:v>
                </c:pt>
                <c:pt idx="7056">
                  <c:v>27.048359016119029</c:v>
                </c:pt>
                <c:pt idx="7057">
                  <c:v>27.033635539328582</c:v>
                </c:pt>
                <c:pt idx="7058">
                  <c:v>27.024208792440113</c:v>
                </c:pt>
                <c:pt idx="7059">
                  <c:v>27.020842271456839</c:v>
                </c:pt>
                <c:pt idx="7060">
                  <c:v>27.00148053382933</c:v>
                </c:pt>
                <c:pt idx="7061">
                  <c:v>26.999769010800112</c:v>
                </c:pt>
                <c:pt idx="7062">
                  <c:v>26.996308234287092</c:v>
                </c:pt>
                <c:pt idx="7063">
                  <c:v>26.984546709992387</c:v>
                </c:pt>
                <c:pt idx="7064">
                  <c:v>26.980435497540718</c:v>
                </c:pt>
                <c:pt idx="7065">
                  <c:v>26.952708104600749</c:v>
                </c:pt>
                <c:pt idx="7066">
                  <c:v>26.911315579482086</c:v>
                </c:pt>
                <c:pt idx="7067">
                  <c:v>26.882034669531379</c:v>
                </c:pt>
                <c:pt idx="7068">
                  <c:v>26.868588277185378</c:v>
                </c:pt>
                <c:pt idx="7069">
                  <c:v>26.855826417721996</c:v>
                </c:pt>
                <c:pt idx="7070">
                  <c:v>26.852793877875648</c:v>
                </c:pt>
                <c:pt idx="7071">
                  <c:v>26.850019523858993</c:v>
                </c:pt>
                <c:pt idx="7072">
                  <c:v>26.84523420811815</c:v>
                </c:pt>
                <c:pt idx="7073">
                  <c:v>26.838013888128241</c:v>
                </c:pt>
                <c:pt idx="7074">
                  <c:v>26.826176210270315</c:v>
                </c:pt>
                <c:pt idx="7075">
                  <c:v>26.815885745314667</c:v>
                </c:pt>
                <c:pt idx="7076">
                  <c:v>26.803306514533769</c:v>
                </c:pt>
                <c:pt idx="7077">
                  <c:v>26.779523091498508</c:v>
                </c:pt>
                <c:pt idx="7078">
                  <c:v>26.779479430969321</c:v>
                </c:pt>
                <c:pt idx="7079">
                  <c:v>26.77713299645152</c:v>
                </c:pt>
                <c:pt idx="7080">
                  <c:v>26.774880126290789</c:v>
                </c:pt>
                <c:pt idx="7081">
                  <c:v>26.76800247404373</c:v>
                </c:pt>
                <c:pt idx="7082">
                  <c:v>26.765444728631021</c:v>
                </c:pt>
                <c:pt idx="7083">
                  <c:v>26.759557968182808</c:v>
                </c:pt>
                <c:pt idx="7084">
                  <c:v>26.755155434943322</c:v>
                </c:pt>
                <c:pt idx="7085">
                  <c:v>26.741475975367702</c:v>
                </c:pt>
                <c:pt idx="7086">
                  <c:v>26.740953851075943</c:v>
                </c:pt>
                <c:pt idx="7087">
                  <c:v>26.722618192144569</c:v>
                </c:pt>
                <c:pt idx="7088">
                  <c:v>26.714957345476094</c:v>
                </c:pt>
                <c:pt idx="7089">
                  <c:v>26.699132974166911</c:v>
                </c:pt>
                <c:pt idx="7090">
                  <c:v>26.689792058547781</c:v>
                </c:pt>
                <c:pt idx="7091">
                  <c:v>26.686603663521485</c:v>
                </c:pt>
                <c:pt idx="7092">
                  <c:v>26.679677088879661</c:v>
                </c:pt>
                <c:pt idx="7093">
                  <c:v>26.66834848110306</c:v>
                </c:pt>
                <c:pt idx="7094">
                  <c:v>26.663674663002716</c:v>
                </c:pt>
                <c:pt idx="7095">
                  <c:v>26.65170311727697</c:v>
                </c:pt>
                <c:pt idx="7096">
                  <c:v>26.640465035150328</c:v>
                </c:pt>
                <c:pt idx="7097">
                  <c:v>26.631841364323485</c:v>
                </c:pt>
                <c:pt idx="7098">
                  <c:v>26.624796628896348</c:v>
                </c:pt>
                <c:pt idx="7099">
                  <c:v>26.622165004109235</c:v>
                </c:pt>
                <c:pt idx="7100">
                  <c:v>26.609146294283896</c:v>
                </c:pt>
                <c:pt idx="7101">
                  <c:v>26.5879525362969</c:v>
                </c:pt>
                <c:pt idx="7102">
                  <c:v>26.584191575101084</c:v>
                </c:pt>
                <c:pt idx="7103">
                  <c:v>26.574025622959507</c:v>
                </c:pt>
                <c:pt idx="7104">
                  <c:v>26.561503335052468</c:v>
                </c:pt>
                <c:pt idx="7105">
                  <c:v>26.537106852416226</c:v>
                </c:pt>
                <c:pt idx="7106">
                  <c:v>26.536172028862641</c:v>
                </c:pt>
                <c:pt idx="7107">
                  <c:v>26.534239404766442</c:v>
                </c:pt>
                <c:pt idx="7108">
                  <c:v>26.53253401673723</c:v>
                </c:pt>
                <c:pt idx="7109">
                  <c:v>26.531221774483839</c:v>
                </c:pt>
                <c:pt idx="7110">
                  <c:v>26.525125409940191</c:v>
                </c:pt>
                <c:pt idx="7111">
                  <c:v>26.507790856689105</c:v>
                </c:pt>
                <c:pt idx="7112">
                  <c:v>26.49935695506845</c:v>
                </c:pt>
                <c:pt idx="7113">
                  <c:v>26.498868507774347</c:v>
                </c:pt>
                <c:pt idx="7114">
                  <c:v>26.494755441647772</c:v>
                </c:pt>
                <c:pt idx="7115">
                  <c:v>26.478499516161687</c:v>
                </c:pt>
                <c:pt idx="7116">
                  <c:v>26.460344397017533</c:v>
                </c:pt>
                <c:pt idx="7117">
                  <c:v>26.40570160212366</c:v>
                </c:pt>
                <c:pt idx="7118">
                  <c:v>26.386264481414816</c:v>
                </c:pt>
                <c:pt idx="7119">
                  <c:v>26.368502367030857</c:v>
                </c:pt>
                <c:pt idx="7120">
                  <c:v>26.367506481413482</c:v>
                </c:pt>
                <c:pt idx="7121">
                  <c:v>26.358780273881433</c:v>
                </c:pt>
                <c:pt idx="7122">
                  <c:v>26.34377148022428</c:v>
                </c:pt>
                <c:pt idx="7123">
                  <c:v>26.326952378437205</c:v>
                </c:pt>
                <c:pt idx="7124">
                  <c:v>26.306509326856297</c:v>
                </c:pt>
                <c:pt idx="7125">
                  <c:v>26.290645515471301</c:v>
                </c:pt>
                <c:pt idx="7126">
                  <c:v>26.289335735677238</c:v>
                </c:pt>
                <c:pt idx="7127">
                  <c:v>26.25584477998818</c:v>
                </c:pt>
                <c:pt idx="7128">
                  <c:v>26.216134965996602</c:v>
                </c:pt>
                <c:pt idx="7129">
                  <c:v>26.208492352809149</c:v>
                </c:pt>
                <c:pt idx="7130">
                  <c:v>26.208286279950578</c:v>
                </c:pt>
                <c:pt idx="7131">
                  <c:v>26.196860131331</c:v>
                </c:pt>
                <c:pt idx="7132">
                  <c:v>26.192121906974506</c:v>
                </c:pt>
                <c:pt idx="7133">
                  <c:v>26.190569254759932</c:v>
                </c:pt>
                <c:pt idx="7134">
                  <c:v>26.189495035489163</c:v>
                </c:pt>
                <c:pt idx="7135">
                  <c:v>26.171513335144674</c:v>
                </c:pt>
                <c:pt idx="7136">
                  <c:v>26.150395424915928</c:v>
                </c:pt>
                <c:pt idx="7137">
                  <c:v>26.136600036210549</c:v>
                </c:pt>
                <c:pt idx="7138">
                  <c:v>26.116076618523625</c:v>
                </c:pt>
                <c:pt idx="7139">
                  <c:v>26.111413265636813</c:v>
                </c:pt>
                <c:pt idx="7140">
                  <c:v>26.096511318016258</c:v>
                </c:pt>
                <c:pt idx="7141">
                  <c:v>26.087249381774257</c:v>
                </c:pt>
                <c:pt idx="7142">
                  <c:v>26.060619762355447</c:v>
                </c:pt>
                <c:pt idx="7143">
                  <c:v>26.042917947901124</c:v>
                </c:pt>
                <c:pt idx="7144">
                  <c:v>26.040210204110871</c:v>
                </c:pt>
                <c:pt idx="7145">
                  <c:v>26.035096501831013</c:v>
                </c:pt>
                <c:pt idx="7146">
                  <c:v>26.034375815405973</c:v>
                </c:pt>
                <c:pt idx="7147">
                  <c:v>26.015718988790059</c:v>
                </c:pt>
                <c:pt idx="7148">
                  <c:v>25.983458263111359</c:v>
                </c:pt>
                <c:pt idx="7149">
                  <c:v>25.970466249176294</c:v>
                </c:pt>
                <c:pt idx="7150">
                  <c:v>25.969889855780636</c:v>
                </c:pt>
                <c:pt idx="7151">
                  <c:v>25.965122883044195</c:v>
                </c:pt>
                <c:pt idx="7152">
                  <c:v>25.964782447401362</c:v>
                </c:pt>
                <c:pt idx="7153">
                  <c:v>25.946028453029285</c:v>
                </c:pt>
                <c:pt idx="7154">
                  <c:v>25.934579688438937</c:v>
                </c:pt>
                <c:pt idx="7155">
                  <c:v>25.925205184703522</c:v>
                </c:pt>
                <c:pt idx="7156">
                  <c:v>25.908825105917039</c:v>
                </c:pt>
                <c:pt idx="7157">
                  <c:v>25.908711193885697</c:v>
                </c:pt>
                <c:pt idx="7158">
                  <c:v>25.902411146843633</c:v>
                </c:pt>
                <c:pt idx="7159">
                  <c:v>25.880715345873622</c:v>
                </c:pt>
                <c:pt idx="7160">
                  <c:v>25.87808991745662</c:v>
                </c:pt>
                <c:pt idx="7161">
                  <c:v>25.871573061541973</c:v>
                </c:pt>
                <c:pt idx="7162">
                  <c:v>25.86256798393244</c:v>
                </c:pt>
                <c:pt idx="7163">
                  <c:v>25.829863401940951</c:v>
                </c:pt>
                <c:pt idx="7164">
                  <c:v>25.792105916651469</c:v>
                </c:pt>
                <c:pt idx="7165">
                  <c:v>25.787257061884162</c:v>
                </c:pt>
                <c:pt idx="7166">
                  <c:v>25.786956522311666</c:v>
                </c:pt>
                <c:pt idx="7167">
                  <c:v>25.771091546675994</c:v>
                </c:pt>
                <c:pt idx="7168">
                  <c:v>25.746517314678741</c:v>
                </c:pt>
                <c:pt idx="7169">
                  <c:v>25.739599367582695</c:v>
                </c:pt>
                <c:pt idx="7170">
                  <c:v>25.734024613871632</c:v>
                </c:pt>
                <c:pt idx="7171">
                  <c:v>25.699588608927371</c:v>
                </c:pt>
                <c:pt idx="7172">
                  <c:v>25.647802069827243</c:v>
                </c:pt>
                <c:pt idx="7173">
                  <c:v>25.631222903554669</c:v>
                </c:pt>
                <c:pt idx="7174">
                  <c:v>25.598509081986982</c:v>
                </c:pt>
                <c:pt idx="7175">
                  <c:v>25.579591825072111</c:v>
                </c:pt>
                <c:pt idx="7176">
                  <c:v>25.5739578777894</c:v>
                </c:pt>
                <c:pt idx="7177">
                  <c:v>25.549492181102206</c:v>
                </c:pt>
                <c:pt idx="7178">
                  <c:v>25.547514774727997</c:v>
                </c:pt>
                <c:pt idx="7179">
                  <c:v>25.545777149365151</c:v>
                </c:pt>
                <c:pt idx="7180">
                  <c:v>25.534603209703789</c:v>
                </c:pt>
                <c:pt idx="7181">
                  <c:v>25.496185492256789</c:v>
                </c:pt>
                <c:pt idx="7182">
                  <c:v>25.490619913513385</c:v>
                </c:pt>
                <c:pt idx="7183">
                  <c:v>25.488247306563299</c:v>
                </c:pt>
                <c:pt idx="7184">
                  <c:v>25.478665182830913</c:v>
                </c:pt>
                <c:pt idx="7185">
                  <c:v>25.457158344385398</c:v>
                </c:pt>
                <c:pt idx="7186">
                  <c:v>25.450823174518856</c:v>
                </c:pt>
                <c:pt idx="7187">
                  <c:v>25.448417177939849</c:v>
                </c:pt>
                <c:pt idx="7188">
                  <c:v>25.415088708912272</c:v>
                </c:pt>
                <c:pt idx="7189">
                  <c:v>25.404562148310461</c:v>
                </c:pt>
                <c:pt idx="7190">
                  <c:v>25.400782904914028</c:v>
                </c:pt>
                <c:pt idx="7191">
                  <c:v>25.37789869635295</c:v>
                </c:pt>
                <c:pt idx="7192">
                  <c:v>25.370187816658035</c:v>
                </c:pt>
                <c:pt idx="7193">
                  <c:v>25.359862727185927</c:v>
                </c:pt>
                <c:pt idx="7194">
                  <c:v>25.352018349812123</c:v>
                </c:pt>
                <c:pt idx="7195">
                  <c:v>25.323835167682617</c:v>
                </c:pt>
                <c:pt idx="7196">
                  <c:v>25.314540112511803</c:v>
                </c:pt>
                <c:pt idx="7197">
                  <c:v>25.310690219404798</c:v>
                </c:pt>
                <c:pt idx="7198">
                  <c:v>25.286396563613533</c:v>
                </c:pt>
                <c:pt idx="7199">
                  <c:v>25.282998913745413</c:v>
                </c:pt>
                <c:pt idx="7200">
                  <c:v>25.282075471249893</c:v>
                </c:pt>
                <c:pt idx="7201">
                  <c:v>25.27838388384836</c:v>
                </c:pt>
                <c:pt idx="7202">
                  <c:v>25.275528550296762</c:v>
                </c:pt>
                <c:pt idx="7203">
                  <c:v>25.267700566132284</c:v>
                </c:pt>
                <c:pt idx="7204">
                  <c:v>25.241637889695419</c:v>
                </c:pt>
                <c:pt idx="7205">
                  <c:v>25.237879875892411</c:v>
                </c:pt>
                <c:pt idx="7206">
                  <c:v>25.232414397138943</c:v>
                </c:pt>
                <c:pt idx="7207">
                  <c:v>25.229595882648088</c:v>
                </c:pt>
                <c:pt idx="7208">
                  <c:v>25.226173573008957</c:v>
                </c:pt>
                <c:pt idx="7209">
                  <c:v>25.22394730598948</c:v>
                </c:pt>
                <c:pt idx="7210">
                  <c:v>25.180157753131567</c:v>
                </c:pt>
                <c:pt idx="7211">
                  <c:v>25.174112651373886</c:v>
                </c:pt>
                <c:pt idx="7212">
                  <c:v>25.170581137325769</c:v>
                </c:pt>
                <c:pt idx="7213">
                  <c:v>25.164533145404803</c:v>
                </c:pt>
                <c:pt idx="7214">
                  <c:v>25.16433983400071</c:v>
                </c:pt>
                <c:pt idx="7215">
                  <c:v>25.144608675745555</c:v>
                </c:pt>
                <c:pt idx="7216">
                  <c:v>25.109041775990619</c:v>
                </c:pt>
                <c:pt idx="7217">
                  <c:v>25.090651646244723</c:v>
                </c:pt>
                <c:pt idx="7218">
                  <c:v>25.079220343615837</c:v>
                </c:pt>
                <c:pt idx="7219">
                  <c:v>25.079096664116602</c:v>
                </c:pt>
                <c:pt idx="7220">
                  <c:v>25.065935506151998</c:v>
                </c:pt>
                <c:pt idx="7221">
                  <c:v>25.064160503921311</c:v>
                </c:pt>
                <c:pt idx="7222">
                  <c:v>25.05947905712112</c:v>
                </c:pt>
                <c:pt idx="7223">
                  <c:v>25.058483784250267</c:v>
                </c:pt>
                <c:pt idx="7224">
                  <c:v>25.043420296583506</c:v>
                </c:pt>
                <c:pt idx="7225">
                  <c:v>25.029185138687932</c:v>
                </c:pt>
                <c:pt idx="7226">
                  <c:v>25.013197761419697</c:v>
                </c:pt>
                <c:pt idx="7227">
                  <c:v>25.005794874671555</c:v>
                </c:pt>
                <c:pt idx="7228">
                  <c:v>24.997974765200425</c:v>
                </c:pt>
                <c:pt idx="7229">
                  <c:v>24.991183666656671</c:v>
                </c:pt>
                <c:pt idx="7230">
                  <c:v>24.985926829656353</c:v>
                </c:pt>
                <c:pt idx="7231">
                  <c:v>24.984323152773158</c:v>
                </c:pt>
                <c:pt idx="7232">
                  <c:v>24.981618770262113</c:v>
                </c:pt>
                <c:pt idx="7233">
                  <c:v>24.97345447716927</c:v>
                </c:pt>
                <c:pt idx="7234">
                  <c:v>24.969761048271206</c:v>
                </c:pt>
                <c:pt idx="7235">
                  <c:v>24.951706807174372</c:v>
                </c:pt>
                <c:pt idx="7236">
                  <c:v>24.933750818238583</c:v>
                </c:pt>
                <c:pt idx="7237">
                  <c:v>24.923833836310056</c:v>
                </c:pt>
                <c:pt idx="7238">
                  <c:v>24.868687604848446</c:v>
                </c:pt>
                <c:pt idx="7239">
                  <c:v>24.862044351916111</c:v>
                </c:pt>
                <c:pt idx="7240">
                  <c:v>24.849144634045416</c:v>
                </c:pt>
                <c:pt idx="7241">
                  <c:v>24.840682795908648</c:v>
                </c:pt>
                <c:pt idx="7242">
                  <c:v>24.835394245671484</c:v>
                </c:pt>
                <c:pt idx="7243">
                  <c:v>24.80034772790966</c:v>
                </c:pt>
                <c:pt idx="7244">
                  <c:v>24.788886981120815</c:v>
                </c:pt>
                <c:pt idx="7245">
                  <c:v>24.788638984018991</c:v>
                </c:pt>
                <c:pt idx="7246">
                  <c:v>24.772189221017289</c:v>
                </c:pt>
                <c:pt idx="7247">
                  <c:v>24.757794019465983</c:v>
                </c:pt>
                <c:pt idx="7248">
                  <c:v>24.751356995929985</c:v>
                </c:pt>
                <c:pt idx="7249">
                  <c:v>24.658848265410423</c:v>
                </c:pt>
                <c:pt idx="7250">
                  <c:v>24.653253460036119</c:v>
                </c:pt>
                <c:pt idx="7251">
                  <c:v>24.652361970995521</c:v>
                </c:pt>
                <c:pt idx="7252">
                  <c:v>24.629185832380944</c:v>
                </c:pt>
                <c:pt idx="7253">
                  <c:v>24.62068520614444</c:v>
                </c:pt>
                <c:pt idx="7254">
                  <c:v>24.595092744212259</c:v>
                </c:pt>
                <c:pt idx="7255">
                  <c:v>24.595079588871947</c:v>
                </c:pt>
                <c:pt idx="7256">
                  <c:v>24.587015807127301</c:v>
                </c:pt>
                <c:pt idx="7257">
                  <c:v>24.577761780260047</c:v>
                </c:pt>
                <c:pt idx="7258">
                  <c:v>24.577343598386715</c:v>
                </c:pt>
                <c:pt idx="7259">
                  <c:v>24.56476121648311</c:v>
                </c:pt>
                <c:pt idx="7260">
                  <c:v>24.558996452344665</c:v>
                </c:pt>
                <c:pt idx="7261">
                  <c:v>24.557341888823089</c:v>
                </c:pt>
                <c:pt idx="7262">
                  <c:v>24.526568176556847</c:v>
                </c:pt>
                <c:pt idx="7263">
                  <c:v>24.525925539945685</c:v>
                </c:pt>
                <c:pt idx="7264">
                  <c:v>24.51037570987269</c:v>
                </c:pt>
                <c:pt idx="7265">
                  <c:v>24.45576462095174</c:v>
                </c:pt>
                <c:pt idx="7266">
                  <c:v>24.442656350379124</c:v>
                </c:pt>
                <c:pt idx="7267">
                  <c:v>24.438268371019699</c:v>
                </c:pt>
                <c:pt idx="7268">
                  <c:v>24.422468869134228</c:v>
                </c:pt>
                <c:pt idx="7269">
                  <c:v>24.417002502894302</c:v>
                </c:pt>
                <c:pt idx="7270">
                  <c:v>24.412792551548677</c:v>
                </c:pt>
                <c:pt idx="7271">
                  <c:v>24.389958944822705</c:v>
                </c:pt>
                <c:pt idx="7272">
                  <c:v>24.370434753002858</c:v>
                </c:pt>
                <c:pt idx="7273">
                  <c:v>24.365664542345495</c:v>
                </c:pt>
                <c:pt idx="7274">
                  <c:v>24.362257267524285</c:v>
                </c:pt>
                <c:pt idx="7275">
                  <c:v>24.35989264371938</c:v>
                </c:pt>
                <c:pt idx="7276">
                  <c:v>24.33539364575125</c:v>
                </c:pt>
                <c:pt idx="7277">
                  <c:v>24.33186272614293</c:v>
                </c:pt>
                <c:pt idx="7278">
                  <c:v>24.305978022854681</c:v>
                </c:pt>
                <c:pt idx="7279">
                  <c:v>24.301100709438149</c:v>
                </c:pt>
                <c:pt idx="7280">
                  <c:v>24.29081151788985</c:v>
                </c:pt>
                <c:pt idx="7281">
                  <c:v>24.237466183635409</c:v>
                </c:pt>
                <c:pt idx="7282">
                  <c:v>24.225637546098778</c:v>
                </c:pt>
                <c:pt idx="7283">
                  <c:v>24.194659112070347</c:v>
                </c:pt>
                <c:pt idx="7284">
                  <c:v>24.193691595708536</c:v>
                </c:pt>
                <c:pt idx="7285">
                  <c:v>24.191211105437844</c:v>
                </c:pt>
                <c:pt idx="7286">
                  <c:v>24.188514248219082</c:v>
                </c:pt>
                <c:pt idx="7287">
                  <c:v>24.15331821254707</c:v>
                </c:pt>
                <c:pt idx="7288">
                  <c:v>24.147621091294962</c:v>
                </c:pt>
                <c:pt idx="7289">
                  <c:v>24.127046478886463</c:v>
                </c:pt>
                <c:pt idx="7290">
                  <c:v>24.126052860306132</c:v>
                </c:pt>
                <c:pt idx="7291">
                  <c:v>24.12284925939182</c:v>
                </c:pt>
                <c:pt idx="7292">
                  <c:v>24.106297571834506</c:v>
                </c:pt>
                <c:pt idx="7293">
                  <c:v>24.104291146232772</c:v>
                </c:pt>
                <c:pt idx="7294">
                  <c:v>24.099877746489572</c:v>
                </c:pt>
                <c:pt idx="7295">
                  <c:v>24.086429529444793</c:v>
                </c:pt>
                <c:pt idx="7296">
                  <c:v>24.084980882946937</c:v>
                </c:pt>
                <c:pt idx="7297">
                  <c:v>24.080617939923204</c:v>
                </c:pt>
                <c:pt idx="7298">
                  <c:v>24.078400421128492</c:v>
                </c:pt>
                <c:pt idx="7299">
                  <c:v>24.057690224255758</c:v>
                </c:pt>
                <c:pt idx="7300">
                  <c:v>24.053591892865807</c:v>
                </c:pt>
                <c:pt idx="7301">
                  <c:v>24.049025957346583</c:v>
                </c:pt>
                <c:pt idx="7302">
                  <c:v>24.043469702322305</c:v>
                </c:pt>
                <c:pt idx="7303">
                  <c:v>24.035407186350522</c:v>
                </c:pt>
                <c:pt idx="7304">
                  <c:v>23.998419614804948</c:v>
                </c:pt>
                <c:pt idx="7305">
                  <c:v>23.985699503551498</c:v>
                </c:pt>
                <c:pt idx="7306">
                  <c:v>23.974119294771416</c:v>
                </c:pt>
                <c:pt idx="7307">
                  <c:v>23.970635156256058</c:v>
                </c:pt>
                <c:pt idx="7308">
                  <c:v>23.963168220861263</c:v>
                </c:pt>
                <c:pt idx="7309">
                  <c:v>23.960262815685606</c:v>
                </c:pt>
                <c:pt idx="7310">
                  <c:v>23.912463941335908</c:v>
                </c:pt>
                <c:pt idx="7311">
                  <c:v>23.884366444027016</c:v>
                </c:pt>
                <c:pt idx="7312">
                  <c:v>23.881306280228372</c:v>
                </c:pt>
                <c:pt idx="7313">
                  <c:v>23.875794780803975</c:v>
                </c:pt>
                <c:pt idx="7314">
                  <c:v>23.875436646633062</c:v>
                </c:pt>
                <c:pt idx="7315">
                  <c:v>23.873255284774004</c:v>
                </c:pt>
                <c:pt idx="7316">
                  <c:v>23.862257676381223</c:v>
                </c:pt>
                <c:pt idx="7317">
                  <c:v>23.860985499485306</c:v>
                </c:pt>
                <c:pt idx="7318">
                  <c:v>23.852327080406361</c:v>
                </c:pt>
                <c:pt idx="7319">
                  <c:v>23.840307066865449</c:v>
                </c:pt>
                <c:pt idx="7320">
                  <c:v>23.838237438993936</c:v>
                </c:pt>
                <c:pt idx="7321">
                  <c:v>23.829051071070666</c:v>
                </c:pt>
                <c:pt idx="7322">
                  <c:v>23.82740732648886</c:v>
                </c:pt>
                <c:pt idx="7323">
                  <c:v>23.812146252629969</c:v>
                </c:pt>
                <c:pt idx="7324">
                  <c:v>23.794513930777704</c:v>
                </c:pt>
                <c:pt idx="7325">
                  <c:v>23.791708087778098</c:v>
                </c:pt>
                <c:pt idx="7326">
                  <c:v>23.784264454976682</c:v>
                </c:pt>
                <c:pt idx="7327">
                  <c:v>23.782174806934137</c:v>
                </c:pt>
                <c:pt idx="7328">
                  <c:v>23.778682769786499</c:v>
                </c:pt>
                <c:pt idx="7329">
                  <c:v>23.754051311054141</c:v>
                </c:pt>
                <c:pt idx="7330">
                  <c:v>23.705275866660966</c:v>
                </c:pt>
                <c:pt idx="7331">
                  <c:v>23.700283440043904</c:v>
                </c:pt>
                <c:pt idx="7332">
                  <c:v>23.696122579321671</c:v>
                </c:pt>
                <c:pt idx="7333">
                  <c:v>23.685151944471748</c:v>
                </c:pt>
                <c:pt idx="7334">
                  <c:v>23.685064041807895</c:v>
                </c:pt>
                <c:pt idx="7335">
                  <c:v>23.663389815354748</c:v>
                </c:pt>
                <c:pt idx="7336">
                  <c:v>23.658522189803609</c:v>
                </c:pt>
                <c:pt idx="7337">
                  <c:v>23.655051541396379</c:v>
                </c:pt>
                <c:pt idx="7338">
                  <c:v>23.65375223446738</c:v>
                </c:pt>
                <c:pt idx="7339">
                  <c:v>23.643966915099103</c:v>
                </c:pt>
                <c:pt idx="7340">
                  <c:v>23.639147686367007</c:v>
                </c:pt>
                <c:pt idx="7341">
                  <c:v>23.620471765217346</c:v>
                </c:pt>
                <c:pt idx="7342">
                  <c:v>23.589340588796322</c:v>
                </c:pt>
                <c:pt idx="7343">
                  <c:v>23.586164279667098</c:v>
                </c:pt>
                <c:pt idx="7344">
                  <c:v>23.573210873853668</c:v>
                </c:pt>
                <c:pt idx="7345">
                  <c:v>23.55006784365785</c:v>
                </c:pt>
                <c:pt idx="7346">
                  <c:v>23.517854338952493</c:v>
                </c:pt>
                <c:pt idx="7347">
                  <c:v>23.506223028546192</c:v>
                </c:pt>
                <c:pt idx="7348">
                  <c:v>23.471934870450998</c:v>
                </c:pt>
                <c:pt idx="7349">
                  <c:v>23.467734069801153</c:v>
                </c:pt>
                <c:pt idx="7350">
                  <c:v>23.458649291995386</c:v>
                </c:pt>
                <c:pt idx="7351">
                  <c:v>23.452176461484029</c:v>
                </c:pt>
                <c:pt idx="7352">
                  <c:v>23.448985112841044</c:v>
                </c:pt>
                <c:pt idx="7353">
                  <c:v>23.437036833721265</c:v>
                </c:pt>
                <c:pt idx="7354">
                  <c:v>23.431616483600244</c:v>
                </c:pt>
                <c:pt idx="7355">
                  <c:v>23.431397538160116</c:v>
                </c:pt>
                <c:pt idx="7356">
                  <c:v>23.42047895440647</c:v>
                </c:pt>
                <c:pt idx="7357">
                  <c:v>23.380988479351593</c:v>
                </c:pt>
                <c:pt idx="7358">
                  <c:v>23.36649458381881</c:v>
                </c:pt>
                <c:pt idx="7359">
                  <c:v>23.364151364929203</c:v>
                </c:pt>
                <c:pt idx="7360">
                  <c:v>23.363462438986573</c:v>
                </c:pt>
                <c:pt idx="7361">
                  <c:v>23.341125071628159</c:v>
                </c:pt>
                <c:pt idx="7362">
                  <c:v>23.332960939211826</c:v>
                </c:pt>
                <c:pt idx="7363">
                  <c:v>23.331067565499261</c:v>
                </c:pt>
                <c:pt idx="7364">
                  <c:v>23.330505765743791</c:v>
                </c:pt>
                <c:pt idx="7365">
                  <c:v>23.323066365530867</c:v>
                </c:pt>
                <c:pt idx="7366">
                  <c:v>23.322863216782654</c:v>
                </c:pt>
                <c:pt idx="7367">
                  <c:v>23.289298185392433</c:v>
                </c:pt>
                <c:pt idx="7368">
                  <c:v>23.283113436577878</c:v>
                </c:pt>
                <c:pt idx="7369">
                  <c:v>23.265697888102107</c:v>
                </c:pt>
                <c:pt idx="7370">
                  <c:v>23.26482799403453</c:v>
                </c:pt>
                <c:pt idx="7371">
                  <c:v>23.258159980800226</c:v>
                </c:pt>
                <c:pt idx="7372">
                  <c:v>23.254737096327695</c:v>
                </c:pt>
                <c:pt idx="7373">
                  <c:v>23.248722770258368</c:v>
                </c:pt>
                <c:pt idx="7374">
                  <c:v>23.247763835975636</c:v>
                </c:pt>
                <c:pt idx="7375">
                  <c:v>23.247247394814888</c:v>
                </c:pt>
                <c:pt idx="7376">
                  <c:v>23.242929786530556</c:v>
                </c:pt>
                <c:pt idx="7377">
                  <c:v>23.240727267450239</c:v>
                </c:pt>
                <c:pt idx="7378">
                  <c:v>23.235685845033533</c:v>
                </c:pt>
                <c:pt idx="7379">
                  <c:v>23.235136973825291</c:v>
                </c:pt>
                <c:pt idx="7380">
                  <c:v>23.223784233583199</c:v>
                </c:pt>
                <c:pt idx="7381">
                  <c:v>23.21135973563096</c:v>
                </c:pt>
                <c:pt idx="7382">
                  <c:v>23.209823494737041</c:v>
                </c:pt>
                <c:pt idx="7383">
                  <c:v>23.172064135054448</c:v>
                </c:pt>
                <c:pt idx="7384">
                  <c:v>23.156445138700647</c:v>
                </c:pt>
                <c:pt idx="7385">
                  <c:v>23.152325935173682</c:v>
                </c:pt>
                <c:pt idx="7386">
                  <c:v>23.127168901453185</c:v>
                </c:pt>
                <c:pt idx="7387">
                  <c:v>23.110809392156646</c:v>
                </c:pt>
                <c:pt idx="7388">
                  <c:v>23.105341358145139</c:v>
                </c:pt>
                <c:pt idx="7389">
                  <c:v>23.089980183477003</c:v>
                </c:pt>
                <c:pt idx="7390">
                  <c:v>23.076826035789324</c:v>
                </c:pt>
                <c:pt idx="7391">
                  <c:v>23.055325770780879</c:v>
                </c:pt>
                <c:pt idx="7392">
                  <c:v>23.051781505164744</c:v>
                </c:pt>
                <c:pt idx="7393">
                  <c:v>23.049274739499296</c:v>
                </c:pt>
                <c:pt idx="7394">
                  <c:v>23.043481138509119</c:v>
                </c:pt>
                <c:pt idx="7395">
                  <c:v>23.037160628365196</c:v>
                </c:pt>
                <c:pt idx="7396">
                  <c:v>23.019331826672719</c:v>
                </c:pt>
                <c:pt idx="7397">
                  <c:v>23.017376774710147</c:v>
                </c:pt>
                <c:pt idx="7398">
                  <c:v>23.013866682835737</c:v>
                </c:pt>
                <c:pt idx="7399">
                  <c:v>22.978089992685256</c:v>
                </c:pt>
                <c:pt idx="7400">
                  <c:v>22.977294473903616</c:v>
                </c:pt>
                <c:pt idx="7401">
                  <c:v>22.969105016133749</c:v>
                </c:pt>
                <c:pt idx="7402">
                  <c:v>22.966989665733603</c:v>
                </c:pt>
                <c:pt idx="7403">
                  <c:v>22.966658725886514</c:v>
                </c:pt>
                <c:pt idx="7404">
                  <c:v>22.961022496761736</c:v>
                </c:pt>
                <c:pt idx="7405">
                  <c:v>22.956260153321743</c:v>
                </c:pt>
                <c:pt idx="7406">
                  <c:v>22.942953867696811</c:v>
                </c:pt>
                <c:pt idx="7407">
                  <c:v>22.923559168408303</c:v>
                </c:pt>
                <c:pt idx="7408">
                  <c:v>22.91230294618078</c:v>
                </c:pt>
                <c:pt idx="7409">
                  <c:v>22.905109280427137</c:v>
                </c:pt>
                <c:pt idx="7410">
                  <c:v>22.885246757358818</c:v>
                </c:pt>
                <c:pt idx="7411">
                  <c:v>22.875378651463155</c:v>
                </c:pt>
                <c:pt idx="7412">
                  <c:v>22.827143150222685</c:v>
                </c:pt>
                <c:pt idx="7413">
                  <c:v>22.815672093955396</c:v>
                </c:pt>
                <c:pt idx="7414">
                  <c:v>22.801024241554249</c:v>
                </c:pt>
                <c:pt idx="7415">
                  <c:v>22.793337140278467</c:v>
                </c:pt>
                <c:pt idx="7416">
                  <c:v>22.786610890939819</c:v>
                </c:pt>
                <c:pt idx="7417">
                  <c:v>22.76783482568424</c:v>
                </c:pt>
                <c:pt idx="7418">
                  <c:v>22.740848870105822</c:v>
                </c:pt>
                <c:pt idx="7419">
                  <c:v>22.735797482598315</c:v>
                </c:pt>
                <c:pt idx="7420">
                  <c:v>22.731855462953909</c:v>
                </c:pt>
                <c:pt idx="7421">
                  <c:v>22.704189644201005</c:v>
                </c:pt>
                <c:pt idx="7422">
                  <c:v>22.692512501625686</c:v>
                </c:pt>
                <c:pt idx="7423">
                  <c:v>22.671097392682285</c:v>
                </c:pt>
                <c:pt idx="7424">
                  <c:v>22.66879542557901</c:v>
                </c:pt>
                <c:pt idx="7425">
                  <c:v>22.66202248458406</c:v>
                </c:pt>
                <c:pt idx="7426">
                  <c:v>22.640305794218957</c:v>
                </c:pt>
                <c:pt idx="7427">
                  <c:v>22.638958595977645</c:v>
                </c:pt>
                <c:pt idx="7428">
                  <c:v>22.613864379158937</c:v>
                </c:pt>
                <c:pt idx="7429">
                  <c:v>22.603879644239601</c:v>
                </c:pt>
                <c:pt idx="7430">
                  <c:v>22.596846791786508</c:v>
                </c:pt>
                <c:pt idx="7431">
                  <c:v>22.569995304086149</c:v>
                </c:pt>
                <c:pt idx="7432">
                  <c:v>22.557215334263489</c:v>
                </c:pt>
                <c:pt idx="7433">
                  <c:v>22.553326566462061</c:v>
                </c:pt>
                <c:pt idx="7434">
                  <c:v>22.546300773947692</c:v>
                </c:pt>
                <c:pt idx="7435">
                  <c:v>22.537006580327702</c:v>
                </c:pt>
                <c:pt idx="7436">
                  <c:v>22.520605867267676</c:v>
                </c:pt>
                <c:pt idx="7437">
                  <c:v>22.505738699271262</c:v>
                </c:pt>
                <c:pt idx="7438">
                  <c:v>22.495787047062191</c:v>
                </c:pt>
                <c:pt idx="7439">
                  <c:v>22.472736203431058</c:v>
                </c:pt>
                <c:pt idx="7440">
                  <c:v>22.470871820217688</c:v>
                </c:pt>
                <c:pt idx="7441">
                  <c:v>22.469160320850612</c:v>
                </c:pt>
                <c:pt idx="7442">
                  <c:v>22.463215675573547</c:v>
                </c:pt>
                <c:pt idx="7443">
                  <c:v>22.412820969972501</c:v>
                </c:pt>
                <c:pt idx="7444">
                  <c:v>22.408303984026571</c:v>
                </c:pt>
                <c:pt idx="7445">
                  <c:v>22.399578965882526</c:v>
                </c:pt>
                <c:pt idx="7446">
                  <c:v>22.382934754558057</c:v>
                </c:pt>
                <c:pt idx="7447">
                  <c:v>22.380782586860843</c:v>
                </c:pt>
                <c:pt idx="7448">
                  <c:v>22.376562834202353</c:v>
                </c:pt>
                <c:pt idx="7449">
                  <c:v>22.375942441228595</c:v>
                </c:pt>
                <c:pt idx="7450">
                  <c:v>22.371456185674816</c:v>
                </c:pt>
                <c:pt idx="7451">
                  <c:v>22.347964025731041</c:v>
                </c:pt>
                <c:pt idx="7452">
                  <c:v>22.345800873460771</c:v>
                </c:pt>
                <c:pt idx="7453">
                  <c:v>22.343800085458618</c:v>
                </c:pt>
                <c:pt idx="7454">
                  <c:v>22.300075703071222</c:v>
                </c:pt>
                <c:pt idx="7455">
                  <c:v>22.282157869774647</c:v>
                </c:pt>
                <c:pt idx="7456">
                  <c:v>22.269421866534074</c:v>
                </c:pt>
                <c:pt idx="7457">
                  <c:v>22.262931402191924</c:v>
                </c:pt>
                <c:pt idx="7458">
                  <c:v>22.245741072376944</c:v>
                </c:pt>
                <c:pt idx="7459">
                  <c:v>22.245583317073766</c:v>
                </c:pt>
                <c:pt idx="7460">
                  <c:v>22.244400106984603</c:v>
                </c:pt>
                <c:pt idx="7461">
                  <c:v>22.18467800117455</c:v>
                </c:pt>
                <c:pt idx="7462">
                  <c:v>22.176560540057586</c:v>
                </c:pt>
                <c:pt idx="7463">
                  <c:v>22.169214304245042</c:v>
                </c:pt>
                <c:pt idx="7464">
                  <c:v>22.124447384253987</c:v>
                </c:pt>
                <c:pt idx="7465">
                  <c:v>22.102668773409544</c:v>
                </c:pt>
                <c:pt idx="7466">
                  <c:v>22.084122751347458</c:v>
                </c:pt>
                <c:pt idx="7467">
                  <c:v>22.080069445130064</c:v>
                </c:pt>
                <c:pt idx="7468">
                  <c:v>22.067637810535146</c:v>
                </c:pt>
                <c:pt idx="7469">
                  <c:v>22.06682989248543</c:v>
                </c:pt>
                <c:pt idx="7470">
                  <c:v>22.064615572376272</c:v>
                </c:pt>
                <c:pt idx="7471">
                  <c:v>22.048328558744263</c:v>
                </c:pt>
                <c:pt idx="7472">
                  <c:v>22.042749273681455</c:v>
                </c:pt>
                <c:pt idx="7473">
                  <c:v>22.022076434806294</c:v>
                </c:pt>
                <c:pt idx="7474">
                  <c:v>22.017536856925187</c:v>
                </c:pt>
                <c:pt idx="7475">
                  <c:v>21.99235925746056</c:v>
                </c:pt>
                <c:pt idx="7476">
                  <c:v>21.973765119284984</c:v>
                </c:pt>
                <c:pt idx="7477">
                  <c:v>21.964226617079273</c:v>
                </c:pt>
                <c:pt idx="7478">
                  <c:v>21.935523891651592</c:v>
                </c:pt>
                <c:pt idx="7479">
                  <c:v>21.928464259109827</c:v>
                </c:pt>
                <c:pt idx="7480">
                  <c:v>21.921386229229306</c:v>
                </c:pt>
                <c:pt idx="7481">
                  <c:v>21.919514931193977</c:v>
                </c:pt>
                <c:pt idx="7482">
                  <c:v>21.89547629263777</c:v>
                </c:pt>
                <c:pt idx="7483">
                  <c:v>21.886538633451135</c:v>
                </c:pt>
                <c:pt idx="7484">
                  <c:v>21.88498947110223</c:v>
                </c:pt>
                <c:pt idx="7485">
                  <c:v>21.877042381806618</c:v>
                </c:pt>
                <c:pt idx="7486">
                  <c:v>21.86554716279371</c:v>
                </c:pt>
                <c:pt idx="7487">
                  <c:v>21.862330534241302</c:v>
                </c:pt>
                <c:pt idx="7488">
                  <c:v>21.814514033978259</c:v>
                </c:pt>
                <c:pt idx="7489">
                  <c:v>21.796902495310761</c:v>
                </c:pt>
                <c:pt idx="7490">
                  <c:v>21.790308767035651</c:v>
                </c:pt>
                <c:pt idx="7491">
                  <c:v>21.789654058575287</c:v>
                </c:pt>
                <c:pt idx="7492">
                  <c:v>21.778146337747664</c:v>
                </c:pt>
                <c:pt idx="7493">
                  <c:v>21.76998493712151</c:v>
                </c:pt>
                <c:pt idx="7494">
                  <c:v>21.766964672828372</c:v>
                </c:pt>
                <c:pt idx="7495">
                  <c:v>21.757985960509423</c:v>
                </c:pt>
                <c:pt idx="7496">
                  <c:v>21.757192813625984</c:v>
                </c:pt>
                <c:pt idx="7497">
                  <c:v>21.732548069598799</c:v>
                </c:pt>
                <c:pt idx="7498">
                  <c:v>21.705050939030361</c:v>
                </c:pt>
                <c:pt idx="7499">
                  <c:v>21.659924708327612</c:v>
                </c:pt>
                <c:pt idx="7500">
                  <c:v>21.64781277204855</c:v>
                </c:pt>
                <c:pt idx="7501">
                  <c:v>21.634107923793209</c:v>
                </c:pt>
                <c:pt idx="7502">
                  <c:v>21.616085982293495</c:v>
                </c:pt>
                <c:pt idx="7503">
                  <c:v>21.602665245431172</c:v>
                </c:pt>
                <c:pt idx="7504">
                  <c:v>21.591830613227721</c:v>
                </c:pt>
                <c:pt idx="7505">
                  <c:v>21.578136578155785</c:v>
                </c:pt>
                <c:pt idx="7506">
                  <c:v>21.55857638464386</c:v>
                </c:pt>
                <c:pt idx="7507">
                  <c:v>21.556398750856083</c:v>
                </c:pt>
                <c:pt idx="7508">
                  <c:v>21.536659959834338</c:v>
                </c:pt>
                <c:pt idx="7509">
                  <c:v>21.506105887013131</c:v>
                </c:pt>
                <c:pt idx="7510">
                  <c:v>21.494989134166932</c:v>
                </c:pt>
                <c:pt idx="7511">
                  <c:v>21.485453988097959</c:v>
                </c:pt>
                <c:pt idx="7512">
                  <c:v>21.462565879472233</c:v>
                </c:pt>
                <c:pt idx="7513">
                  <c:v>21.454046786487304</c:v>
                </c:pt>
                <c:pt idx="7514">
                  <c:v>21.443399350492545</c:v>
                </c:pt>
                <c:pt idx="7515">
                  <c:v>21.416713962358529</c:v>
                </c:pt>
                <c:pt idx="7516">
                  <c:v>21.41015089727204</c:v>
                </c:pt>
                <c:pt idx="7517">
                  <c:v>21.409803641702133</c:v>
                </c:pt>
                <c:pt idx="7518">
                  <c:v>21.365769121525251</c:v>
                </c:pt>
                <c:pt idx="7519">
                  <c:v>21.354393483536015</c:v>
                </c:pt>
                <c:pt idx="7520">
                  <c:v>21.35178146872974</c:v>
                </c:pt>
                <c:pt idx="7521">
                  <c:v>21.335023356588913</c:v>
                </c:pt>
                <c:pt idx="7522">
                  <c:v>21.328814954207505</c:v>
                </c:pt>
                <c:pt idx="7523">
                  <c:v>21.257078303002022</c:v>
                </c:pt>
                <c:pt idx="7524">
                  <c:v>21.256904824037264</c:v>
                </c:pt>
                <c:pt idx="7525">
                  <c:v>21.239593647031946</c:v>
                </c:pt>
                <c:pt idx="7526">
                  <c:v>21.208371152645626</c:v>
                </c:pt>
                <c:pt idx="7527">
                  <c:v>21.193577602258532</c:v>
                </c:pt>
                <c:pt idx="7528">
                  <c:v>21.193409095989658</c:v>
                </c:pt>
                <c:pt idx="7529">
                  <c:v>21.184008599932717</c:v>
                </c:pt>
                <c:pt idx="7530">
                  <c:v>21.177895730861778</c:v>
                </c:pt>
                <c:pt idx="7531">
                  <c:v>21.16438233877567</c:v>
                </c:pt>
                <c:pt idx="7532">
                  <c:v>21.142762600794896</c:v>
                </c:pt>
                <c:pt idx="7533">
                  <c:v>21.118661823122789</c:v>
                </c:pt>
                <c:pt idx="7534">
                  <c:v>21.113425425092164</c:v>
                </c:pt>
                <c:pt idx="7535">
                  <c:v>21.110162184573873</c:v>
                </c:pt>
                <c:pt idx="7536">
                  <c:v>21.087158411332872</c:v>
                </c:pt>
                <c:pt idx="7537">
                  <c:v>21.083734917514128</c:v>
                </c:pt>
                <c:pt idx="7538">
                  <c:v>21.062040148948224</c:v>
                </c:pt>
                <c:pt idx="7539">
                  <c:v>21.055833827448502</c:v>
                </c:pt>
                <c:pt idx="7540">
                  <c:v>21.051718269834769</c:v>
                </c:pt>
                <c:pt idx="7541">
                  <c:v>21.046019712919676</c:v>
                </c:pt>
                <c:pt idx="7542">
                  <c:v>21.030678140448682</c:v>
                </c:pt>
                <c:pt idx="7543">
                  <c:v>20.999542490292296</c:v>
                </c:pt>
                <c:pt idx="7544">
                  <c:v>20.954003042842391</c:v>
                </c:pt>
                <c:pt idx="7545">
                  <c:v>20.94677219483323</c:v>
                </c:pt>
                <c:pt idx="7546">
                  <c:v>20.933835664961411</c:v>
                </c:pt>
                <c:pt idx="7547">
                  <c:v>20.929755272733683</c:v>
                </c:pt>
                <c:pt idx="7548">
                  <c:v>20.827423968058749</c:v>
                </c:pt>
                <c:pt idx="7549">
                  <c:v>20.821778520243974</c:v>
                </c:pt>
                <c:pt idx="7550">
                  <c:v>20.805797538385416</c:v>
                </c:pt>
                <c:pt idx="7551">
                  <c:v>20.777558284418799</c:v>
                </c:pt>
                <c:pt idx="7552">
                  <c:v>20.760518025824258</c:v>
                </c:pt>
                <c:pt idx="7553">
                  <c:v>20.741533470626482</c:v>
                </c:pt>
                <c:pt idx="7554">
                  <c:v>20.740854361081876</c:v>
                </c:pt>
                <c:pt idx="7555">
                  <c:v>20.740330328920745</c:v>
                </c:pt>
                <c:pt idx="7556">
                  <c:v>20.734076806680417</c:v>
                </c:pt>
                <c:pt idx="7557">
                  <c:v>20.706652194601148</c:v>
                </c:pt>
                <c:pt idx="7558">
                  <c:v>20.695859869788631</c:v>
                </c:pt>
                <c:pt idx="7559">
                  <c:v>20.686897995248561</c:v>
                </c:pt>
                <c:pt idx="7560">
                  <c:v>20.667586788378276</c:v>
                </c:pt>
                <c:pt idx="7561">
                  <c:v>20.658190302888187</c:v>
                </c:pt>
                <c:pt idx="7562">
                  <c:v>20.655926377391225</c:v>
                </c:pt>
                <c:pt idx="7563">
                  <c:v>20.652665532859256</c:v>
                </c:pt>
                <c:pt idx="7564">
                  <c:v>20.650559291632675</c:v>
                </c:pt>
                <c:pt idx="7565">
                  <c:v>20.625763140344372</c:v>
                </c:pt>
                <c:pt idx="7566">
                  <c:v>20.607545321953751</c:v>
                </c:pt>
                <c:pt idx="7567">
                  <c:v>20.591700721225941</c:v>
                </c:pt>
                <c:pt idx="7568">
                  <c:v>20.563279332696428</c:v>
                </c:pt>
                <c:pt idx="7569">
                  <c:v>20.544520530800209</c:v>
                </c:pt>
                <c:pt idx="7570">
                  <c:v>20.519665682543685</c:v>
                </c:pt>
                <c:pt idx="7571">
                  <c:v>20.499311921061931</c:v>
                </c:pt>
                <c:pt idx="7572">
                  <c:v>20.482033186767463</c:v>
                </c:pt>
                <c:pt idx="7573">
                  <c:v>20.470475389350533</c:v>
                </c:pt>
                <c:pt idx="7574">
                  <c:v>20.456199980816294</c:v>
                </c:pt>
                <c:pt idx="7575">
                  <c:v>20.446359373581654</c:v>
                </c:pt>
                <c:pt idx="7576">
                  <c:v>20.438456171942647</c:v>
                </c:pt>
                <c:pt idx="7577">
                  <c:v>20.435499410684326</c:v>
                </c:pt>
                <c:pt idx="7578">
                  <c:v>20.40922828655922</c:v>
                </c:pt>
                <c:pt idx="7579">
                  <c:v>20.354044391973911</c:v>
                </c:pt>
                <c:pt idx="7580">
                  <c:v>20.351317435873867</c:v>
                </c:pt>
                <c:pt idx="7581">
                  <c:v>20.343728324733618</c:v>
                </c:pt>
                <c:pt idx="7582">
                  <c:v>20.314776446864137</c:v>
                </c:pt>
                <c:pt idx="7583">
                  <c:v>20.298587837300914</c:v>
                </c:pt>
                <c:pt idx="7584">
                  <c:v>20.292746997988921</c:v>
                </c:pt>
                <c:pt idx="7585">
                  <c:v>20.279352912690108</c:v>
                </c:pt>
                <c:pt idx="7586">
                  <c:v>20.271325002957191</c:v>
                </c:pt>
                <c:pt idx="7587">
                  <c:v>20.226452650824921</c:v>
                </c:pt>
                <c:pt idx="7588">
                  <c:v>20.220332364764225</c:v>
                </c:pt>
                <c:pt idx="7589">
                  <c:v>20.218990011122749</c:v>
                </c:pt>
                <c:pt idx="7590">
                  <c:v>20.207927863045782</c:v>
                </c:pt>
                <c:pt idx="7591">
                  <c:v>20.192878368859475</c:v>
                </c:pt>
                <c:pt idx="7592">
                  <c:v>20.180308913661339</c:v>
                </c:pt>
                <c:pt idx="7593">
                  <c:v>20.175848349786197</c:v>
                </c:pt>
                <c:pt idx="7594">
                  <c:v>20.153645477095562</c:v>
                </c:pt>
                <c:pt idx="7595">
                  <c:v>20.138458668577776</c:v>
                </c:pt>
                <c:pt idx="7596">
                  <c:v>20.134578551173625</c:v>
                </c:pt>
                <c:pt idx="7597">
                  <c:v>20.126960280613627</c:v>
                </c:pt>
                <c:pt idx="7598">
                  <c:v>20.09088747834064</c:v>
                </c:pt>
                <c:pt idx="7599">
                  <c:v>20.08983629135567</c:v>
                </c:pt>
                <c:pt idx="7600">
                  <c:v>20.081636075805093</c:v>
                </c:pt>
                <c:pt idx="7601">
                  <c:v>20.072717924780566</c:v>
                </c:pt>
                <c:pt idx="7602">
                  <c:v>20.07131829323653</c:v>
                </c:pt>
                <c:pt idx="7603">
                  <c:v>20.05481183385707</c:v>
                </c:pt>
                <c:pt idx="7604">
                  <c:v>20.007971949563537</c:v>
                </c:pt>
                <c:pt idx="7605">
                  <c:v>19.959892638811464</c:v>
                </c:pt>
                <c:pt idx="7606">
                  <c:v>19.959189832515502</c:v>
                </c:pt>
                <c:pt idx="7607">
                  <c:v>19.954562826752905</c:v>
                </c:pt>
                <c:pt idx="7608">
                  <c:v>19.950419899744926</c:v>
                </c:pt>
                <c:pt idx="7609">
                  <c:v>19.950364982810175</c:v>
                </c:pt>
                <c:pt idx="7610">
                  <c:v>19.940711627923534</c:v>
                </c:pt>
                <c:pt idx="7611">
                  <c:v>19.899231298720977</c:v>
                </c:pt>
                <c:pt idx="7612">
                  <c:v>19.882937807905492</c:v>
                </c:pt>
                <c:pt idx="7613">
                  <c:v>19.881596045969786</c:v>
                </c:pt>
                <c:pt idx="7614">
                  <c:v>19.880007257331613</c:v>
                </c:pt>
                <c:pt idx="7615">
                  <c:v>19.879161571401514</c:v>
                </c:pt>
                <c:pt idx="7616">
                  <c:v>19.876291590468853</c:v>
                </c:pt>
                <c:pt idx="7617">
                  <c:v>19.863133040948764</c:v>
                </c:pt>
                <c:pt idx="7618">
                  <c:v>19.839338845649802</c:v>
                </c:pt>
                <c:pt idx="7619">
                  <c:v>19.822413647898969</c:v>
                </c:pt>
                <c:pt idx="7620">
                  <c:v>19.803851643067674</c:v>
                </c:pt>
                <c:pt idx="7621">
                  <c:v>19.803028363156368</c:v>
                </c:pt>
                <c:pt idx="7622">
                  <c:v>19.799173514286853</c:v>
                </c:pt>
                <c:pt idx="7623">
                  <c:v>19.776913915078172</c:v>
                </c:pt>
                <c:pt idx="7624">
                  <c:v>19.760981181718048</c:v>
                </c:pt>
                <c:pt idx="7625">
                  <c:v>19.738704071845639</c:v>
                </c:pt>
                <c:pt idx="7626">
                  <c:v>19.738194285164067</c:v>
                </c:pt>
                <c:pt idx="7627">
                  <c:v>19.737494737679604</c:v>
                </c:pt>
                <c:pt idx="7628">
                  <c:v>19.695301535236805</c:v>
                </c:pt>
                <c:pt idx="7629">
                  <c:v>19.677515949373824</c:v>
                </c:pt>
                <c:pt idx="7630">
                  <c:v>19.663374420349761</c:v>
                </c:pt>
                <c:pt idx="7631">
                  <c:v>19.648147784154258</c:v>
                </c:pt>
                <c:pt idx="7632">
                  <c:v>19.646561492113875</c:v>
                </c:pt>
                <c:pt idx="7633">
                  <c:v>19.631414181001876</c:v>
                </c:pt>
                <c:pt idx="7634">
                  <c:v>19.625718102818741</c:v>
                </c:pt>
                <c:pt idx="7635">
                  <c:v>19.613372477768184</c:v>
                </c:pt>
                <c:pt idx="7636">
                  <c:v>19.60574004430665</c:v>
                </c:pt>
                <c:pt idx="7637">
                  <c:v>19.59108796783045</c:v>
                </c:pt>
                <c:pt idx="7638">
                  <c:v>19.58497530428642</c:v>
                </c:pt>
                <c:pt idx="7639">
                  <c:v>19.573711659023431</c:v>
                </c:pt>
                <c:pt idx="7640">
                  <c:v>19.565085912933906</c:v>
                </c:pt>
                <c:pt idx="7641">
                  <c:v>19.551251887098722</c:v>
                </c:pt>
                <c:pt idx="7642">
                  <c:v>19.538588195240855</c:v>
                </c:pt>
                <c:pt idx="7643">
                  <c:v>19.52177476014726</c:v>
                </c:pt>
                <c:pt idx="7644">
                  <c:v>19.517640171001823</c:v>
                </c:pt>
                <c:pt idx="7645">
                  <c:v>19.50890941733244</c:v>
                </c:pt>
                <c:pt idx="7646">
                  <c:v>19.488601474620854</c:v>
                </c:pt>
                <c:pt idx="7647">
                  <c:v>19.485900749457358</c:v>
                </c:pt>
                <c:pt idx="7648">
                  <c:v>19.470005602522971</c:v>
                </c:pt>
                <c:pt idx="7649">
                  <c:v>19.463002025181897</c:v>
                </c:pt>
                <c:pt idx="7650">
                  <c:v>19.461219319594324</c:v>
                </c:pt>
                <c:pt idx="7651">
                  <c:v>19.450726728966181</c:v>
                </c:pt>
                <c:pt idx="7652">
                  <c:v>19.447452345158229</c:v>
                </c:pt>
                <c:pt idx="7653">
                  <c:v>19.434329736934657</c:v>
                </c:pt>
                <c:pt idx="7654">
                  <c:v>19.432808850679443</c:v>
                </c:pt>
                <c:pt idx="7655">
                  <c:v>19.395841605033105</c:v>
                </c:pt>
                <c:pt idx="7656">
                  <c:v>19.393721772187487</c:v>
                </c:pt>
                <c:pt idx="7657">
                  <c:v>19.389135385019433</c:v>
                </c:pt>
                <c:pt idx="7658">
                  <c:v>19.38614786410773</c:v>
                </c:pt>
                <c:pt idx="7659">
                  <c:v>19.380520433389119</c:v>
                </c:pt>
                <c:pt idx="7660">
                  <c:v>19.37366459498962</c:v>
                </c:pt>
                <c:pt idx="7661">
                  <c:v>19.31951177102636</c:v>
                </c:pt>
                <c:pt idx="7662">
                  <c:v>19.317580848690529</c:v>
                </c:pt>
                <c:pt idx="7663">
                  <c:v>19.311025821763455</c:v>
                </c:pt>
                <c:pt idx="7664">
                  <c:v>19.305588637624517</c:v>
                </c:pt>
                <c:pt idx="7665">
                  <c:v>19.269105509374366</c:v>
                </c:pt>
                <c:pt idx="7666">
                  <c:v>19.229726103110234</c:v>
                </c:pt>
                <c:pt idx="7667">
                  <c:v>19.204655351820623</c:v>
                </c:pt>
                <c:pt idx="7668">
                  <c:v>19.203465380905165</c:v>
                </c:pt>
                <c:pt idx="7669">
                  <c:v>19.174160159350567</c:v>
                </c:pt>
                <c:pt idx="7670">
                  <c:v>19.148389562759224</c:v>
                </c:pt>
                <c:pt idx="7671">
                  <c:v>19.12320307575639</c:v>
                </c:pt>
                <c:pt idx="7672">
                  <c:v>19.114334870676544</c:v>
                </c:pt>
                <c:pt idx="7673">
                  <c:v>19.076714165735869</c:v>
                </c:pt>
                <c:pt idx="7674">
                  <c:v>19.076095409939057</c:v>
                </c:pt>
                <c:pt idx="7675">
                  <c:v>19.075684659047724</c:v>
                </c:pt>
                <c:pt idx="7676">
                  <c:v>19.049252951759325</c:v>
                </c:pt>
                <c:pt idx="7677">
                  <c:v>19.03801057698341</c:v>
                </c:pt>
                <c:pt idx="7678">
                  <c:v>19.016390902206972</c:v>
                </c:pt>
                <c:pt idx="7679">
                  <c:v>18.992289440460972</c:v>
                </c:pt>
                <c:pt idx="7680">
                  <c:v>18.984991455407314</c:v>
                </c:pt>
                <c:pt idx="7681">
                  <c:v>18.977358087642529</c:v>
                </c:pt>
                <c:pt idx="7682">
                  <c:v>18.972987171205681</c:v>
                </c:pt>
                <c:pt idx="7683">
                  <c:v>18.955021984351497</c:v>
                </c:pt>
                <c:pt idx="7684">
                  <c:v>18.954068226060834</c:v>
                </c:pt>
                <c:pt idx="7685">
                  <c:v>18.950274147816078</c:v>
                </c:pt>
                <c:pt idx="7686">
                  <c:v>18.948010432850776</c:v>
                </c:pt>
                <c:pt idx="7687">
                  <c:v>18.937552190754964</c:v>
                </c:pt>
                <c:pt idx="7688">
                  <c:v>18.934180057607175</c:v>
                </c:pt>
                <c:pt idx="7689">
                  <c:v>18.910921047527456</c:v>
                </c:pt>
                <c:pt idx="7690">
                  <c:v>18.906084429650942</c:v>
                </c:pt>
                <c:pt idx="7691">
                  <c:v>18.867390928644674</c:v>
                </c:pt>
                <c:pt idx="7692">
                  <c:v>18.866477305821878</c:v>
                </c:pt>
                <c:pt idx="7693">
                  <c:v>18.856748780426333</c:v>
                </c:pt>
                <c:pt idx="7694">
                  <c:v>18.856039378872765</c:v>
                </c:pt>
                <c:pt idx="7695">
                  <c:v>18.852507518755584</c:v>
                </c:pt>
                <c:pt idx="7696">
                  <c:v>18.82052462106487</c:v>
                </c:pt>
                <c:pt idx="7697">
                  <c:v>18.814207668144832</c:v>
                </c:pt>
                <c:pt idx="7698">
                  <c:v>18.797369769511771</c:v>
                </c:pt>
                <c:pt idx="7699">
                  <c:v>18.795830879005344</c:v>
                </c:pt>
                <c:pt idx="7700">
                  <c:v>18.715206035849778</c:v>
                </c:pt>
                <c:pt idx="7701">
                  <c:v>18.70345305671789</c:v>
                </c:pt>
                <c:pt idx="7702">
                  <c:v>18.701125104903209</c:v>
                </c:pt>
                <c:pt idx="7703">
                  <c:v>18.699017164085269</c:v>
                </c:pt>
                <c:pt idx="7704">
                  <c:v>18.697852255988195</c:v>
                </c:pt>
                <c:pt idx="7705">
                  <c:v>18.662912288404158</c:v>
                </c:pt>
                <c:pt idx="7706">
                  <c:v>18.657659159105691</c:v>
                </c:pt>
                <c:pt idx="7707">
                  <c:v>18.64638587100006</c:v>
                </c:pt>
                <c:pt idx="7708">
                  <c:v>18.635047981427171</c:v>
                </c:pt>
                <c:pt idx="7709">
                  <c:v>18.631142923218327</c:v>
                </c:pt>
                <c:pt idx="7710">
                  <c:v>18.587604418323814</c:v>
                </c:pt>
                <c:pt idx="7711">
                  <c:v>18.585641778578655</c:v>
                </c:pt>
                <c:pt idx="7712">
                  <c:v>18.582755721733346</c:v>
                </c:pt>
                <c:pt idx="7713">
                  <c:v>18.552998136838713</c:v>
                </c:pt>
                <c:pt idx="7714">
                  <c:v>18.539241439808446</c:v>
                </c:pt>
                <c:pt idx="7715">
                  <c:v>18.522837683993661</c:v>
                </c:pt>
                <c:pt idx="7716">
                  <c:v>18.493346585872782</c:v>
                </c:pt>
                <c:pt idx="7717">
                  <c:v>18.489921148731948</c:v>
                </c:pt>
                <c:pt idx="7718">
                  <c:v>18.450566672333807</c:v>
                </c:pt>
                <c:pt idx="7719">
                  <c:v>18.439659488581277</c:v>
                </c:pt>
                <c:pt idx="7720">
                  <c:v>18.418233379283052</c:v>
                </c:pt>
                <c:pt idx="7721">
                  <c:v>18.408898892226809</c:v>
                </c:pt>
                <c:pt idx="7722">
                  <c:v>18.405973934160603</c:v>
                </c:pt>
                <c:pt idx="7723">
                  <c:v>18.404065819516543</c:v>
                </c:pt>
                <c:pt idx="7724">
                  <c:v>18.395800190278393</c:v>
                </c:pt>
                <c:pt idx="7725">
                  <c:v>18.380431242597801</c:v>
                </c:pt>
                <c:pt idx="7726">
                  <c:v>18.376712652822722</c:v>
                </c:pt>
                <c:pt idx="7727">
                  <c:v>18.320794367601515</c:v>
                </c:pt>
                <c:pt idx="7728">
                  <c:v>18.315145038956267</c:v>
                </c:pt>
                <c:pt idx="7729">
                  <c:v>18.2853095140166</c:v>
                </c:pt>
                <c:pt idx="7730">
                  <c:v>18.281891608769417</c:v>
                </c:pt>
                <c:pt idx="7731">
                  <c:v>18.264704245401251</c:v>
                </c:pt>
                <c:pt idx="7732">
                  <c:v>18.234774806311083</c:v>
                </c:pt>
                <c:pt idx="7733">
                  <c:v>18.21141890413481</c:v>
                </c:pt>
                <c:pt idx="7734">
                  <c:v>18.186914488641374</c:v>
                </c:pt>
                <c:pt idx="7735">
                  <c:v>18.177763694983113</c:v>
                </c:pt>
                <c:pt idx="7736">
                  <c:v>18.135333724351529</c:v>
                </c:pt>
                <c:pt idx="7737">
                  <c:v>18.112460573417756</c:v>
                </c:pt>
                <c:pt idx="7738">
                  <c:v>18.09018546588738</c:v>
                </c:pt>
                <c:pt idx="7739">
                  <c:v>18.075130992503293</c:v>
                </c:pt>
                <c:pt idx="7740">
                  <c:v>18.018802849765429</c:v>
                </c:pt>
                <c:pt idx="7741">
                  <c:v>17.993559633362601</c:v>
                </c:pt>
                <c:pt idx="7742">
                  <c:v>17.9845897668555</c:v>
                </c:pt>
                <c:pt idx="7743">
                  <c:v>17.983051767807183</c:v>
                </c:pt>
                <c:pt idx="7744">
                  <c:v>17.955806269737881</c:v>
                </c:pt>
                <c:pt idx="7745">
                  <c:v>17.94979174537686</c:v>
                </c:pt>
                <c:pt idx="7746">
                  <c:v>17.948858792260012</c:v>
                </c:pt>
                <c:pt idx="7747">
                  <c:v>17.937684614250497</c:v>
                </c:pt>
                <c:pt idx="7748">
                  <c:v>17.936336700599796</c:v>
                </c:pt>
                <c:pt idx="7749">
                  <c:v>17.931652118710716</c:v>
                </c:pt>
                <c:pt idx="7750">
                  <c:v>17.927521026187502</c:v>
                </c:pt>
                <c:pt idx="7751">
                  <c:v>17.90653315989557</c:v>
                </c:pt>
                <c:pt idx="7752">
                  <c:v>17.89902361989089</c:v>
                </c:pt>
                <c:pt idx="7753">
                  <c:v>17.897086098683225</c:v>
                </c:pt>
                <c:pt idx="7754">
                  <c:v>17.894944709103918</c:v>
                </c:pt>
                <c:pt idx="7755">
                  <c:v>17.883260007067783</c:v>
                </c:pt>
                <c:pt idx="7756">
                  <c:v>17.872173494510729</c:v>
                </c:pt>
                <c:pt idx="7757">
                  <c:v>17.863819648036998</c:v>
                </c:pt>
                <c:pt idx="7758">
                  <c:v>17.841327450873081</c:v>
                </c:pt>
                <c:pt idx="7759">
                  <c:v>17.829522344911812</c:v>
                </c:pt>
                <c:pt idx="7760">
                  <c:v>17.769318082438058</c:v>
                </c:pt>
                <c:pt idx="7761">
                  <c:v>17.75233293040823</c:v>
                </c:pt>
                <c:pt idx="7762">
                  <c:v>17.75057989440462</c:v>
                </c:pt>
                <c:pt idx="7763">
                  <c:v>17.741928292305481</c:v>
                </c:pt>
                <c:pt idx="7764">
                  <c:v>17.721381260975924</c:v>
                </c:pt>
                <c:pt idx="7765">
                  <c:v>17.707487361865358</c:v>
                </c:pt>
                <c:pt idx="7766">
                  <c:v>17.692782587093085</c:v>
                </c:pt>
                <c:pt idx="7767">
                  <c:v>17.679897864297477</c:v>
                </c:pt>
                <c:pt idx="7768">
                  <c:v>17.675480120841943</c:v>
                </c:pt>
                <c:pt idx="7769">
                  <c:v>17.661394068049358</c:v>
                </c:pt>
                <c:pt idx="7770">
                  <c:v>17.652714880972695</c:v>
                </c:pt>
                <c:pt idx="7771">
                  <c:v>17.644589094768644</c:v>
                </c:pt>
                <c:pt idx="7772">
                  <c:v>17.62360853545648</c:v>
                </c:pt>
                <c:pt idx="7773">
                  <c:v>17.61874991537476</c:v>
                </c:pt>
                <c:pt idx="7774">
                  <c:v>17.616235249937475</c:v>
                </c:pt>
                <c:pt idx="7775">
                  <c:v>17.596381660891517</c:v>
                </c:pt>
                <c:pt idx="7776">
                  <c:v>17.595644471908297</c:v>
                </c:pt>
                <c:pt idx="7777">
                  <c:v>17.576670086243833</c:v>
                </c:pt>
                <c:pt idx="7778">
                  <c:v>17.567174477358385</c:v>
                </c:pt>
                <c:pt idx="7779">
                  <c:v>17.5344320885272</c:v>
                </c:pt>
                <c:pt idx="7780">
                  <c:v>17.519043936774295</c:v>
                </c:pt>
                <c:pt idx="7781">
                  <c:v>17.500824253958648</c:v>
                </c:pt>
                <c:pt idx="7782">
                  <c:v>17.479945952502987</c:v>
                </c:pt>
                <c:pt idx="7783">
                  <c:v>17.479793620310399</c:v>
                </c:pt>
                <c:pt idx="7784">
                  <c:v>17.46655799775375</c:v>
                </c:pt>
                <c:pt idx="7785">
                  <c:v>17.445914357737458</c:v>
                </c:pt>
                <c:pt idx="7786">
                  <c:v>17.440306921884389</c:v>
                </c:pt>
                <c:pt idx="7787">
                  <c:v>17.436048707106259</c:v>
                </c:pt>
                <c:pt idx="7788">
                  <c:v>17.421647285109213</c:v>
                </c:pt>
                <c:pt idx="7789">
                  <c:v>17.413889673671989</c:v>
                </c:pt>
                <c:pt idx="7790">
                  <c:v>17.409148947252135</c:v>
                </c:pt>
                <c:pt idx="7791">
                  <c:v>17.382538785335601</c:v>
                </c:pt>
                <c:pt idx="7792">
                  <c:v>17.379406544018028</c:v>
                </c:pt>
                <c:pt idx="7793">
                  <c:v>17.37843711090364</c:v>
                </c:pt>
                <c:pt idx="7794">
                  <c:v>17.365868545523146</c:v>
                </c:pt>
                <c:pt idx="7795">
                  <c:v>17.359740738065216</c:v>
                </c:pt>
                <c:pt idx="7796">
                  <c:v>17.357393975047419</c:v>
                </c:pt>
                <c:pt idx="7797">
                  <c:v>17.349588541108336</c:v>
                </c:pt>
                <c:pt idx="7798">
                  <c:v>17.325961413036378</c:v>
                </c:pt>
                <c:pt idx="7799">
                  <c:v>17.322300161052194</c:v>
                </c:pt>
                <c:pt idx="7800">
                  <c:v>17.321179846561844</c:v>
                </c:pt>
                <c:pt idx="7801">
                  <c:v>17.310376535593107</c:v>
                </c:pt>
                <c:pt idx="7802">
                  <c:v>17.299825633753489</c:v>
                </c:pt>
                <c:pt idx="7803">
                  <c:v>17.262013414528184</c:v>
                </c:pt>
                <c:pt idx="7804">
                  <c:v>17.247735028243465</c:v>
                </c:pt>
                <c:pt idx="7805">
                  <c:v>17.209676011208977</c:v>
                </c:pt>
                <c:pt idx="7806">
                  <c:v>17.203825897775463</c:v>
                </c:pt>
                <c:pt idx="7807">
                  <c:v>17.201994728241836</c:v>
                </c:pt>
                <c:pt idx="7808">
                  <c:v>17.131740357145777</c:v>
                </c:pt>
                <c:pt idx="7809">
                  <c:v>17.107039043583917</c:v>
                </c:pt>
                <c:pt idx="7810">
                  <c:v>17.082416096085367</c:v>
                </c:pt>
                <c:pt idx="7811">
                  <c:v>17.075573802486741</c:v>
                </c:pt>
                <c:pt idx="7812">
                  <c:v>17.063546613318294</c:v>
                </c:pt>
                <c:pt idx="7813">
                  <c:v>17.063164436125827</c:v>
                </c:pt>
                <c:pt idx="7814">
                  <c:v>17.023890200647209</c:v>
                </c:pt>
                <c:pt idx="7815">
                  <c:v>17.009495646645153</c:v>
                </c:pt>
                <c:pt idx="7816">
                  <c:v>16.963869378238652</c:v>
                </c:pt>
                <c:pt idx="7817">
                  <c:v>16.96092550611958</c:v>
                </c:pt>
                <c:pt idx="7818">
                  <c:v>16.932660090524205</c:v>
                </c:pt>
                <c:pt idx="7819">
                  <c:v>16.919337412681013</c:v>
                </c:pt>
                <c:pt idx="7820">
                  <c:v>16.913232186435827</c:v>
                </c:pt>
                <c:pt idx="7821">
                  <c:v>16.892208028497567</c:v>
                </c:pt>
                <c:pt idx="7822">
                  <c:v>16.870822288634042</c:v>
                </c:pt>
                <c:pt idx="7823">
                  <c:v>16.862604570332419</c:v>
                </c:pt>
                <c:pt idx="7824">
                  <c:v>16.860023966921499</c:v>
                </c:pt>
                <c:pt idx="7825">
                  <c:v>16.858857257633947</c:v>
                </c:pt>
                <c:pt idx="7826">
                  <c:v>16.844143021163312</c:v>
                </c:pt>
                <c:pt idx="7827">
                  <c:v>16.841904762578341</c:v>
                </c:pt>
                <c:pt idx="7828">
                  <c:v>16.827797011097925</c:v>
                </c:pt>
                <c:pt idx="7829">
                  <c:v>16.817620572625824</c:v>
                </c:pt>
                <c:pt idx="7830">
                  <c:v>16.813584066827516</c:v>
                </c:pt>
                <c:pt idx="7831">
                  <c:v>16.766505560355061</c:v>
                </c:pt>
                <c:pt idx="7832">
                  <c:v>16.754884627282742</c:v>
                </c:pt>
                <c:pt idx="7833">
                  <c:v>16.735481537073376</c:v>
                </c:pt>
                <c:pt idx="7834">
                  <c:v>16.733917958277491</c:v>
                </c:pt>
                <c:pt idx="7835">
                  <c:v>16.731500654676942</c:v>
                </c:pt>
                <c:pt idx="7836">
                  <c:v>16.706499517115624</c:v>
                </c:pt>
                <c:pt idx="7837">
                  <c:v>16.705743182796812</c:v>
                </c:pt>
                <c:pt idx="7838">
                  <c:v>16.69128917947404</c:v>
                </c:pt>
                <c:pt idx="7839">
                  <c:v>16.683265426167992</c:v>
                </c:pt>
                <c:pt idx="7840">
                  <c:v>16.681306312485127</c:v>
                </c:pt>
                <c:pt idx="7841">
                  <c:v>16.670693418248053</c:v>
                </c:pt>
                <c:pt idx="7842">
                  <c:v>16.646331201570082</c:v>
                </c:pt>
                <c:pt idx="7843">
                  <c:v>16.644381815394549</c:v>
                </c:pt>
                <c:pt idx="7844">
                  <c:v>16.63273264485013</c:v>
                </c:pt>
                <c:pt idx="7845">
                  <c:v>16.617434034707017</c:v>
                </c:pt>
                <c:pt idx="7846">
                  <c:v>16.604847264441318</c:v>
                </c:pt>
                <c:pt idx="7847">
                  <c:v>16.586292408316744</c:v>
                </c:pt>
                <c:pt idx="7848">
                  <c:v>16.569502982418051</c:v>
                </c:pt>
                <c:pt idx="7849">
                  <c:v>16.569091848887563</c:v>
                </c:pt>
                <c:pt idx="7850">
                  <c:v>16.559922648030707</c:v>
                </c:pt>
                <c:pt idx="7851">
                  <c:v>16.557609611076103</c:v>
                </c:pt>
                <c:pt idx="7852">
                  <c:v>16.553358151643174</c:v>
                </c:pt>
                <c:pt idx="7853">
                  <c:v>16.552298220074483</c:v>
                </c:pt>
                <c:pt idx="7854">
                  <c:v>16.543770101561766</c:v>
                </c:pt>
                <c:pt idx="7855">
                  <c:v>16.540751211641116</c:v>
                </c:pt>
                <c:pt idx="7856">
                  <c:v>16.537184039927013</c:v>
                </c:pt>
                <c:pt idx="7857">
                  <c:v>16.505789908166765</c:v>
                </c:pt>
                <c:pt idx="7858">
                  <c:v>16.480146824528674</c:v>
                </c:pt>
                <c:pt idx="7859">
                  <c:v>16.471641757446175</c:v>
                </c:pt>
                <c:pt idx="7860">
                  <c:v>16.460238966090202</c:v>
                </c:pt>
                <c:pt idx="7861">
                  <c:v>16.448796189733418</c:v>
                </c:pt>
                <c:pt idx="7862">
                  <c:v>16.425108574772572</c:v>
                </c:pt>
                <c:pt idx="7863">
                  <c:v>16.423620009596814</c:v>
                </c:pt>
                <c:pt idx="7864">
                  <c:v>16.423237708267628</c:v>
                </c:pt>
                <c:pt idx="7865">
                  <c:v>16.408337252320823</c:v>
                </c:pt>
                <c:pt idx="7866">
                  <c:v>16.40209199701798</c:v>
                </c:pt>
                <c:pt idx="7867">
                  <c:v>16.394839698923921</c:v>
                </c:pt>
                <c:pt idx="7868">
                  <c:v>16.370527814664705</c:v>
                </c:pt>
                <c:pt idx="7869">
                  <c:v>16.368897098951194</c:v>
                </c:pt>
                <c:pt idx="7870">
                  <c:v>16.359320304148454</c:v>
                </c:pt>
                <c:pt idx="7871">
                  <c:v>16.35254990056383</c:v>
                </c:pt>
                <c:pt idx="7872">
                  <c:v>16.327366218998797</c:v>
                </c:pt>
                <c:pt idx="7873">
                  <c:v>16.306849406804098</c:v>
                </c:pt>
                <c:pt idx="7874">
                  <c:v>16.297595745916148</c:v>
                </c:pt>
                <c:pt idx="7875">
                  <c:v>16.297133604957573</c:v>
                </c:pt>
                <c:pt idx="7876">
                  <c:v>16.289716228905942</c:v>
                </c:pt>
                <c:pt idx="7877">
                  <c:v>16.288741092820949</c:v>
                </c:pt>
                <c:pt idx="7878">
                  <c:v>16.281765472197957</c:v>
                </c:pt>
                <c:pt idx="7879">
                  <c:v>16.263649972727993</c:v>
                </c:pt>
                <c:pt idx="7880">
                  <c:v>16.251545849072809</c:v>
                </c:pt>
                <c:pt idx="7881">
                  <c:v>16.248975837859433</c:v>
                </c:pt>
                <c:pt idx="7882">
                  <c:v>16.240516947165304</c:v>
                </c:pt>
                <c:pt idx="7883">
                  <c:v>16.23289297481579</c:v>
                </c:pt>
                <c:pt idx="7884">
                  <c:v>16.196390146122106</c:v>
                </c:pt>
                <c:pt idx="7885">
                  <c:v>16.175257242100148</c:v>
                </c:pt>
                <c:pt idx="7886">
                  <c:v>16.154884170653798</c:v>
                </c:pt>
                <c:pt idx="7887">
                  <c:v>16.150965015124029</c:v>
                </c:pt>
                <c:pt idx="7888">
                  <c:v>16.147771854796307</c:v>
                </c:pt>
                <c:pt idx="7889">
                  <c:v>16.140451130371467</c:v>
                </c:pt>
                <c:pt idx="7890">
                  <c:v>16.123713200893185</c:v>
                </c:pt>
                <c:pt idx="7891">
                  <c:v>16.120430294524677</c:v>
                </c:pt>
                <c:pt idx="7892">
                  <c:v>16.105900460915549</c:v>
                </c:pt>
                <c:pt idx="7893">
                  <c:v>16.082577796832435</c:v>
                </c:pt>
                <c:pt idx="7894">
                  <c:v>16.07583052583001</c:v>
                </c:pt>
                <c:pt idx="7895">
                  <c:v>16.075737171941991</c:v>
                </c:pt>
                <c:pt idx="7896">
                  <c:v>16.068079451770092</c:v>
                </c:pt>
                <c:pt idx="7897">
                  <c:v>16.044379441188536</c:v>
                </c:pt>
                <c:pt idx="7898">
                  <c:v>16.038739020355891</c:v>
                </c:pt>
                <c:pt idx="7899">
                  <c:v>16.031953802758643</c:v>
                </c:pt>
                <c:pt idx="7900">
                  <c:v>16.019406914381321</c:v>
                </c:pt>
                <c:pt idx="7901">
                  <c:v>16.014022908318253</c:v>
                </c:pt>
                <c:pt idx="7902">
                  <c:v>15.985387730308585</c:v>
                </c:pt>
                <c:pt idx="7903">
                  <c:v>15.984286673763815</c:v>
                </c:pt>
                <c:pt idx="7904">
                  <c:v>15.96872198446499</c:v>
                </c:pt>
                <c:pt idx="7905">
                  <c:v>15.962335337953082</c:v>
                </c:pt>
                <c:pt idx="7906">
                  <c:v>15.962082741739536</c:v>
                </c:pt>
                <c:pt idx="7907">
                  <c:v>15.958375381263684</c:v>
                </c:pt>
                <c:pt idx="7908">
                  <c:v>15.950527509398141</c:v>
                </c:pt>
                <c:pt idx="7909">
                  <c:v>15.912973039340429</c:v>
                </c:pt>
                <c:pt idx="7910">
                  <c:v>15.899887794706851</c:v>
                </c:pt>
                <c:pt idx="7911">
                  <c:v>15.894441105909582</c:v>
                </c:pt>
                <c:pt idx="7912">
                  <c:v>15.888436163910717</c:v>
                </c:pt>
                <c:pt idx="7913">
                  <c:v>15.86726214314958</c:v>
                </c:pt>
                <c:pt idx="7914">
                  <c:v>15.837977891700927</c:v>
                </c:pt>
                <c:pt idx="7915">
                  <c:v>15.834903962013122</c:v>
                </c:pt>
                <c:pt idx="7916">
                  <c:v>15.82174390793449</c:v>
                </c:pt>
                <c:pt idx="7917">
                  <c:v>15.799288036280029</c:v>
                </c:pt>
                <c:pt idx="7918">
                  <c:v>15.788945603618879</c:v>
                </c:pt>
                <c:pt idx="7919">
                  <c:v>15.757129808059828</c:v>
                </c:pt>
                <c:pt idx="7920">
                  <c:v>15.727355837191018</c:v>
                </c:pt>
                <c:pt idx="7921">
                  <c:v>15.674716275765691</c:v>
                </c:pt>
                <c:pt idx="7922">
                  <c:v>15.671416875811522</c:v>
                </c:pt>
                <c:pt idx="7923">
                  <c:v>15.647011193473222</c:v>
                </c:pt>
                <c:pt idx="7924">
                  <c:v>15.619558201072712</c:v>
                </c:pt>
                <c:pt idx="7925">
                  <c:v>15.612073634075916</c:v>
                </c:pt>
                <c:pt idx="7926">
                  <c:v>15.607455279158211</c:v>
                </c:pt>
                <c:pt idx="7927">
                  <c:v>15.585217551428867</c:v>
                </c:pt>
                <c:pt idx="7928">
                  <c:v>15.534800330156257</c:v>
                </c:pt>
                <c:pt idx="7929">
                  <c:v>15.522073367460695</c:v>
                </c:pt>
                <c:pt idx="7930">
                  <c:v>15.503745586947307</c:v>
                </c:pt>
                <c:pt idx="7931">
                  <c:v>15.502856349960997</c:v>
                </c:pt>
                <c:pt idx="7932">
                  <c:v>15.499882046767679</c:v>
                </c:pt>
                <c:pt idx="7933">
                  <c:v>15.47694948286269</c:v>
                </c:pt>
                <c:pt idx="7934">
                  <c:v>15.465762582834147</c:v>
                </c:pt>
                <c:pt idx="7935">
                  <c:v>15.460332268341451</c:v>
                </c:pt>
                <c:pt idx="7936">
                  <c:v>15.425913668640046</c:v>
                </c:pt>
                <c:pt idx="7937">
                  <c:v>15.419171034020032</c:v>
                </c:pt>
                <c:pt idx="7938">
                  <c:v>15.417691909267802</c:v>
                </c:pt>
                <c:pt idx="7939">
                  <c:v>15.37915537290179</c:v>
                </c:pt>
                <c:pt idx="7940">
                  <c:v>15.348067086905647</c:v>
                </c:pt>
                <c:pt idx="7941">
                  <c:v>15.336828669325719</c:v>
                </c:pt>
                <c:pt idx="7942">
                  <c:v>15.319827064744107</c:v>
                </c:pt>
                <c:pt idx="7943">
                  <c:v>15.30066271429749</c:v>
                </c:pt>
                <c:pt idx="7944">
                  <c:v>15.294575998548185</c:v>
                </c:pt>
                <c:pt idx="7945">
                  <c:v>15.291184247461832</c:v>
                </c:pt>
                <c:pt idx="7946">
                  <c:v>15.28158687045428</c:v>
                </c:pt>
                <c:pt idx="7947">
                  <c:v>15.262296587502352</c:v>
                </c:pt>
                <c:pt idx="7948">
                  <c:v>15.259045610126131</c:v>
                </c:pt>
                <c:pt idx="7949">
                  <c:v>15.203786007323593</c:v>
                </c:pt>
                <c:pt idx="7950">
                  <c:v>15.159593617215309</c:v>
                </c:pt>
                <c:pt idx="7951">
                  <c:v>15.154034139827576</c:v>
                </c:pt>
                <c:pt idx="7952">
                  <c:v>15.144700985163533</c:v>
                </c:pt>
                <c:pt idx="7953">
                  <c:v>15.132265534497321</c:v>
                </c:pt>
                <c:pt idx="7954">
                  <c:v>15.118427010328586</c:v>
                </c:pt>
                <c:pt idx="7955">
                  <c:v>15.109285818969397</c:v>
                </c:pt>
                <c:pt idx="7956">
                  <c:v>15.093637166558151</c:v>
                </c:pt>
                <c:pt idx="7957">
                  <c:v>15.076898186759577</c:v>
                </c:pt>
                <c:pt idx="7958">
                  <c:v>15.014906145272136</c:v>
                </c:pt>
                <c:pt idx="7959">
                  <c:v>15.005717599489095</c:v>
                </c:pt>
                <c:pt idx="7960">
                  <c:v>15.001696688103493</c:v>
                </c:pt>
                <c:pt idx="7961">
                  <c:v>14.964590926238975</c:v>
                </c:pt>
                <c:pt idx="7962">
                  <c:v>14.922908487173103</c:v>
                </c:pt>
                <c:pt idx="7963">
                  <c:v>14.922749118500359</c:v>
                </c:pt>
                <c:pt idx="7964">
                  <c:v>14.896844367907267</c:v>
                </c:pt>
                <c:pt idx="7965">
                  <c:v>14.881036307332765</c:v>
                </c:pt>
                <c:pt idx="7966">
                  <c:v>14.863281383274234</c:v>
                </c:pt>
                <c:pt idx="7967">
                  <c:v>14.857190973063112</c:v>
                </c:pt>
                <c:pt idx="7968">
                  <c:v>14.842176174660759</c:v>
                </c:pt>
                <c:pt idx="7969">
                  <c:v>14.781636599631916</c:v>
                </c:pt>
                <c:pt idx="7970">
                  <c:v>14.764691128003529</c:v>
                </c:pt>
                <c:pt idx="7971">
                  <c:v>14.760748080895983</c:v>
                </c:pt>
                <c:pt idx="7972">
                  <c:v>14.710883982624109</c:v>
                </c:pt>
                <c:pt idx="7973">
                  <c:v>14.707783510772513</c:v>
                </c:pt>
                <c:pt idx="7974">
                  <c:v>14.706968127929251</c:v>
                </c:pt>
                <c:pt idx="7975">
                  <c:v>14.705995691935364</c:v>
                </c:pt>
                <c:pt idx="7976">
                  <c:v>14.670332080249665</c:v>
                </c:pt>
                <c:pt idx="7977">
                  <c:v>14.6701592024131</c:v>
                </c:pt>
                <c:pt idx="7978">
                  <c:v>14.664426718278561</c:v>
                </c:pt>
                <c:pt idx="7979">
                  <c:v>14.658001208800671</c:v>
                </c:pt>
                <c:pt idx="7980">
                  <c:v>14.620486316680333</c:v>
                </c:pt>
                <c:pt idx="7981">
                  <c:v>14.606537401872041</c:v>
                </c:pt>
                <c:pt idx="7982">
                  <c:v>14.603234366031428</c:v>
                </c:pt>
                <c:pt idx="7983">
                  <c:v>14.599987927874613</c:v>
                </c:pt>
                <c:pt idx="7984">
                  <c:v>14.589275334201096</c:v>
                </c:pt>
                <c:pt idx="7985">
                  <c:v>14.570431376894573</c:v>
                </c:pt>
                <c:pt idx="7986">
                  <c:v>14.556457382590413</c:v>
                </c:pt>
                <c:pt idx="7987">
                  <c:v>14.550165241597796</c:v>
                </c:pt>
                <c:pt idx="7988">
                  <c:v>14.539083557594253</c:v>
                </c:pt>
                <c:pt idx="7989">
                  <c:v>14.530399254107939</c:v>
                </c:pt>
                <c:pt idx="7990">
                  <c:v>14.499219943997824</c:v>
                </c:pt>
                <c:pt idx="7991">
                  <c:v>14.493017622201837</c:v>
                </c:pt>
                <c:pt idx="7992">
                  <c:v>14.474572097582467</c:v>
                </c:pt>
                <c:pt idx="7993">
                  <c:v>14.454375056434971</c:v>
                </c:pt>
                <c:pt idx="7994">
                  <c:v>14.444169330364943</c:v>
                </c:pt>
                <c:pt idx="7995">
                  <c:v>14.424824459173147</c:v>
                </c:pt>
                <c:pt idx="7996">
                  <c:v>14.421763376043808</c:v>
                </c:pt>
                <c:pt idx="7997">
                  <c:v>14.42013814294136</c:v>
                </c:pt>
                <c:pt idx="7998">
                  <c:v>14.416926500952501</c:v>
                </c:pt>
                <c:pt idx="7999">
                  <c:v>14.415136607107785</c:v>
                </c:pt>
                <c:pt idx="8000">
                  <c:v>14.409789860775385</c:v>
                </c:pt>
                <c:pt idx="8001">
                  <c:v>14.403138229624107</c:v>
                </c:pt>
                <c:pt idx="8002">
                  <c:v>14.392808724135344</c:v>
                </c:pt>
                <c:pt idx="8003">
                  <c:v>14.379334040980215</c:v>
                </c:pt>
                <c:pt idx="8004">
                  <c:v>14.372128764272915</c:v>
                </c:pt>
                <c:pt idx="8005">
                  <c:v>14.370025971041697</c:v>
                </c:pt>
                <c:pt idx="8006">
                  <c:v>14.362109445861723</c:v>
                </c:pt>
                <c:pt idx="8007">
                  <c:v>14.317320948193235</c:v>
                </c:pt>
                <c:pt idx="8008">
                  <c:v>14.312692119153386</c:v>
                </c:pt>
                <c:pt idx="8009">
                  <c:v>14.254891434656791</c:v>
                </c:pt>
                <c:pt idx="8010">
                  <c:v>14.219625285080252</c:v>
                </c:pt>
                <c:pt idx="8011">
                  <c:v>14.163566497729651</c:v>
                </c:pt>
                <c:pt idx="8012">
                  <c:v>14.158272438420058</c:v>
                </c:pt>
                <c:pt idx="8013">
                  <c:v>14.144254125629443</c:v>
                </c:pt>
                <c:pt idx="8014">
                  <c:v>14.133148863009163</c:v>
                </c:pt>
                <c:pt idx="8015">
                  <c:v>14.083171978233963</c:v>
                </c:pt>
                <c:pt idx="8016">
                  <c:v>14.07659688498171</c:v>
                </c:pt>
                <c:pt idx="8017">
                  <c:v>14.06311944381344</c:v>
                </c:pt>
                <c:pt idx="8018">
                  <c:v>14.058479477568712</c:v>
                </c:pt>
                <c:pt idx="8019">
                  <c:v>14.05001520584071</c:v>
                </c:pt>
                <c:pt idx="8020">
                  <c:v>14.04875756330072</c:v>
                </c:pt>
                <c:pt idx="8021">
                  <c:v>14.048150779491001</c:v>
                </c:pt>
                <c:pt idx="8022">
                  <c:v>14.043414182159166</c:v>
                </c:pt>
                <c:pt idx="8023">
                  <c:v>14.031389626643808</c:v>
                </c:pt>
                <c:pt idx="8024">
                  <c:v>14.018374322420406</c:v>
                </c:pt>
                <c:pt idx="8025">
                  <c:v>13.983714529760297</c:v>
                </c:pt>
                <c:pt idx="8026">
                  <c:v>13.974599944070009</c:v>
                </c:pt>
                <c:pt idx="8027">
                  <c:v>13.910242436944056</c:v>
                </c:pt>
                <c:pt idx="8028">
                  <c:v>13.883051856934783</c:v>
                </c:pt>
                <c:pt idx="8029">
                  <c:v>13.882544288846407</c:v>
                </c:pt>
                <c:pt idx="8030">
                  <c:v>13.815860941878091</c:v>
                </c:pt>
                <c:pt idx="8031">
                  <c:v>13.806235168819811</c:v>
                </c:pt>
                <c:pt idx="8032">
                  <c:v>13.804932434262795</c:v>
                </c:pt>
                <c:pt idx="8033">
                  <c:v>13.735443936783323</c:v>
                </c:pt>
                <c:pt idx="8034">
                  <c:v>13.7353111227049</c:v>
                </c:pt>
                <c:pt idx="8035">
                  <c:v>13.704015774614556</c:v>
                </c:pt>
                <c:pt idx="8036">
                  <c:v>13.694051610718279</c:v>
                </c:pt>
                <c:pt idx="8037">
                  <c:v>13.692634088731678</c:v>
                </c:pt>
                <c:pt idx="8038">
                  <c:v>13.680713053313621</c:v>
                </c:pt>
                <c:pt idx="8039">
                  <c:v>13.676955006776307</c:v>
                </c:pt>
                <c:pt idx="8040">
                  <c:v>13.672765388489195</c:v>
                </c:pt>
                <c:pt idx="8041">
                  <c:v>13.648737545905949</c:v>
                </c:pt>
                <c:pt idx="8042">
                  <c:v>13.64040374651527</c:v>
                </c:pt>
                <c:pt idx="8043">
                  <c:v>13.63924263243606</c:v>
                </c:pt>
                <c:pt idx="8044">
                  <c:v>13.636882160689998</c:v>
                </c:pt>
                <c:pt idx="8045">
                  <c:v>13.633559551177948</c:v>
                </c:pt>
                <c:pt idx="8046">
                  <c:v>13.589010036816381</c:v>
                </c:pt>
                <c:pt idx="8047">
                  <c:v>13.586108405807465</c:v>
                </c:pt>
                <c:pt idx="8048">
                  <c:v>13.582577949115034</c:v>
                </c:pt>
                <c:pt idx="8049">
                  <c:v>13.553280532536171</c:v>
                </c:pt>
                <c:pt idx="8050">
                  <c:v>13.545734273426383</c:v>
                </c:pt>
                <c:pt idx="8051">
                  <c:v>13.536922045975055</c:v>
                </c:pt>
                <c:pt idx="8052">
                  <c:v>13.531909981758655</c:v>
                </c:pt>
                <c:pt idx="8053">
                  <c:v>13.527277362400659</c:v>
                </c:pt>
                <c:pt idx="8054">
                  <c:v>13.469269544557763</c:v>
                </c:pt>
                <c:pt idx="8055">
                  <c:v>13.443000440189163</c:v>
                </c:pt>
                <c:pt idx="8056">
                  <c:v>13.432767523703951</c:v>
                </c:pt>
                <c:pt idx="8057">
                  <c:v>13.418934151768291</c:v>
                </c:pt>
                <c:pt idx="8058">
                  <c:v>13.418220307445294</c:v>
                </c:pt>
                <c:pt idx="8059">
                  <c:v>13.407102873761234</c:v>
                </c:pt>
                <c:pt idx="8060">
                  <c:v>13.401319441296424</c:v>
                </c:pt>
                <c:pt idx="8061">
                  <c:v>13.391222275616006</c:v>
                </c:pt>
                <c:pt idx="8062">
                  <c:v>13.388817777606707</c:v>
                </c:pt>
                <c:pt idx="8063">
                  <c:v>13.386568858449198</c:v>
                </c:pt>
                <c:pt idx="8064">
                  <c:v>13.38625936756892</c:v>
                </c:pt>
                <c:pt idx="8065">
                  <c:v>13.350775418043156</c:v>
                </c:pt>
                <c:pt idx="8066">
                  <c:v>13.349870082809682</c:v>
                </c:pt>
                <c:pt idx="8067">
                  <c:v>13.343757122510178</c:v>
                </c:pt>
                <c:pt idx="8068">
                  <c:v>13.340411622630549</c:v>
                </c:pt>
                <c:pt idx="8069">
                  <c:v>13.334085087146402</c:v>
                </c:pt>
                <c:pt idx="8070">
                  <c:v>13.30180599599573</c:v>
                </c:pt>
                <c:pt idx="8071">
                  <c:v>13.269379606632159</c:v>
                </c:pt>
                <c:pt idx="8072">
                  <c:v>13.252627896819158</c:v>
                </c:pt>
                <c:pt idx="8073">
                  <c:v>13.230389229569647</c:v>
                </c:pt>
                <c:pt idx="8074">
                  <c:v>13.223994688691596</c:v>
                </c:pt>
                <c:pt idx="8075">
                  <c:v>13.22349947966017</c:v>
                </c:pt>
                <c:pt idx="8076">
                  <c:v>13.210858120286526</c:v>
                </c:pt>
                <c:pt idx="8077">
                  <c:v>13.187923086690368</c:v>
                </c:pt>
                <c:pt idx="8078">
                  <c:v>13.178620332608576</c:v>
                </c:pt>
                <c:pt idx="8079">
                  <c:v>13.177020369993084</c:v>
                </c:pt>
                <c:pt idx="8080">
                  <c:v>13.174216400346934</c:v>
                </c:pt>
                <c:pt idx="8081">
                  <c:v>13.161781769309275</c:v>
                </c:pt>
                <c:pt idx="8082">
                  <c:v>13.150974518266414</c:v>
                </c:pt>
                <c:pt idx="8083">
                  <c:v>13.145838699413027</c:v>
                </c:pt>
                <c:pt idx="8084">
                  <c:v>13.094646057330376</c:v>
                </c:pt>
                <c:pt idx="8085">
                  <c:v>13.086379899188197</c:v>
                </c:pt>
                <c:pt idx="8086">
                  <c:v>13.063728170894573</c:v>
                </c:pt>
                <c:pt idx="8087">
                  <c:v>13.057988164135006</c:v>
                </c:pt>
                <c:pt idx="8088">
                  <c:v>13.004380537526616</c:v>
                </c:pt>
                <c:pt idx="8089">
                  <c:v>12.987858801112134</c:v>
                </c:pt>
                <c:pt idx="8090">
                  <c:v>12.98050577631582</c:v>
                </c:pt>
                <c:pt idx="8091">
                  <c:v>12.94778360865606</c:v>
                </c:pt>
                <c:pt idx="8092">
                  <c:v>12.859536457302854</c:v>
                </c:pt>
                <c:pt idx="8093">
                  <c:v>12.858670154231856</c:v>
                </c:pt>
                <c:pt idx="8094">
                  <c:v>12.836273306808661</c:v>
                </c:pt>
                <c:pt idx="8095">
                  <c:v>12.830518412436161</c:v>
                </c:pt>
                <c:pt idx="8096">
                  <c:v>12.824525082947586</c:v>
                </c:pt>
                <c:pt idx="8097">
                  <c:v>12.803804193478264</c:v>
                </c:pt>
                <c:pt idx="8098">
                  <c:v>12.795417438718292</c:v>
                </c:pt>
                <c:pt idx="8099">
                  <c:v>12.788928993196553</c:v>
                </c:pt>
                <c:pt idx="8100">
                  <c:v>12.775047312929821</c:v>
                </c:pt>
                <c:pt idx="8101">
                  <c:v>12.769959476928527</c:v>
                </c:pt>
                <c:pt idx="8102">
                  <c:v>12.757327152239412</c:v>
                </c:pt>
                <c:pt idx="8103">
                  <c:v>12.744779742165353</c:v>
                </c:pt>
                <c:pt idx="8104">
                  <c:v>12.731216493706443</c:v>
                </c:pt>
                <c:pt idx="8105">
                  <c:v>12.722948413540863</c:v>
                </c:pt>
                <c:pt idx="8106">
                  <c:v>12.686157190509547</c:v>
                </c:pt>
                <c:pt idx="8107">
                  <c:v>12.683448652123136</c:v>
                </c:pt>
                <c:pt idx="8108">
                  <c:v>12.658366104941091</c:v>
                </c:pt>
                <c:pt idx="8109">
                  <c:v>12.653921082213504</c:v>
                </c:pt>
                <c:pt idx="8110">
                  <c:v>12.635789619034963</c:v>
                </c:pt>
                <c:pt idx="8111">
                  <c:v>12.615617804926146</c:v>
                </c:pt>
                <c:pt idx="8112">
                  <c:v>12.608807772997016</c:v>
                </c:pt>
                <c:pt idx="8113">
                  <c:v>12.600106259766273</c:v>
                </c:pt>
                <c:pt idx="8114">
                  <c:v>12.598868061530133</c:v>
                </c:pt>
                <c:pt idx="8115">
                  <c:v>12.579393692567686</c:v>
                </c:pt>
                <c:pt idx="8116">
                  <c:v>12.574422757454776</c:v>
                </c:pt>
                <c:pt idx="8117">
                  <c:v>12.545596779968452</c:v>
                </c:pt>
                <c:pt idx="8118">
                  <c:v>12.507079639779823</c:v>
                </c:pt>
                <c:pt idx="8119">
                  <c:v>12.477697392781337</c:v>
                </c:pt>
                <c:pt idx="8120">
                  <c:v>12.457632171817814</c:v>
                </c:pt>
                <c:pt idx="8121">
                  <c:v>12.4492910199746</c:v>
                </c:pt>
                <c:pt idx="8122">
                  <c:v>12.447480648833862</c:v>
                </c:pt>
                <c:pt idx="8123">
                  <c:v>12.443419716947169</c:v>
                </c:pt>
                <c:pt idx="8124">
                  <c:v>12.426492304830365</c:v>
                </c:pt>
                <c:pt idx="8125">
                  <c:v>12.415871520962446</c:v>
                </c:pt>
                <c:pt idx="8126">
                  <c:v>12.404361000526166</c:v>
                </c:pt>
                <c:pt idx="8127">
                  <c:v>12.28442767664634</c:v>
                </c:pt>
                <c:pt idx="8128">
                  <c:v>12.266262762805384</c:v>
                </c:pt>
                <c:pt idx="8129">
                  <c:v>12.249280076400215</c:v>
                </c:pt>
                <c:pt idx="8130">
                  <c:v>12.243664009483545</c:v>
                </c:pt>
                <c:pt idx="8131">
                  <c:v>12.199072840638705</c:v>
                </c:pt>
                <c:pt idx="8132">
                  <c:v>12.193207588723661</c:v>
                </c:pt>
                <c:pt idx="8133">
                  <c:v>12.192727404035004</c:v>
                </c:pt>
                <c:pt idx="8134">
                  <c:v>12.1856817090673</c:v>
                </c:pt>
                <c:pt idx="8135">
                  <c:v>12.173069546576016</c:v>
                </c:pt>
                <c:pt idx="8136">
                  <c:v>12.170674711350213</c:v>
                </c:pt>
                <c:pt idx="8137">
                  <c:v>12.160011779310135</c:v>
                </c:pt>
                <c:pt idx="8138">
                  <c:v>12.141509583774782</c:v>
                </c:pt>
                <c:pt idx="8139">
                  <c:v>12.122060279696493</c:v>
                </c:pt>
                <c:pt idx="8140">
                  <c:v>12.107435242874024</c:v>
                </c:pt>
                <c:pt idx="8141">
                  <c:v>12.083798584018311</c:v>
                </c:pt>
                <c:pt idx="8142">
                  <c:v>12.064719662144025</c:v>
                </c:pt>
                <c:pt idx="8143">
                  <c:v>12.04927958652838</c:v>
                </c:pt>
                <c:pt idx="8144">
                  <c:v>12.024539912222348</c:v>
                </c:pt>
                <c:pt idx="8145">
                  <c:v>12.019637889271859</c:v>
                </c:pt>
                <c:pt idx="8146">
                  <c:v>11.996383110859064</c:v>
                </c:pt>
                <c:pt idx="8147">
                  <c:v>11.991531982888612</c:v>
                </c:pt>
                <c:pt idx="8148">
                  <c:v>11.986684627111222</c:v>
                </c:pt>
                <c:pt idx="8149">
                  <c:v>11.964597652441213</c:v>
                </c:pt>
                <c:pt idx="8150">
                  <c:v>11.945353088274846</c:v>
                </c:pt>
                <c:pt idx="8151">
                  <c:v>11.880946592168163</c:v>
                </c:pt>
                <c:pt idx="8152">
                  <c:v>11.857308801853026</c:v>
                </c:pt>
                <c:pt idx="8153">
                  <c:v>11.813787386404808</c:v>
                </c:pt>
                <c:pt idx="8154">
                  <c:v>11.77672319048868</c:v>
                </c:pt>
                <c:pt idx="8155">
                  <c:v>11.733678329642498</c:v>
                </c:pt>
                <c:pt idx="8156">
                  <c:v>11.712833588489364</c:v>
                </c:pt>
                <c:pt idx="8157">
                  <c:v>11.70781582412045</c:v>
                </c:pt>
                <c:pt idx="8158">
                  <c:v>11.692356111681235</c:v>
                </c:pt>
                <c:pt idx="8159">
                  <c:v>11.68562686049178</c:v>
                </c:pt>
                <c:pt idx="8160">
                  <c:v>11.683703525873447</c:v>
                </c:pt>
                <c:pt idx="8161">
                  <c:v>11.662195258130756</c:v>
                </c:pt>
                <c:pt idx="8162">
                  <c:v>11.620056021356081</c:v>
                </c:pt>
                <c:pt idx="8163">
                  <c:v>11.619926856748712</c:v>
                </c:pt>
                <c:pt idx="8164">
                  <c:v>11.607424255637092</c:v>
                </c:pt>
                <c:pt idx="8165">
                  <c:v>11.598649684846624</c:v>
                </c:pt>
                <c:pt idx="8166">
                  <c:v>11.583272929132873</c:v>
                </c:pt>
                <c:pt idx="8167">
                  <c:v>11.553102485227081</c:v>
                </c:pt>
                <c:pt idx="8168">
                  <c:v>11.535601002363222</c:v>
                </c:pt>
                <c:pt idx="8169">
                  <c:v>11.505430820566152</c:v>
                </c:pt>
                <c:pt idx="8170">
                  <c:v>11.478393514114146</c:v>
                </c:pt>
                <c:pt idx="8171">
                  <c:v>11.4780922876877</c:v>
                </c:pt>
                <c:pt idx="8172">
                  <c:v>11.409494428299144</c:v>
                </c:pt>
                <c:pt idx="8173">
                  <c:v>11.381862573202914</c:v>
                </c:pt>
                <c:pt idx="8174">
                  <c:v>11.359118496834981</c:v>
                </c:pt>
                <c:pt idx="8175">
                  <c:v>11.355400536808247</c:v>
                </c:pt>
                <c:pt idx="8176">
                  <c:v>11.345254557139699</c:v>
                </c:pt>
                <c:pt idx="8177">
                  <c:v>11.315364517266257</c:v>
                </c:pt>
                <c:pt idx="8178">
                  <c:v>11.308258374132354</c:v>
                </c:pt>
                <c:pt idx="8179">
                  <c:v>11.276219906146059</c:v>
                </c:pt>
                <c:pt idx="8180">
                  <c:v>11.272288841567747</c:v>
                </c:pt>
                <c:pt idx="8181">
                  <c:v>11.263898425522102</c:v>
                </c:pt>
                <c:pt idx="8182">
                  <c:v>11.221356088843523</c:v>
                </c:pt>
                <c:pt idx="8183">
                  <c:v>11.213878279349281</c:v>
                </c:pt>
                <c:pt idx="8184">
                  <c:v>11.205390931916547</c:v>
                </c:pt>
                <c:pt idx="8185">
                  <c:v>11.194515221323281</c:v>
                </c:pt>
                <c:pt idx="8186">
                  <c:v>11.167267652649763</c:v>
                </c:pt>
                <c:pt idx="8187">
                  <c:v>11.166132320220921</c:v>
                </c:pt>
                <c:pt idx="8188">
                  <c:v>11.159395436134792</c:v>
                </c:pt>
                <c:pt idx="8189">
                  <c:v>11.15205575284933</c:v>
                </c:pt>
                <c:pt idx="8190">
                  <c:v>11.13483563579369</c:v>
                </c:pt>
                <c:pt idx="8191">
                  <c:v>11.121873880984873</c:v>
                </c:pt>
                <c:pt idx="8192">
                  <c:v>11.103025019253161</c:v>
                </c:pt>
                <c:pt idx="8193">
                  <c:v>11.083518252450203</c:v>
                </c:pt>
                <c:pt idx="8194">
                  <c:v>11.082115636175418</c:v>
                </c:pt>
                <c:pt idx="8195">
                  <c:v>11.079238940634122</c:v>
                </c:pt>
                <c:pt idx="8196">
                  <c:v>11.051977677533349</c:v>
                </c:pt>
                <c:pt idx="8197">
                  <c:v>11.045319403622578</c:v>
                </c:pt>
                <c:pt idx="8198">
                  <c:v>11.03432611358344</c:v>
                </c:pt>
                <c:pt idx="8199">
                  <c:v>11.020280168335097</c:v>
                </c:pt>
                <c:pt idx="8200">
                  <c:v>11.005096349936281</c:v>
                </c:pt>
                <c:pt idx="8201">
                  <c:v>10.995603789234972</c:v>
                </c:pt>
                <c:pt idx="8202">
                  <c:v>10.976898826542428</c:v>
                </c:pt>
                <c:pt idx="8203">
                  <c:v>10.954221944345752</c:v>
                </c:pt>
                <c:pt idx="8204">
                  <c:v>10.950305713084765</c:v>
                </c:pt>
                <c:pt idx="8205">
                  <c:v>10.941182061997894</c:v>
                </c:pt>
                <c:pt idx="8206">
                  <c:v>10.940039311315719</c:v>
                </c:pt>
                <c:pt idx="8207">
                  <c:v>10.917557145008816</c:v>
                </c:pt>
                <c:pt idx="8208">
                  <c:v>10.903197499946069</c:v>
                </c:pt>
                <c:pt idx="8209">
                  <c:v>10.894261539754496</c:v>
                </c:pt>
                <c:pt idx="8210">
                  <c:v>10.872880107547573</c:v>
                </c:pt>
                <c:pt idx="8211">
                  <c:v>10.860353320549883</c:v>
                </c:pt>
                <c:pt idx="8212">
                  <c:v>10.850036431563014</c:v>
                </c:pt>
                <c:pt idx="8213">
                  <c:v>10.848596197428579</c:v>
                </c:pt>
                <c:pt idx="8214">
                  <c:v>10.846322490299304</c:v>
                </c:pt>
                <c:pt idx="8215">
                  <c:v>10.811685610184954</c:v>
                </c:pt>
                <c:pt idx="8216">
                  <c:v>10.791744127458541</c:v>
                </c:pt>
                <c:pt idx="8217">
                  <c:v>10.791480433468562</c:v>
                </c:pt>
                <c:pt idx="8218">
                  <c:v>10.786828843934847</c:v>
                </c:pt>
                <c:pt idx="8219">
                  <c:v>10.782065094211196</c:v>
                </c:pt>
                <c:pt idx="8220">
                  <c:v>10.780573443334699</c:v>
                </c:pt>
                <c:pt idx="8221">
                  <c:v>10.740936758645894</c:v>
                </c:pt>
                <c:pt idx="8222">
                  <c:v>10.727836841790262</c:v>
                </c:pt>
                <c:pt idx="8223">
                  <c:v>10.727059697241472</c:v>
                </c:pt>
                <c:pt idx="8224">
                  <c:v>10.698356344601173</c:v>
                </c:pt>
                <c:pt idx="8225">
                  <c:v>10.671221219013935</c:v>
                </c:pt>
                <c:pt idx="8226">
                  <c:v>10.639218182447827</c:v>
                </c:pt>
                <c:pt idx="8227">
                  <c:v>10.627556025966996</c:v>
                </c:pt>
                <c:pt idx="8228">
                  <c:v>10.616214629907294</c:v>
                </c:pt>
                <c:pt idx="8229">
                  <c:v>10.615628766781494</c:v>
                </c:pt>
                <c:pt idx="8230">
                  <c:v>10.605850192443461</c:v>
                </c:pt>
                <c:pt idx="8231">
                  <c:v>10.589336859812045</c:v>
                </c:pt>
                <c:pt idx="8232">
                  <c:v>10.585566990607713</c:v>
                </c:pt>
                <c:pt idx="8233">
                  <c:v>10.578227068192081</c:v>
                </c:pt>
                <c:pt idx="8234">
                  <c:v>10.577442196465746</c:v>
                </c:pt>
                <c:pt idx="8235">
                  <c:v>10.567342624719549</c:v>
                </c:pt>
                <c:pt idx="8236">
                  <c:v>10.560879888833488</c:v>
                </c:pt>
                <c:pt idx="8237">
                  <c:v>10.560703979015196</c:v>
                </c:pt>
                <c:pt idx="8238">
                  <c:v>10.557666065803369</c:v>
                </c:pt>
                <c:pt idx="8239">
                  <c:v>10.557016688070442</c:v>
                </c:pt>
                <c:pt idx="8240">
                  <c:v>10.540588883621183</c:v>
                </c:pt>
                <c:pt idx="8241">
                  <c:v>10.52770725719901</c:v>
                </c:pt>
                <c:pt idx="8242">
                  <c:v>10.507784166909465</c:v>
                </c:pt>
                <c:pt idx="8243">
                  <c:v>10.498378945724786</c:v>
                </c:pt>
                <c:pt idx="8244">
                  <c:v>10.454875374915543</c:v>
                </c:pt>
                <c:pt idx="8245">
                  <c:v>10.439133899421304</c:v>
                </c:pt>
                <c:pt idx="8246">
                  <c:v>10.439115073336511</c:v>
                </c:pt>
                <c:pt idx="8247">
                  <c:v>10.435135473491286</c:v>
                </c:pt>
                <c:pt idx="8248">
                  <c:v>10.397409287168459</c:v>
                </c:pt>
                <c:pt idx="8249">
                  <c:v>10.391104646232904</c:v>
                </c:pt>
                <c:pt idx="8250">
                  <c:v>10.387669008748794</c:v>
                </c:pt>
                <c:pt idx="8251">
                  <c:v>10.38070089927324</c:v>
                </c:pt>
                <c:pt idx="8252">
                  <c:v>10.377177450253978</c:v>
                </c:pt>
                <c:pt idx="8253">
                  <c:v>10.359390880964385</c:v>
                </c:pt>
                <c:pt idx="8254">
                  <c:v>10.349905009987449</c:v>
                </c:pt>
                <c:pt idx="8255">
                  <c:v>10.285256686489252</c:v>
                </c:pt>
                <c:pt idx="8256">
                  <c:v>10.272140309664566</c:v>
                </c:pt>
                <c:pt idx="8257">
                  <c:v>10.27181557102616</c:v>
                </c:pt>
                <c:pt idx="8258">
                  <c:v>10.270921074869593</c:v>
                </c:pt>
                <c:pt idx="8259">
                  <c:v>10.265590732960044</c:v>
                </c:pt>
                <c:pt idx="8260">
                  <c:v>10.253896618184616</c:v>
                </c:pt>
                <c:pt idx="8261">
                  <c:v>10.247477705939286</c:v>
                </c:pt>
                <c:pt idx="8262">
                  <c:v>10.211294368566842</c:v>
                </c:pt>
                <c:pt idx="8263">
                  <c:v>10.18167724504386</c:v>
                </c:pt>
                <c:pt idx="8264">
                  <c:v>10.162296613637913</c:v>
                </c:pt>
                <c:pt idx="8265">
                  <c:v>10.147143189824329</c:v>
                </c:pt>
                <c:pt idx="8266">
                  <c:v>10.084393976167004</c:v>
                </c:pt>
                <c:pt idx="8267">
                  <c:v>10.080850958140143</c:v>
                </c:pt>
                <c:pt idx="8268">
                  <c:v>10.079638237347757</c:v>
                </c:pt>
                <c:pt idx="8269">
                  <c:v>10.069519800967056</c:v>
                </c:pt>
                <c:pt idx="8270">
                  <c:v>10.068783789582449</c:v>
                </c:pt>
                <c:pt idx="8271">
                  <c:v>10.048003450689444</c:v>
                </c:pt>
                <c:pt idx="8272">
                  <c:v>10.027798171582557</c:v>
                </c:pt>
                <c:pt idx="8273">
                  <c:v>10.001410466085899</c:v>
                </c:pt>
                <c:pt idx="8274">
                  <c:v>9.9876904189917521</c:v>
                </c:pt>
                <c:pt idx="8275">
                  <c:v>9.9702813641509671</c:v>
                </c:pt>
                <c:pt idx="8276">
                  <c:v>9.9490875309200248</c:v>
                </c:pt>
                <c:pt idx="8277">
                  <c:v>9.9478581832488882</c:v>
                </c:pt>
                <c:pt idx="8278">
                  <c:v>9.9439663595240315</c:v>
                </c:pt>
                <c:pt idx="8279">
                  <c:v>9.9298846606272821</c:v>
                </c:pt>
                <c:pt idx="8280">
                  <c:v>9.9210017984394181</c:v>
                </c:pt>
                <c:pt idx="8281">
                  <c:v>9.9196748637713306</c:v>
                </c:pt>
                <c:pt idx="8282">
                  <c:v>9.9081209717095451</c:v>
                </c:pt>
                <c:pt idx="8283">
                  <c:v>9.9069322775737731</c:v>
                </c:pt>
                <c:pt idx="8284">
                  <c:v>9.8880495192279074</c:v>
                </c:pt>
                <c:pt idx="8285">
                  <c:v>9.8865042810120034</c:v>
                </c:pt>
                <c:pt idx="8286">
                  <c:v>9.8758319625814561</c:v>
                </c:pt>
                <c:pt idx="8287">
                  <c:v>9.8591251180901516</c:v>
                </c:pt>
                <c:pt idx="8288">
                  <c:v>9.8528239386959928</c:v>
                </c:pt>
                <c:pt idx="8289">
                  <c:v>9.8382967241953772</c:v>
                </c:pt>
                <c:pt idx="8290">
                  <c:v>9.8090339157355668</c:v>
                </c:pt>
                <c:pt idx="8291">
                  <c:v>9.799174785530413</c:v>
                </c:pt>
                <c:pt idx="8292">
                  <c:v>9.7794227749315823</c:v>
                </c:pt>
                <c:pt idx="8293">
                  <c:v>9.7698795411745731</c:v>
                </c:pt>
                <c:pt idx="8294">
                  <c:v>9.7439969381254201</c:v>
                </c:pt>
                <c:pt idx="8295">
                  <c:v>9.7430444663615798</c:v>
                </c:pt>
                <c:pt idx="8296">
                  <c:v>9.7286538255875321</c:v>
                </c:pt>
                <c:pt idx="8297">
                  <c:v>9.6966934048808628</c:v>
                </c:pt>
                <c:pt idx="8298">
                  <c:v>9.6956298984997904</c:v>
                </c:pt>
                <c:pt idx="8299">
                  <c:v>9.6953761724128675</c:v>
                </c:pt>
                <c:pt idx="8300">
                  <c:v>9.6787954635003803</c:v>
                </c:pt>
                <c:pt idx="8301">
                  <c:v>9.6027421790263041</c:v>
                </c:pt>
                <c:pt idx="8302">
                  <c:v>9.5973890009234548</c:v>
                </c:pt>
                <c:pt idx="8303">
                  <c:v>9.5918545511573701</c:v>
                </c:pt>
                <c:pt idx="8304">
                  <c:v>9.5906286776349035</c:v>
                </c:pt>
                <c:pt idx="8305">
                  <c:v>9.5772227688312555</c:v>
                </c:pt>
                <c:pt idx="8306">
                  <c:v>9.5761643436145008</c:v>
                </c:pt>
                <c:pt idx="8307">
                  <c:v>9.5727376909588227</c:v>
                </c:pt>
                <c:pt idx="8308">
                  <c:v>9.5450369656785465</c:v>
                </c:pt>
                <c:pt idx="8309">
                  <c:v>9.5394295615096194</c:v>
                </c:pt>
                <c:pt idx="8310">
                  <c:v>9.5323590055077503</c:v>
                </c:pt>
                <c:pt idx="8311">
                  <c:v>9.5078336793154765</c:v>
                </c:pt>
                <c:pt idx="8312">
                  <c:v>9.4882133464577123</c:v>
                </c:pt>
                <c:pt idx="8313">
                  <c:v>9.4828207110004392</c:v>
                </c:pt>
                <c:pt idx="8314">
                  <c:v>9.4827598889416507</c:v>
                </c:pt>
                <c:pt idx="8315">
                  <c:v>9.4776030571367738</c:v>
                </c:pt>
                <c:pt idx="8316">
                  <c:v>9.4539570590912003</c:v>
                </c:pt>
                <c:pt idx="8317">
                  <c:v>9.4126410026781588</c:v>
                </c:pt>
                <c:pt idx="8318">
                  <c:v>9.4051067690821171</c:v>
                </c:pt>
                <c:pt idx="8319">
                  <c:v>9.3985636016327998</c:v>
                </c:pt>
                <c:pt idx="8320">
                  <c:v>9.3973556781369023</c:v>
                </c:pt>
                <c:pt idx="8321">
                  <c:v>9.3802544333833566</c:v>
                </c:pt>
                <c:pt idx="8322">
                  <c:v>9.3773480566105647</c:v>
                </c:pt>
                <c:pt idx="8323">
                  <c:v>9.3621585061225829</c:v>
                </c:pt>
                <c:pt idx="8324">
                  <c:v>9.3461129904372129</c:v>
                </c:pt>
                <c:pt idx="8325">
                  <c:v>9.3330727184897313</c:v>
                </c:pt>
                <c:pt idx="8326">
                  <c:v>9.2879550695877118</c:v>
                </c:pt>
                <c:pt idx="8327">
                  <c:v>9.2547710295751386</c:v>
                </c:pt>
                <c:pt idx="8328">
                  <c:v>9.2392076492755439</c:v>
                </c:pt>
                <c:pt idx="8329">
                  <c:v>9.2028468958736553</c:v>
                </c:pt>
                <c:pt idx="8330">
                  <c:v>9.1893546500244714</c:v>
                </c:pt>
                <c:pt idx="8331">
                  <c:v>9.1732496299732897</c:v>
                </c:pt>
                <c:pt idx="8332">
                  <c:v>9.1471758201213831</c:v>
                </c:pt>
                <c:pt idx="8333">
                  <c:v>9.1229191331940189</c:v>
                </c:pt>
                <c:pt idx="8334">
                  <c:v>9.1126857222556055</c:v>
                </c:pt>
                <c:pt idx="8335">
                  <c:v>9.0953291694245699</c:v>
                </c:pt>
                <c:pt idx="8336">
                  <c:v>9.0519388951941639</c:v>
                </c:pt>
                <c:pt idx="8337">
                  <c:v>9.05160019936827</c:v>
                </c:pt>
                <c:pt idx="8338">
                  <c:v>9.0480464035291703</c:v>
                </c:pt>
                <c:pt idx="8339">
                  <c:v>9.0314372932287128</c:v>
                </c:pt>
                <c:pt idx="8340">
                  <c:v>9.000760217733017</c:v>
                </c:pt>
                <c:pt idx="8341">
                  <c:v>8.9912573451695739</c:v>
                </c:pt>
                <c:pt idx="8342">
                  <c:v>8.9826878791449651</c:v>
                </c:pt>
                <c:pt idx="8343">
                  <c:v>8.981892983317481</c:v>
                </c:pt>
                <c:pt idx="8344">
                  <c:v>8.9784489603554665</c:v>
                </c:pt>
                <c:pt idx="8345">
                  <c:v>8.9585928022003589</c:v>
                </c:pt>
                <c:pt idx="8346">
                  <c:v>8.9561805038857738</c:v>
                </c:pt>
                <c:pt idx="8347">
                  <c:v>8.9438561742767746</c:v>
                </c:pt>
                <c:pt idx="8348">
                  <c:v>8.9197466289545773</c:v>
                </c:pt>
                <c:pt idx="8349">
                  <c:v>8.8548572691234142</c:v>
                </c:pt>
                <c:pt idx="8350">
                  <c:v>8.8134809803517626</c:v>
                </c:pt>
                <c:pt idx="8351">
                  <c:v>8.788050162774292</c:v>
                </c:pt>
                <c:pt idx="8352">
                  <c:v>8.7671870828930345</c:v>
                </c:pt>
                <c:pt idx="8353">
                  <c:v>8.7456047272812913</c:v>
                </c:pt>
                <c:pt idx="8354">
                  <c:v>8.7377144266133424</c:v>
                </c:pt>
                <c:pt idx="8355">
                  <c:v>8.6923090396903984</c:v>
                </c:pt>
                <c:pt idx="8356">
                  <c:v>8.6917454642166874</c:v>
                </c:pt>
                <c:pt idx="8357">
                  <c:v>8.683482000054294</c:v>
                </c:pt>
                <c:pt idx="8358">
                  <c:v>8.6729137937050407</c:v>
                </c:pt>
                <c:pt idx="8359">
                  <c:v>8.6641541583182597</c:v>
                </c:pt>
                <c:pt idx="8360">
                  <c:v>8.6567170949643835</c:v>
                </c:pt>
                <c:pt idx="8361">
                  <c:v>8.6337741366808061</c:v>
                </c:pt>
                <c:pt idx="8362">
                  <c:v>8.6271477112048025</c:v>
                </c:pt>
                <c:pt idx="8363">
                  <c:v>8.621569775949963</c:v>
                </c:pt>
                <c:pt idx="8364">
                  <c:v>8.610479528306076</c:v>
                </c:pt>
                <c:pt idx="8365">
                  <c:v>8.6060436094023736</c:v>
                </c:pt>
                <c:pt idx="8366">
                  <c:v>8.6007040883161157</c:v>
                </c:pt>
                <c:pt idx="8367">
                  <c:v>8.5710437780992503</c:v>
                </c:pt>
                <c:pt idx="8368">
                  <c:v>8.554416741724884</c:v>
                </c:pt>
                <c:pt idx="8369">
                  <c:v>8.5477078345916073</c:v>
                </c:pt>
                <c:pt idx="8370">
                  <c:v>8.5427699636143739</c:v>
                </c:pt>
                <c:pt idx="8371">
                  <c:v>8.530407135755544</c:v>
                </c:pt>
                <c:pt idx="8372">
                  <c:v>8.4827275516752234</c:v>
                </c:pt>
                <c:pt idx="8373">
                  <c:v>8.4772711682000921</c:v>
                </c:pt>
                <c:pt idx="8374">
                  <c:v>8.4515225396561569</c:v>
                </c:pt>
                <c:pt idx="8375">
                  <c:v>8.4466735901867995</c:v>
                </c:pt>
                <c:pt idx="8376">
                  <c:v>8.4235897571465923</c:v>
                </c:pt>
                <c:pt idx="8377">
                  <c:v>8.421423018122697</c:v>
                </c:pt>
                <c:pt idx="8378">
                  <c:v>8.4135660104870649</c:v>
                </c:pt>
                <c:pt idx="8379">
                  <c:v>8.4037189458926154</c:v>
                </c:pt>
                <c:pt idx="8380">
                  <c:v>8.3989125086948277</c:v>
                </c:pt>
                <c:pt idx="8381">
                  <c:v>8.3982902123253531</c:v>
                </c:pt>
                <c:pt idx="8382">
                  <c:v>8.392453464713304</c:v>
                </c:pt>
                <c:pt idx="8383">
                  <c:v>8.3414697282363814</c:v>
                </c:pt>
                <c:pt idx="8384">
                  <c:v>8.2987417220693072</c:v>
                </c:pt>
                <c:pt idx="8385">
                  <c:v>8.2736989448606479</c:v>
                </c:pt>
                <c:pt idx="8386">
                  <c:v>8.2630927614269147</c:v>
                </c:pt>
                <c:pt idx="8387">
                  <c:v>8.2206100329762446</c:v>
                </c:pt>
                <c:pt idx="8388">
                  <c:v>8.1756613580376332</c:v>
                </c:pt>
                <c:pt idx="8389">
                  <c:v>8.1652790478517741</c:v>
                </c:pt>
                <c:pt idx="8390">
                  <c:v>8.1648056287332214</c:v>
                </c:pt>
                <c:pt idx="8391">
                  <c:v>8.1633562559461463</c:v>
                </c:pt>
                <c:pt idx="8392">
                  <c:v>8.143994627500927</c:v>
                </c:pt>
                <c:pt idx="8393">
                  <c:v>8.1218191130616493</c:v>
                </c:pt>
                <c:pt idx="8394">
                  <c:v>8.1194763716500535</c:v>
                </c:pt>
                <c:pt idx="8395">
                  <c:v>8.1163377463984592</c:v>
                </c:pt>
                <c:pt idx="8396">
                  <c:v>8.0936238909279385</c:v>
                </c:pt>
                <c:pt idx="8397">
                  <c:v>8.0886237960515004</c:v>
                </c:pt>
                <c:pt idx="8398">
                  <c:v>8.0838983026794846</c:v>
                </c:pt>
                <c:pt idx="8399">
                  <c:v>8.0775491989909991</c:v>
                </c:pt>
                <c:pt idx="8400">
                  <c:v>8.0762610679485043</c:v>
                </c:pt>
                <c:pt idx="8401">
                  <c:v>8.0583349015526569</c:v>
                </c:pt>
                <c:pt idx="8402">
                  <c:v>8.0555745870297049</c:v>
                </c:pt>
                <c:pt idx="8403">
                  <c:v>8.0487532754657902</c:v>
                </c:pt>
                <c:pt idx="8404">
                  <c:v>8.04260217778595</c:v>
                </c:pt>
                <c:pt idx="8405">
                  <c:v>7.9985088158475426</c:v>
                </c:pt>
                <c:pt idx="8406">
                  <c:v>7.9884190393329311</c:v>
                </c:pt>
                <c:pt idx="8407">
                  <c:v>7.9681228908510997</c:v>
                </c:pt>
                <c:pt idx="8408">
                  <c:v>7.9550918494571672</c:v>
                </c:pt>
                <c:pt idx="8409">
                  <c:v>7.9219733512277344</c:v>
                </c:pt>
                <c:pt idx="8410">
                  <c:v>7.919836669688042</c:v>
                </c:pt>
                <c:pt idx="8411">
                  <c:v>7.9190118417174302</c:v>
                </c:pt>
                <c:pt idx="8412">
                  <c:v>7.916861257803598</c:v>
                </c:pt>
                <c:pt idx="8413">
                  <c:v>7.9087246759493732</c:v>
                </c:pt>
                <c:pt idx="8414">
                  <c:v>7.8173222936030715</c:v>
                </c:pt>
                <c:pt idx="8415">
                  <c:v>7.7973852825543366</c:v>
                </c:pt>
                <c:pt idx="8416">
                  <c:v>7.7768932808301692</c:v>
                </c:pt>
                <c:pt idx="8417">
                  <c:v>7.7171243872895454</c:v>
                </c:pt>
                <c:pt idx="8418">
                  <c:v>7.6943544463040467</c:v>
                </c:pt>
                <c:pt idx="8419">
                  <c:v>7.6895595763335836</c:v>
                </c:pt>
                <c:pt idx="8420">
                  <c:v>7.660992950357687</c:v>
                </c:pt>
                <c:pt idx="8421">
                  <c:v>7.6588324052271766</c:v>
                </c:pt>
                <c:pt idx="8422">
                  <c:v>7.6576956519644952</c:v>
                </c:pt>
                <c:pt idx="8423">
                  <c:v>7.6400808539112024</c:v>
                </c:pt>
                <c:pt idx="8424">
                  <c:v>7.6278856133466508</c:v>
                </c:pt>
                <c:pt idx="8425">
                  <c:v>7.6116070665687738</c:v>
                </c:pt>
                <c:pt idx="8426">
                  <c:v>7.5972937339327462</c:v>
                </c:pt>
                <c:pt idx="8427">
                  <c:v>7.5939938052341764</c:v>
                </c:pt>
                <c:pt idx="8428">
                  <c:v>7.5803147486757538</c:v>
                </c:pt>
                <c:pt idx="8429">
                  <c:v>7.5674552898195637</c:v>
                </c:pt>
                <c:pt idx="8430">
                  <c:v>7.5530597827910411</c:v>
                </c:pt>
                <c:pt idx="8431">
                  <c:v>7.5369186568036302</c:v>
                </c:pt>
                <c:pt idx="8432">
                  <c:v>7.5106240561446089</c:v>
                </c:pt>
                <c:pt idx="8433">
                  <c:v>7.4960644713434652</c:v>
                </c:pt>
                <c:pt idx="8434">
                  <c:v>7.4812693347330077</c:v>
                </c:pt>
                <c:pt idx="8435">
                  <c:v>7.4626802686665812</c:v>
                </c:pt>
                <c:pt idx="8436">
                  <c:v>7.448317571887852</c:v>
                </c:pt>
                <c:pt idx="8437">
                  <c:v>7.4480222193898147</c:v>
                </c:pt>
                <c:pt idx="8438">
                  <c:v>7.4468567531438987</c:v>
                </c:pt>
                <c:pt idx="8439">
                  <c:v>7.4191938092596583</c:v>
                </c:pt>
                <c:pt idx="8440">
                  <c:v>7.4115208397126873</c:v>
                </c:pt>
                <c:pt idx="8441">
                  <c:v>7.4018600908287562</c:v>
                </c:pt>
                <c:pt idx="8442">
                  <c:v>7.3967164880423502</c:v>
                </c:pt>
                <c:pt idx="8443">
                  <c:v>7.3872023686462995</c:v>
                </c:pt>
                <c:pt idx="8444">
                  <c:v>7.3814660110015407</c:v>
                </c:pt>
                <c:pt idx="8445">
                  <c:v>7.3586574004257441</c:v>
                </c:pt>
                <c:pt idx="8446">
                  <c:v>7.3348789799590612</c:v>
                </c:pt>
                <c:pt idx="8447">
                  <c:v>7.3126165125596607</c:v>
                </c:pt>
                <c:pt idx="8448">
                  <c:v>7.2352699654534867</c:v>
                </c:pt>
                <c:pt idx="8449">
                  <c:v>7.2166906303524989</c:v>
                </c:pt>
                <c:pt idx="8450">
                  <c:v>7.2006040092908936</c:v>
                </c:pt>
                <c:pt idx="8451">
                  <c:v>7.1864988662827329</c:v>
                </c:pt>
                <c:pt idx="8452">
                  <c:v>7.1665772861331467</c:v>
                </c:pt>
                <c:pt idx="8453">
                  <c:v>7.165560696014472</c:v>
                </c:pt>
                <c:pt idx="8454">
                  <c:v>7.1647188586288157</c:v>
                </c:pt>
                <c:pt idx="8455">
                  <c:v>7.1566952398012971</c:v>
                </c:pt>
                <c:pt idx="8456">
                  <c:v>7.1494870170967912</c:v>
                </c:pt>
                <c:pt idx="8457">
                  <c:v>7.1200192379768916</c:v>
                </c:pt>
                <c:pt idx="8458">
                  <c:v>7.0852025856403706</c:v>
                </c:pt>
                <c:pt idx="8459">
                  <c:v>7.0762945853491726</c:v>
                </c:pt>
                <c:pt idx="8460">
                  <c:v>7.0467684661547239</c:v>
                </c:pt>
                <c:pt idx="8461">
                  <c:v>7.0177423783735859</c:v>
                </c:pt>
                <c:pt idx="8462">
                  <c:v>7.0012510312512894</c:v>
                </c:pt>
                <c:pt idx="8463">
                  <c:v>6.9936985256522952</c:v>
                </c:pt>
                <c:pt idx="8464">
                  <c:v>6.9723240891432265</c:v>
                </c:pt>
                <c:pt idx="8465">
                  <c:v>6.9451897459147425</c:v>
                </c:pt>
                <c:pt idx="8466">
                  <c:v>6.9226156459063146</c:v>
                </c:pt>
                <c:pt idx="8467">
                  <c:v>6.9043690031749554</c:v>
                </c:pt>
                <c:pt idx="8468">
                  <c:v>6.9012849053849452</c:v>
                </c:pt>
                <c:pt idx="8469">
                  <c:v>6.8913247797832184</c:v>
                </c:pt>
                <c:pt idx="8470">
                  <c:v>6.829566875721155</c:v>
                </c:pt>
                <c:pt idx="8471">
                  <c:v>6.7631077502280963</c:v>
                </c:pt>
                <c:pt idx="8472">
                  <c:v>6.7505071519590416</c:v>
                </c:pt>
                <c:pt idx="8473">
                  <c:v>6.7218082275095732</c:v>
                </c:pt>
                <c:pt idx="8474">
                  <c:v>6.6959704388449506</c:v>
                </c:pt>
                <c:pt idx="8475">
                  <c:v>6.6834062617735794</c:v>
                </c:pt>
                <c:pt idx="8476">
                  <c:v>6.67627557022392</c:v>
                </c:pt>
                <c:pt idx="8477">
                  <c:v>6.6721333877351965</c:v>
                </c:pt>
                <c:pt idx="8478">
                  <c:v>6.6405918302528812</c:v>
                </c:pt>
                <c:pt idx="8479">
                  <c:v>6.6226305188326604</c:v>
                </c:pt>
                <c:pt idx="8480">
                  <c:v>6.6202982434560145</c:v>
                </c:pt>
                <c:pt idx="8481">
                  <c:v>6.6178843450140734</c:v>
                </c:pt>
                <c:pt idx="8482">
                  <c:v>6.5521788533663976</c:v>
                </c:pt>
                <c:pt idx="8483">
                  <c:v>6.5511305755751801</c:v>
                </c:pt>
                <c:pt idx="8484">
                  <c:v>6.5409544076190578</c:v>
                </c:pt>
                <c:pt idx="8485">
                  <c:v>6.5377749825033167</c:v>
                </c:pt>
                <c:pt idx="8486">
                  <c:v>6.5213811040556795</c:v>
                </c:pt>
                <c:pt idx="8487">
                  <c:v>6.5193434910492263</c:v>
                </c:pt>
                <c:pt idx="8488">
                  <c:v>6.4944376380893747</c:v>
                </c:pt>
                <c:pt idx="8489">
                  <c:v>6.4904738554954422</c:v>
                </c:pt>
                <c:pt idx="8490">
                  <c:v>6.4634604584710527</c:v>
                </c:pt>
                <c:pt idx="8491">
                  <c:v>6.4474559663641351</c:v>
                </c:pt>
                <c:pt idx="8492">
                  <c:v>6.4285470374475375</c:v>
                </c:pt>
                <c:pt idx="8493">
                  <c:v>6.4205704308268832</c:v>
                </c:pt>
                <c:pt idx="8494">
                  <c:v>6.4172381956491806</c:v>
                </c:pt>
                <c:pt idx="8495">
                  <c:v>6.4098226664559448</c:v>
                </c:pt>
                <c:pt idx="8496">
                  <c:v>6.3978925026859397</c:v>
                </c:pt>
                <c:pt idx="8497">
                  <c:v>6.3842888531601885</c:v>
                </c:pt>
                <c:pt idx="8498">
                  <c:v>6.3800553146532062</c:v>
                </c:pt>
                <c:pt idx="8499">
                  <c:v>6.3719452533023038</c:v>
                </c:pt>
                <c:pt idx="8500">
                  <c:v>6.3664103739286162</c:v>
                </c:pt>
                <c:pt idx="8501">
                  <c:v>6.3070323883349699</c:v>
                </c:pt>
                <c:pt idx="8502">
                  <c:v>6.305244569775792</c:v>
                </c:pt>
                <c:pt idx="8503">
                  <c:v>6.2962921562694909</c:v>
                </c:pt>
                <c:pt idx="8504">
                  <c:v>6.2886549043157407</c:v>
                </c:pt>
                <c:pt idx="8505">
                  <c:v>6.2744531913769492</c:v>
                </c:pt>
                <c:pt idx="8506">
                  <c:v>6.2601447270781669</c:v>
                </c:pt>
                <c:pt idx="8507">
                  <c:v>6.2491720247203926</c:v>
                </c:pt>
                <c:pt idx="8508">
                  <c:v>6.242495384168592</c:v>
                </c:pt>
                <c:pt idx="8509">
                  <c:v>6.1606348996437186</c:v>
                </c:pt>
                <c:pt idx="8510">
                  <c:v>6.1423149615488741</c:v>
                </c:pt>
                <c:pt idx="8511">
                  <c:v>6.1323039658800269</c:v>
                </c:pt>
                <c:pt idx="8512">
                  <c:v>6.1235383140101529</c:v>
                </c:pt>
                <c:pt idx="8513">
                  <c:v>6.12343385685854</c:v>
                </c:pt>
                <c:pt idx="8514">
                  <c:v>6.0902437037984072</c:v>
                </c:pt>
                <c:pt idx="8515">
                  <c:v>6.0620741414047838</c:v>
                </c:pt>
                <c:pt idx="8516">
                  <c:v>6.0503282366823683</c:v>
                </c:pt>
                <c:pt idx="8517">
                  <c:v>6.0196004037800535</c:v>
                </c:pt>
                <c:pt idx="8518">
                  <c:v>5.9784468649623745</c:v>
                </c:pt>
                <c:pt idx="8519">
                  <c:v>5.9682073164248228</c:v>
                </c:pt>
                <c:pt idx="8520">
                  <c:v>5.94958974918484</c:v>
                </c:pt>
                <c:pt idx="8521">
                  <c:v>5.9454184001388599</c:v>
                </c:pt>
                <c:pt idx="8522">
                  <c:v>5.9414530101093836</c:v>
                </c:pt>
                <c:pt idx="8523">
                  <c:v>5.9126494057423127</c:v>
                </c:pt>
                <c:pt idx="8524">
                  <c:v>5.9045524222857884</c:v>
                </c:pt>
                <c:pt idx="8525">
                  <c:v>5.8900263099513195</c:v>
                </c:pt>
                <c:pt idx="8526">
                  <c:v>5.8898866441505522</c:v>
                </c:pt>
                <c:pt idx="8527">
                  <c:v>5.888079826330098</c:v>
                </c:pt>
                <c:pt idx="8528">
                  <c:v>5.8660203316580493</c:v>
                </c:pt>
                <c:pt idx="8529">
                  <c:v>5.8431259492906475</c:v>
                </c:pt>
                <c:pt idx="8530">
                  <c:v>5.833662383707261</c:v>
                </c:pt>
                <c:pt idx="8531">
                  <c:v>5.8093414898631091</c:v>
                </c:pt>
                <c:pt idx="8532">
                  <c:v>5.8006187933057545</c:v>
                </c:pt>
                <c:pt idx="8533">
                  <c:v>5.8002003370916357</c:v>
                </c:pt>
                <c:pt idx="8534">
                  <c:v>5.7820299396786776</c:v>
                </c:pt>
                <c:pt idx="8535">
                  <c:v>5.7468597814139146</c:v>
                </c:pt>
                <c:pt idx="8536">
                  <c:v>5.6978025881658168</c:v>
                </c:pt>
                <c:pt idx="8537">
                  <c:v>5.6960868946269692</c:v>
                </c:pt>
                <c:pt idx="8538">
                  <c:v>5.6894714165024993</c:v>
                </c:pt>
                <c:pt idx="8539">
                  <c:v>5.6873479988958051</c:v>
                </c:pt>
                <c:pt idx="8540">
                  <c:v>5.6628453231387361</c:v>
                </c:pt>
                <c:pt idx="8541">
                  <c:v>5.6089388418370074</c:v>
                </c:pt>
                <c:pt idx="8542">
                  <c:v>5.5903631910156619</c:v>
                </c:pt>
                <c:pt idx="8543">
                  <c:v>5.5881424622273821</c:v>
                </c:pt>
                <c:pt idx="8544">
                  <c:v>5.5259186657791783</c:v>
                </c:pt>
                <c:pt idx="8545">
                  <c:v>5.5251066159522093</c:v>
                </c:pt>
                <c:pt idx="8546">
                  <c:v>5.4831794374177392</c:v>
                </c:pt>
                <c:pt idx="8547">
                  <c:v>5.4768791554706802</c:v>
                </c:pt>
                <c:pt idx="8548">
                  <c:v>5.475447424400703</c:v>
                </c:pt>
                <c:pt idx="8549">
                  <c:v>5.4592919293899449</c:v>
                </c:pt>
                <c:pt idx="8550">
                  <c:v>5.4510348191962334</c:v>
                </c:pt>
                <c:pt idx="8551">
                  <c:v>5.435493981178845</c:v>
                </c:pt>
                <c:pt idx="8552">
                  <c:v>5.418007338377298</c:v>
                </c:pt>
                <c:pt idx="8553">
                  <c:v>5.417217470446297</c:v>
                </c:pt>
                <c:pt idx="8554">
                  <c:v>5.3702797903902315</c:v>
                </c:pt>
                <c:pt idx="8555">
                  <c:v>5.3699602847622083</c:v>
                </c:pt>
                <c:pt idx="8556">
                  <c:v>5.3592658213994824</c:v>
                </c:pt>
                <c:pt idx="8557">
                  <c:v>5.3568561371126497</c:v>
                </c:pt>
                <c:pt idx="8558">
                  <c:v>5.3490873495582241</c:v>
                </c:pt>
                <c:pt idx="8559">
                  <c:v>5.3447774532822017</c:v>
                </c:pt>
                <c:pt idx="8560">
                  <c:v>5.3381297703560602</c:v>
                </c:pt>
                <c:pt idx="8561">
                  <c:v>5.3227823220211485</c:v>
                </c:pt>
                <c:pt idx="8562">
                  <c:v>5.3174252859174187</c:v>
                </c:pt>
                <c:pt idx="8563">
                  <c:v>5.2786688566168793</c:v>
                </c:pt>
                <c:pt idx="8564">
                  <c:v>5.2431841028642943</c:v>
                </c:pt>
                <c:pt idx="8565">
                  <c:v>5.2421221281935404</c:v>
                </c:pt>
                <c:pt idx="8566">
                  <c:v>5.2371383752839593</c:v>
                </c:pt>
                <c:pt idx="8567">
                  <c:v>5.2361707168327545</c:v>
                </c:pt>
                <c:pt idx="8568">
                  <c:v>5.2326179070767243</c:v>
                </c:pt>
                <c:pt idx="8569">
                  <c:v>5.190059048738723</c:v>
                </c:pt>
                <c:pt idx="8570">
                  <c:v>5.1686438434507354</c:v>
                </c:pt>
                <c:pt idx="8571">
                  <c:v>5.1624365993641623</c:v>
                </c:pt>
                <c:pt idx="8572">
                  <c:v>5.1572263353562127</c:v>
                </c:pt>
                <c:pt idx="8573">
                  <c:v>5.1338302160327878</c:v>
                </c:pt>
                <c:pt idx="8574">
                  <c:v>5.1262172765308787</c:v>
                </c:pt>
                <c:pt idx="8575">
                  <c:v>5.1170214611501184</c:v>
                </c:pt>
                <c:pt idx="8576">
                  <c:v>5.1114964611451343</c:v>
                </c:pt>
                <c:pt idx="8577">
                  <c:v>5.1023208452916773</c:v>
                </c:pt>
                <c:pt idx="8578">
                  <c:v>5.0904481673738564</c:v>
                </c:pt>
                <c:pt idx="8579">
                  <c:v>5.073285791045504</c:v>
                </c:pt>
                <c:pt idx="8580">
                  <c:v>5.0557186135426129</c:v>
                </c:pt>
                <c:pt idx="8581">
                  <c:v>5.0246453245181222</c:v>
                </c:pt>
                <c:pt idx="8582">
                  <c:v>4.979087864120153</c:v>
                </c:pt>
                <c:pt idx="8583">
                  <c:v>4.9736683151012686</c:v>
                </c:pt>
                <c:pt idx="8584">
                  <c:v>4.9564651791172691</c:v>
                </c:pt>
                <c:pt idx="8585">
                  <c:v>4.9218664597450728</c:v>
                </c:pt>
                <c:pt idx="8586">
                  <c:v>4.9100107678273792</c:v>
                </c:pt>
                <c:pt idx="8587">
                  <c:v>4.8955956526196536</c:v>
                </c:pt>
                <c:pt idx="8588">
                  <c:v>4.8640468293219792</c:v>
                </c:pt>
                <c:pt idx="8589">
                  <c:v>4.8317917493398843</c:v>
                </c:pt>
                <c:pt idx="8590">
                  <c:v>4.8214782177173312</c:v>
                </c:pt>
                <c:pt idx="8591">
                  <c:v>4.8145143263775729</c:v>
                </c:pt>
                <c:pt idx="8592">
                  <c:v>4.7902819905885838</c:v>
                </c:pt>
                <c:pt idx="8593">
                  <c:v>4.7688850090566994</c:v>
                </c:pt>
                <c:pt idx="8594">
                  <c:v>4.7248111922216411</c:v>
                </c:pt>
                <c:pt idx="8595">
                  <c:v>4.7220268607714608</c:v>
                </c:pt>
                <c:pt idx="8596">
                  <c:v>4.6971883359112701</c:v>
                </c:pt>
                <c:pt idx="8597">
                  <c:v>4.6921258907199554</c:v>
                </c:pt>
                <c:pt idx="8598">
                  <c:v>4.6550837283457644</c:v>
                </c:pt>
                <c:pt idx="8599">
                  <c:v>4.652856136333452</c:v>
                </c:pt>
                <c:pt idx="8600">
                  <c:v>4.6295323981279513</c:v>
                </c:pt>
                <c:pt idx="8601">
                  <c:v>4.6285177170726417</c:v>
                </c:pt>
                <c:pt idx="8602">
                  <c:v>4.6134923201336813</c:v>
                </c:pt>
                <c:pt idx="8603">
                  <c:v>4.6016158229539865</c:v>
                </c:pt>
                <c:pt idx="8604">
                  <c:v>4.5945767030647877</c:v>
                </c:pt>
                <c:pt idx="8605">
                  <c:v>4.5856609819336933</c:v>
                </c:pt>
                <c:pt idx="8606">
                  <c:v>4.5695670815914182</c:v>
                </c:pt>
                <c:pt idx="8607">
                  <c:v>4.564044651053373</c:v>
                </c:pt>
                <c:pt idx="8608">
                  <c:v>4.5570825431227755</c:v>
                </c:pt>
                <c:pt idx="8609">
                  <c:v>4.5337069918683071</c:v>
                </c:pt>
                <c:pt idx="8610">
                  <c:v>4.514407628262437</c:v>
                </c:pt>
                <c:pt idx="8611">
                  <c:v>4.5058899431656272</c:v>
                </c:pt>
                <c:pt idx="8612">
                  <c:v>4.5013176430554704</c:v>
                </c:pt>
                <c:pt idx="8613">
                  <c:v>4.478073186104905</c:v>
                </c:pt>
                <c:pt idx="8614">
                  <c:v>4.4762029970283503</c:v>
                </c:pt>
                <c:pt idx="8615">
                  <c:v>4.4109483500675024</c:v>
                </c:pt>
                <c:pt idx="8616">
                  <c:v>4.3816136480622108</c:v>
                </c:pt>
                <c:pt idx="8617">
                  <c:v>4.3486427554970062</c:v>
                </c:pt>
                <c:pt idx="8618">
                  <c:v>4.3101987749978434</c:v>
                </c:pt>
                <c:pt idx="8619">
                  <c:v>4.3077705368823382</c:v>
                </c:pt>
                <c:pt idx="8620">
                  <c:v>4.2813255441581051</c:v>
                </c:pt>
                <c:pt idx="8621">
                  <c:v>4.2484697365420052</c:v>
                </c:pt>
                <c:pt idx="8622">
                  <c:v>4.2300448705357319</c:v>
                </c:pt>
                <c:pt idx="8623">
                  <c:v>4.2286715274535265</c:v>
                </c:pt>
                <c:pt idx="8624">
                  <c:v>4.2276839163750202</c:v>
                </c:pt>
                <c:pt idx="8625">
                  <c:v>4.22448520134704</c:v>
                </c:pt>
                <c:pt idx="8626">
                  <c:v>4.2184352653947244</c:v>
                </c:pt>
                <c:pt idx="8627">
                  <c:v>4.1833687217101971</c:v>
                </c:pt>
                <c:pt idx="8628">
                  <c:v>4.1552306175247464</c:v>
                </c:pt>
                <c:pt idx="8629">
                  <c:v>4.1528749437666237</c:v>
                </c:pt>
                <c:pt idx="8630">
                  <c:v>4.1513437530426893</c:v>
                </c:pt>
                <c:pt idx="8631">
                  <c:v>4.1432695278129366</c:v>
                </c:pt>
                <c:pt idx="8632">
                  <c:v>4.1415741687856915</c:v>
                </c:pt>
                <c:pt idx="8633">
                  <c:v>4.1387035263311178</c:v>
                </c:pt>
                <c:pt idx="8634">
                  <c:v>4.1163815910785928</c:v>
                </c:pt>
                <c:pt idx="8635">
                  <c:v>4.0720486877575546</c:v>
                </c:pt>
                <c:pt idx="8636">
                  <c:v>4.0690820106263805</c:v>
                </c:pt>
                <c:pt idx="8637">
                  <c:v>4.0534858284719988</c:v>
                </c:pt>
                <c:pt idx="8638">
                  <c:v>4.0494222371373825</c:v>
                </c:pt>
                <c:pt idx="8639">
                  <c:v>4.0317162433813207</c:v>
                </c:pt>
                <c:pt idx="8640">
                  <c:v>4.0150176904544743</c:v>
                </c:pt>
                <c:pt idx="8641">
                  <c:v>3.9841936394274553</c:v>
                </c:pt>
                <c:pt idx="8642">
                  <c:v>3.9515216845057739</c:v>
                </c:pt>
                <c:pt idx="8643">
                  <c:v>3.9117466169465995</c:v>
                </c:pt>
                <c:pt idx="8644">
                  <c:v>3.9111510026104961</c:v>
                </c:pt>
                <c:pt idx="8645">
                  <c:v>3.8870816145486953</c:v>
                </c:pt>
                <c:pt idx="8646">
                  <c:v>3.8408616897291061</c:v>
                </c:pt>
                <c:pt idx="8647">
                  <c:v>3.8364802236937265</c:v>
                </c:pt>
                <c:pt idx="8648">
                  <c:v>3.8136515090002958</c:v>
                </c:pt>
                <c:pt idx="8649">
                  <c:v>3.8103519763085276</c:v>
                </c:pt>
                <c:pt idx="8650">
                  <c:v>3.8057810888625734</c:v>
                </c:pt>
                <c:pt idx="8651">
                  <c:v>3.7702032914462382</c:v>
                </c:pt>
                <c:pt idx="8652">
                  <c:v>3.7617266499729953</c:v>
                </c:pt>
                <c:pt idx="8653">
                  <c:v>3.7001814570534872</c:v>
                </c:pt>
                <c:pt idx="8654">
                  <c:v>3.6985773292076529</c:v>
                </c:pt>
                <c:pt idx="8655">
                  <c:v>3.6918232918392384</c:v>
                </c:pt>
                <c:pt idx="8656">
                  <c:v>3.6386404226432059</c:v>
                </c:pt>
                <c:pt idx="8657">
                  <c:v>3.6382789893137493</c:v>
                </c:pt>
                <c:pt idx="8658">
                  <c:v>3.6302383653387831</c:v>
                </c:pt>
                <c:pt idx="8659">
                  <c:v>3.5897608849202225</c:v>
                </c:pt>
                <c:pt idx="8660">
                  <c:v>3.5864961476893593</c:v>
                </c:pt>
                <c:pt idx="8661">
                  <c:v>3.563951268849022</c:v>
                </c:pt>
                <c:pt idx="8662">
                  <c:v>3.554267764194031</c:v>
                </c:pt>
                <c:pt idx="8663">
                  <c:v>3.5357076987127289</c:v>
                </c:pt>
                <c:pt idx="8664">
                  <c:v>3.5094875720141063</c:v>
                </c:pt>
                <c:pt idx="8665">
                  <c:v>3.5012143529877298</c:v>
                </c:pt>
                <c:pt idx="8666">
                  <c:v>3.4950893019568969</c:v>
                </c:pt>
                <c:pt idx="8667">
                  <c:v>3.4932856469538054</c:v>
                </c:pt>
                <c:pt idx="8668">
                  <c:v>3.4616721946742639</c:v>
                </c:pt>
                <c:pt idx="8669">
                  <c:v>3.4520085141951755</c:v>
                </c:pt>
                <c:pt idx="8670">
                  <c:v>3.4150668568679792</c:v>
                </c:pt>
                <c:pt idx="8671">
                  <c:v>3.2980374607571159</c:v>
                </c:pt>
                <c:pt idx="8672">
                  <c:v>3.2609419277521123</c:v>
                </c:pt>
                <c:pt idx="8673">
                  <c:v>3.1615044754104398</c:v>
                </c:pt>
                <c:pt idx="8674">
                  <c:v>3.1111773433619976</c:v>
                </c:pt>
                <c:pt idx="8675">
                  <c:v>3.103547593093543</c:v>
                </c:pt>
                <c:pt idx="8676">
                  <c:v>3.0981201956955386</c:v>
                </c:pt>
                <c:pt idx="8677">
                  <c:v>3.0026269954394218</c:v>
                </c:pt>
                <c:pt idx="8678">
                  <c:v>2.989220437655594</c:v>
                </c:pt>
                <c:pt idx="8679">
                  <c:v>2.968238494470719</c:v>
                </c:pt>
                <c:pt idx="8680">
                  <c:v>2.9578726222611875</c:v>
                </c:pt>
                <c:pt idx="8681">
                  <c:v>2.9375816688647425</c:v>
                </c:pt>
                <c:pt idx="8682">
                  <c:v>2.9312907789257157</c:v>
                </c:pt>
                <c:pt idx="8683">
                  <c:v>2.9072075045619137</c:v>
                </c:pt>
                <c:pt idx="8684">
                  <c:v>2.9052920649607428</c:v>
                </c:pt>
                <c:pt idx="8685">
                  <c:v>2.8505950733899095</c:v>
                </c:pt>
                <c:pt idx="8686">
                  <c:v>2.8467835179708838</c:v>
                </c:pt>
                <c:pt idx="8687">
                  <c:v>2.8448938518203146</c:v>
                </c:pt>
                <c:pt idx="8688">
                  <c:v>2.8365459439617777</c:v>
                </c:pt>
                <c:pt idx="8689">
                  <c:v>2.8226308579254198</c:v>
                </c:pt>
                <c:pt idx="8690">
                  <c:v>2.8175512838286254</c:v>
                </c:pt>
                <c:pt idx="8691">
                  <c:v>2.710044490636859</c:v>
                </c:pt>
                <c:pt idx="8692">
                  <c:v>2.6559371522507211</c:v>
                </c:pt>
                <c:pt idx="8693">
                  <c:v>2.6286257993745279</c:v>
                </c:pt>
                <c:pt idx="8694">
                  <c:v>2.6200035529073453</c:v>
                </c:pt>
                <c:pt idx="8695">
                  <c:v>2.5870414170643978</c:v>
                </c:pt>
                <c:pt idx="8696">
                  <c:v>2.5468664456512076</c:v>
                </c:pt>
                <c:pt idx="8697">
                  <c:v>2.4939751563161607</c:v>
                </c:pt>
                <c:pt idx="8698">
                  <c:v>2.4209947412237596</c:v>
                </c:pt>
                <c:pt idx="8699">
                  <c:v>2.4174264334637119</c:v>
                </c:pt>
                <c:pt idx="8700">
                  <c:v>2.4050015793355328</c:v>
                </c:pt>
                <c:pt idx="8701">
                  <c:v>2.3304275400884822</c:v>
                </c:pt>
                <c:pt idx="8702">
                  <c:v>2.328497785859335</c:v>
                </c:pt>
                <c:pt idx="8703">
                  <c:v>2.3141661469635944</c:v>
                </c:pt>
                <c:pt idx="8704">
                  <c:v>2.2191840266800043</c:v>
                </c:pt>
                <c:pt idx="8705">
                  <c:v>2.1528783154195765</c:v>
                </c:pt>
                <c:pt idx="8706">
                  <c:v>2.0458292842167687</c:v>
                </c:pt>
                <c:pt idx="8707">
                  <c:v>2.0225091332085552</c:v>
                </c:pt>
                <c:pt idx="8708">
                  <c:v>1.9858864614259346</c:v>
                </c:pt>
                <c:pt idx="8709">
                  <c:v>1.9453026058249459</c:v>
                </c:pt>
                <c:pt idx="8710">
                  <c:v>1.8767169491800133</c:v>
                </c:pt>
                <c:pt idx="8711">
                  <c:v>1.731310834113569</c:v>
                </c:pt>
                <c:pt idx="8712">
                  <c:v>1.7205634763020801</c:v>
                </c:pt>
                <c:pt idx="8713">
                  <c:v>1.6240646198541011</c:v>
                </c:pt>
                <c:pt idx="8714">
                  <c:v>1.6087162080202384</c:v>
                </c:pt>
                <c:pt idx="8715">
                  <c:v>1.5976204206983937</c:v>
                </c:pt>
                <c:pt idx="8716">
                  <c:v>1.5913491986843189</c:v>
                </c:pt>
                <c:pt idx="8717">
                  <c:v>1.581748598472239</c:v>
                </c:pt>
                <c:pt idx="8718">
                  <c:v>1.5493031110108963</c:v>
                </c:pt>
                <c:pt idx="8719">
                  <c:v>1.5476271490091742</c:v>
                </c:pt>
                <c:pt idx="8720">
                  <c:v>1.5405918927244824</c:v>
                </c:pt>
                <c:pt idx="8721">
                  <c:v>1.4977704887020389</c:v>
                </c:pt>
                <c:pt idx="8722">
                  <c:v>1.4878912780708122</c:v>
                </c:pt>
                <c:pt idx="8723">
                  <c:v>1.4830744514038126</c:v>
                </c:pt>
                <c:pt idx="8724">
                  <c:v>1.356016663272489</c:v>
                </c:pt>
                <c:pt idx="8725">
                  <c:v>1.3307177332135192</c:v>
                </c:pt>
                <c:pt idx="8726">
                  <c:v>1.3077179787797582</c:v>
                </c:pt>
                <c:pt idx="8727">
                  <c:v>1.2501589466575658</c:v>
                </c:pt>
                <c:pt idx="8728">
                  <c:v>1.2056075451225552</c:v>
                </c:pt>
                <c:pt idx="8729">
                  <c:v>1.1805752354310524</c:v>
                </c:pt>
                <c:pt idx="8730">
                  <c:v>1.0858672174477781</c:v>
                </c:pt>
                <c:pt idx="8731">
                  <c:v>1.0856595880342186</c:v>
                </c:pt>
                <c:pt idx="8732">
                  <c:v>1.0306745706102893</c:v>
                </c:pt>
                <c:pt idx="8733">
                  <c:v>0.98727011176827173</c:v>
                </c:pt>
                <c:pt idx="8734">
                  <c:v>0.96073505622371669</c:v>
                </c:pt>
                <c:pt idx="8735">
                  <c:v>0.89168751521766265</c:v>
                </c:pt>
                <c:pt idx="8736">
                  <c:v>0.87472545253678491</c:v>
                </c:pt>
                <c:pt idx="8737">
                  <c:v>0.81538918905929703</c:v>
                </c:pt>
                <c:pt idx="8738">
                  <c:v>0.75561804449744263</c:v>
                </c:pt>
                <c:pt idx="8739">
                  <c:v>0.69613298167225401</c:v>
                </c:pt>
                <c:pt idx="8740">
                  <c:v>0.60820623624186465</c:v>
                </c:pt>
                <c:pt idx="8741">
                  <c:v>0.58079729345481479</c:v>
                </c:pt>
                <c:pt idx="8742">
                  <c:v>0.56337935234453129</c:v>
                </c:pt>
                <c:pt idx="8743">
                  <c:v>0.54531340211579371</c:v>
                </c:pt>
                <c:pt idx="8744">
                  <c:v>0.50092520103551985</c:v>
                </c:pt>
                <c:pt idx="8745">
                  <c:v>0.41957819256107548</c:v>
                </c:pt>
                <c:pt idx="8746">
                  <c:v>0.41128932430361426</c:v>
                </c:pt>
                <c:pt idx="8747">
                  <c:v>0.39511448128035193</c:v>
                </c:pt>
                <c:pt idx="8748">
                  <c:v>0.37012406446650431</c:v>
                </c:pt>
                <c:pt idx="8749">
                  <c:v>0.34485108763342065</c:v>
                </c:pt>
                <c:pt idx="8750">
                  <c:v>0.30603098471908813</c:v>
                </c:pt>
                <c:pt idx="8751">
                  <c:v>0.29838658727115064</c:v>
                </c:pt>
                <c:pt idx="8752">
                  <c:v>0.26657157320013802</c:v>
                </c:pt>
                <c:pt idx="8753">
                  <c:v>0.22857249742228919</c:v>
                </c:pt>
                <c:pt idx="8754">
                  <c:v>0.18593361324854177</c:v>
                </c:pt>
                <c:pt idx="8755">
                  <c:v>0.16573533788719175</c:v>
                </c:pt>
                <c:pt idx="8756">
                  <c:v>0.15611712927399818</c:v>
                </c:pt>
                <c:pt idx="8757">
                  <c:v>0.12449083782974654</c:v>
                </c:pt>
                <c:pt idx="8758">
                  <c:v>9.8346501563084901E-2</c:v>
                </c:pt>
              </c:numCache>
            </c:numRef>
          </c:val>
          <c:smooth val="0"/>
          <c:extLst>
            <c:ext xmlns:c16="http://schemas.microsoft.com/office/drawing/2014/chart" uri="{C3380CC4-5D6E-409C-BE32-E72D297353CC}">
              <c16:uniqueId val="{00000001-2416-47EA-9323-97E899E72643}"/>
            </c:ext>
          </c:extLst>
        </c:ser>
        <c:dLbls>
          <c:showLegendKey val="0"/>
          <c:showVal val="0"/>
          <c:showCatName val="0"/>
          <c:showSerName val="0"/>
          <c:showPercent val="0"/>
          <c:showBubbleSize val="0"/>
        </c:dLbls>
        <c:smooth val="0"/>
        <c:axId val="646708863"/>
        <c:axId val="646710111"/>
      </c:lineChart>
      <c:catAx>
        <c:axId val="646708863"/>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Arial" panose="020B0604020202020204" pitchFamily="34" charset="0"/>
                  </a:defRPr>
                </a:pPr>
                <a:r>
                  <a:rPr lang="en-IE"/>
                  <a:t>Share of the year</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chemeClr val="tx1"/>
            </a:solidFill>
            <a:round/>
          </a:ln>
          <a:effectLst/>
        </c:spPr>
        <c:txPr>
          <a:bodyPr rot="60000" spcFirstLastPara="1" vertOverflow="ellipsis" wrap="square" anchor="ctr" anchorCtr="1"/>
          <a:lstStyle/>
          <a:p>
            <a:pPr>
              <a:defRPr sz="1800" b="0" i="0" u="none" strike="noStrike" kern="1200" baseline="0">
                <a:solidFill>
                  <a:sysClr val="windowText" lastClr="000000"/>
                </a:solidFill>
                <a:latin typeface="+mn-lt"/>
                <a:ea typeface="+mn-ea"/>
                <a:cs typeface="Arial" panose="020B0604020202020204" pitchFamily="34" charset="0"/>
              </a:defRPr>
            </a:pPr>
            <a:endParaRPr lang="en-US"/>
          </a:p>
        </c:txPr>
        <c:crossAx val="646710111"/>
        <c:crosses val="autoZero"/>
        <c:auto val="1"/>
        <c:lblAlgn val="ctr"/>
        <c:lblOffset val="100"/>
        <c:tickMarkSkip val="2190"/>
        <c:noMultiLvlLbl val="0"/>
      </c:catAx>
      <c:valAx>
        <c:axId val="646710111"/>
        <c:scaling>
          <c:orientation val="minMax"/>
        </c:scaling>
        <c:delete val="0"/>
        <c:axPos val="l"/>
        <c:title>
          <c:tx>
            <c:rich>
              <a:bodyPr rot="-5400000" spcFirstLastPara="1" vertOverflow="ellipsis" vert="horz" wrap="square" anchor="ctr" anchorCtr="1"/>
              <a:lstStyle/>
              <a:p>
                <a:pPr algn="ctr" rtl="0">
                  <a:defRPr sz="1800" b="0" i="0" u="none" strike="noStrike" kern="1200" baseline="0">
                    <a:solidFill>
                      <a:sysClr val="windowText" lastClr="000000"/>
                    </a:solidFill>
                    <a:latin typeface="+mn-lt"/>
                    <a:ea typeface="+mn-ea"/>
                    <a:cs typeface="Arial" panose="020B0604020202020204" pitchFamily="34" charset="0"/>
                  </a:defRPr>
                </a:pPr>
                <a:r>
                  <a:rPr lang="en-IE"/>
                  <a:t>Load as a share of non synchronous generation (%)</a:t>
                </a:r>
              </a:p>
            </c:rich>
          </c:tx>
          <c:overlay val="0"/>
          <c:spPr>
            <a:noFill/>
            <a:ln>
              <a:noFill/>
            </a:ln>
            <a:effectLst/>
          </c:spPr>
          <c:txPr>
            <a:bodyPr rot="-5400000" spcFirstLastPara="1" vertOverflow="ellipsis" vert="horz" wrap="square" anchor="ctr" anchorCtr="1"/>
            <a:lstStyle/>
            <a:p>
              <a:pPr algn="ctr" rtl="0">
                <a:defRPr sz="1800" b="0" i="0" u="none" strike="noStrike" kern="1200" baseline="0">
                  <a:solidFill>
                    <a:sysClr val="windowText" lastClr="000000"/>
                  </a:solidFill>
                  <a:latin typeface="+mn-lt"/>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Arial" panose="020B0604020202020204" pitchFamily="34" charset="0"/>
              </a:defRPr>
            </a:pPr>
            <a:endParaRPr lang="en-US"/>
          </a:p>
        </c:txPr>
        <c:crossAx val="646708863"/>
        <c:crosses val="autoZero"/>
        <c:crossBetween val="between"/>
      </c:valAx>
      <c:spPr>
        <a:noFill/>
        <a:ln>
          <a:noFill/>
        </a:ln>
        <a:effectLst/>
      </c:spPr>
    </c:plotArea>
    <c:legend>
      <c:legendPos val="t"/>
      <c:layout>
        <c:manualLayout>
          <c:xMode val="edge"/>
          <c:yMode val="edge"/>
          <c:x val="0.19318153980752406"/>
          <c:y val="6.0185185185185182E-2"/>
          <c:w val="0.73030336832895892"/>
          <c:h val="7.3840405365995912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mn-lt"/>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68535883995141E-2"/>
          <c:y val="6.6797245216301357E-2"/>
          <c:w val="0.90112635344795711"/>
          <c:h val="0.77250145212039756"/>
        </c:manualLayout>
      </c:layout>
      <c:areaChart>
        <c:grouping val="stacked"/>
        <c:varyColors val="0"/>
        <c:ser>
          <c:idx val="1"/>
          <c:order val="0"/>
          <c:tx>
            <c:strRef>
              <c:f>'[final average graphs.xlsx]Sheet1'!$A$21</c:f>
              <c:strCache>
                <c:ptCount val="1"/>
                <c:pt idx="0">
                  <c:v>Heat Pumps</c:v>
                </c:pt>
              </c:strCache>
            </c:strRef>
          </c:tx>
          <c:spPr>
            <a:solidFill>
              <a:schemeClr val="accent2"/>
            </a:solidFill>
            <a:ln>
              <a:noFill/>
            </a:ln>
            <a:effectLst/>
          </c:spPr>
          <c:cat>
            <c:numRef>
              <c:f>'[final average graphs.xlsx]Sheet1'!$C$1:$NB$1</c:f>
              <c:numCache>
                <c:formatCode>General</c:formatCode>
                <c:ptCount val="364"/>
                <c:pt idx="16">
                  <c:v>1</c:v>
                </c:pt>
                <c:pt idx="45">
                  <c:v>2</c:v>
                </c:pt>
                <c:pt idx="74">
                  <c:v>3</c:v>
                </c:pt>
                <c:pt idx="104">
                  <c:v>4</c:v>
                </c:pt>
                <c:pt idx="135">
                  <c:v>5</c:v>
                </c:pt>
                <c:pt idx="166">
                  <c:v>6</c:v>
                </c:pt>
                <c:pt idx="194">
                  <c:v>7</c:v>
                </c:pt>
                <c:pt idx="226">
                  <c:v>8</c:v>
                </c:pt>
                <c:pt idx="256">
                  <c:v>9</c:v>
                </c:pt>
                <c:pt idx="285">
                  <c:v>1</c:v>
                </c:pt>
                <c:pt idx="289">
                  <c:v>0</c:v>
                </c:pt>
                <c:pt idx="316">
                  <c:v>1</c:v>
                </c:pt>
                <c:pt idx="319">
                  <c:v>1</c:v>
                </c:pt>
                <c:pt idx="345">
                  <c:v>1</c:v>
                </c:pt>
                <c:pt idx="349">
                  <c:v>2</c:v>
                </c:pt>
              </c:numCache>
            </c:numRef>
          </c:cat>
          <c:val>
            <c:numRef>
              <c:f>'[final average graphs.xlsx]Sheet1'!$B$21:$MW$21</c:f>
              <c:numCache>
                <c:formatCode>General</c:formatCode>
                <c:ptCount val="360"/>
                <c:pt idx="0">
                  <c:v>0.12991666666666699</c:v>
                </c:pt>
                <c:pt idx="1">
                  <c:v>0.50141666666666707</c:v>
                </c:pt>
                <c:pt idx="2">
                  <c:v>0.60233333333333305</c:v>
                </c:pt>
                <c:pt idx="3">
                  <c:v>0.67820833333333308</c:v>
                </c:pt>
                <c:pt idx="4">
                  <c:v>0.49920833333333298</c:v>
                </c:pt>
                <c:pt idx="5">
                  <c:v>0.48475000000000001</c:v>
                </c:pt>
                <c:pt idx="6">
                  <c:v>0.34137499999999998</c:v>
                </c:pt>
                <c:pt idx="7">
                  <c:v>0.40037499999999998</c:v>
                </c:pt>
                <c:pt idx="8">
                  <c:v>0.23933333333333301</c:v>
                </c:pt>
                <c:pt idx="9">
                  <c:v>0.53104166666666697</c:v>
                </c:pt>
                <c:pt idx="10">
                  <c:v>0.47149999999999997</c:v>
                </c:pt>
                <c:pt idx="11">
                  <c:v>0.48679166666666701</c:v>
                </c:pt>
                <c:pt idx="12">
                  <c:v>0.68808333333333305</c:v>
                </c:pt>
                <c:pt idx="13">
                  <c:v>0.52412499999999995</c:v>
                </c:pt>
                <c:pt idx="14">
                  <c:v>0.62024999999999997</c:v>
                </c:pt>
                <c:pt idx="15">
                  <c:v>0.72724999999999995</c:v>
                </c:pt>
                <c:pt idx="16">
                  <c:v>0.71737499999999998</c:v>
                </c:pt>
                <c:pt idx="17">
                  <c:v>0.75666666666666693</c:v>
                </c:pt>
                <c:pt idx="18">
                  <c:v>0.95437499999999997</c:v>
                </c:pt>
                <c:pt idx="19">
                  <c:v>0.84245833333333298</c:v>
                </c:pt>
                <c:pt idx="20">
                  <c:v>0.69591666666666696</c:v>
                </c:pt>
                <c:pt idx="21">
                  <c:v>0.65716666666666701</c:v>
                </c:pt>
                <c:pt idx="22">
                  <c:v>0.53666666666666696</c:v>
                </c:pt>
                <c:pt idx="23">
                  <c:v>0.57241666666666702</c:v>
                </c:pt>
                <c:pt idx="24">
                  <c:v>0.41666666666666702</c:v>
                </c:pt>
                <c:pt idx="25">
                  <c:v>0.51200000000000001</c:v>
                </c:pt>
                <c:pt idx="26">
                  <c:v>0.40645833333333298</c:v>
                </c:pt>
                <c:pt idx="27">
                  <c:v>0.63449999999999995</c:v>
                </c:pt>
                <c:pt idx="28">
                  <c:v>0.71870833333333306</c:v>
                </c:pt>
                <c:pt idx="29">
                  <c:v>0.64745833333333302</c:v>
                </c:pt>
                <c:pt idx="30">
                  <c:v>0.67125000000000001</c:v>
                </c:pt>
                <c:pt idx="31">
                  <c:v>0.79262500000000002</c:v>
                </c:pt>
                <c:pt idx="32">
                  <c:v>0.83570833333333305</c:v>
                </c:pt>
                <c:pt idx="33">
                  <c:v>0.94687500000000002</c:v>
                </c:pt>
                <c:pt idx="34">
                  <c:v>0.87575000000000003</c:v>
                </c:pt>
                <c:pt idx="35">
                  <c:v>0.71916666666666695</c:v>
                </c:pt>
                <c:pt idx="36">
                  <c:v>0.59645833333333298</c:v>
                </c:pt>
                <c:pt idx="37">
                  <c:v>0.49787500000000001</c:v>
                </c:pt>
                <c:pt idx="38">
                  <c:v>0.81579166666666691</c:v>
                </c:pt>
                <c:pt idx="39">
                  <c:v>0.72012500000000002</c:v>
                </c:pt>
                <c:pt idx="40">
                  <c:v>0.66995833333333299</c:v>
                </c:pt>
                <c:pt idx="41">
                  <c:v>0.59991666666666699</c:v>
                </c:pt>
                <c:pt idx="42">
                  <c:v>0.51445833333333302</c:v>
                </c:pt>
                <c:pt idx="43">
                  <c:v>0.45329166666666704</c:v>
                </c:pt>
                <c:pt idx="44">
                  <c:v>0.395125</c:v>
                </c:pt>
                <c:pt idx="45">
                  <c:v>0.54437500000000005</c:v>
                </c:pt>
                <c:pt idx="46">
                  <c:v>0.49525000000000002</c:v>
                </c:pt>
                <c:pt idx="47">
                  <c:v>0.52483333333333304</c:v>
                </c:pt>
                <c:pt idx="48">
                  <c:v>0.26779166666666704</c:v>
                </c:pt>
                <c:pt idx="49">
                  <c:v>0.37645833333333295</c:v>
                </c:pt>
                <c:pt idx="50">
                  <c:v>0.61462499999999998</c:v>
                </c:pt>
                <c:pt idx="51">
                  <c:v>0.642625</c:v>
                </c:pt>
                <c:pt idx="52">
                  <c:v>0.47258333333333297</c:v>
                </c:pt>
                <c:pt idx="53">
                  <c:v>0.64679166666666699</c:v>
                </c:pt>
                <c:pt idx="54">
                  <c:v>0.54274999999999995</c:v>
                </c:pt>
                <c:pt idx="55">
                  <c:v>0.32</c:v>
                </c:pt>
                <c:pt idx="56">
                  <c:v>0.43933333333333296</c:v>
                </c:pt>
                <c:pt idx="57">
                  <c:v>0.51654166666666701</c:v>
                </c:pt>
                <c:pt idx="58">
                  <c:v>0.321041666666667</c:v>
                </c:pt>
                <c:pt idx="59">
                  <c:v>0.58008333333333306</c:v>
                </c:pt>
                <c:pt idx="60">
                  <c:v>0.71441666666666692</c:v>
                </c:pt>
                <c:pt idx="61">
                  <c:v>0.66441666666666699</c:v>
                </c:pt>
                <c:pt idx="62">
                  <c:v>0.50841666666666707</c:v>
                </c:pt>
                <c:pt idx="63">
                  <c:v>0.36433333333333295</c:v>
                </c:pt>
                <c:pt idx="64">
                  <c:v>0.20449999999999999</c:v>
                </c:pt>
                <c:pt idx="65">
                  <c:v>0.12558333333333299</c:v>
                </c:pt>
                <c:pt idx="66">
                  <c:v>0.33087499999999997</c:v>
                </c:pt>
                <c:pt idx="67">
                  <c:v>0.38737500000000002</c:v>
                </c:pt>
                <c:pt idx="68">
                  <c:v>0.44929166666666703</c:v>
                </c:pt>
                <c:pt idx="69">
                  <c:v>0.31604166666666705</c:v>
                </c:pt>
                <c:pt idx="70">
                  <c:v>0.38870833333333299</c:v>
                </c:pt>
                <c:pt idx="71">
                  <c:v>0.57499999999999996</c:v>
                </c:pt>
                <c:pt idx="72">
                  <c:v>0.62783333333333302</c:v>
                </c:pt>
                <c:pt idx="73">
                  <c:v>0.51624999999999999</c:v>
                </c:pt>
                <c:pt idx="74">
                  <c:v>0.46887499999999999</c:v>
                </c:pt>
                <c:pt idx="75">
                  <c:v>0.54474999999999996</c:v>
                </c:pt>
                <c:pt idx="76">
                  <c:v>0.59641666666666693</c:v>
                </c:pt>
                <c:pt idx="77">
                  <c:v>0.52995833333333298</c:v>
                </c:pt>
                <c:pt idx="78">
                  <c:v>0.40383333333333299</c:v>
                </c:pt>
                <c:pt idx="79">
                  <c:v>0.4</c:v>
                </c:pt>
                <c:pt idx="80">
                  <c:v>0.41833333333333295</c:v>
                </c:pt>
                <c:pt idx="81">
                  <c:v>0.32466666666666705</c:v>
                </c:pt>
                <c:pt idx="82">
                  <c:v>0.56083333333333307</c:v>
                </c:pt>
                <c:pt idx="83">
                  <c:v>0.56737499999999996</c:v>
                </c:pt>
                <c:pt idx="84">
                  <c:v>0.392125</c:v>
                </c:pt>
                <c:pt idx="85">
                  <c:v>0.37633333333333296</c:v>
                </c:pt>
                <c:pt idx="86">
                  <c:v>0.19541666666666699</c:v>
                </c:pt>
                <c:pt idx="87">
                  <c:v>0.38637500000000002</c:v>
                </c:pt>
                <c:pt idx="88">
                  <c:v>0.37437500000000001</c:v>
                </c:pt>
                <c:pt idx="89">
                  <c:v>0.39045833333333296</c:v>
                </c:pt>
                <c:pt idx="90">
                  <c:v>0.42633333333333295</c:v>
                </c:pt>
                <c:pt idx="91">
                  <c:v>0.367416666666667</c:v>
                </c:pt>
                <c:pt idx="92">
                  <c:v>0.35791666666666705</c:v>
                </c:pt>
                <c:pt idx="93">
                  <c:v>0.18787499999999999</c:v>
                </c:pt>
                <c:pt idx="94">
                  <c:v>0.24808333333333299</c:v>
                </c:pt>
                <c:pt idx="95">
                  <c:v>0.25916666666666704</c:v>
                </c:pt>
                <c:pt idx="96">
                  <c:v>0.240166666666667</c:v>
                </c:pt>
                <c:pt idx="97">
                  <c:v>0.19791666666666699</c:v>
                </c:pt>
                <c:pt idx="98">
                  <c:v>0.22320833333333301</c:v>
                </c:pt>
                <c:pt idx="99">
                  <c:v>0.25274999999999997</c:v>
                </c:pt>
                <c:pt idx="100">
                  <c:v>0.39545833333333297</c:v>
                </c:pt>
                <c:pt idx="101">
                  <c:v>0.33979166666666705</c:v>
                </c:pt>
                <c:pt idx="102">
                  <c:v>0.29362500000000002</c:v>
                </c:pt>
                <c:pt idx="103">
                  <c:v>4.29583333333333E-2</c:v>
                </c:pt>
                <c:pt idx="104">
                  <c:v>0.29545833333333299</c:v>
                </c:pt>
                <c:pt idx="105">
                  <c:v>0.31424999999999997</c:v>
                </c:pt>
                <c:pt idx="106">
                  <c:v>0.37629166666666702</c:v>
                </c:pt>
                <c:pt idx="107">
                  <c:v>0.30733333333333296</c:v>
                </c:pt>
                <c:pt idx="108">
                  <c:v>0.36108333333333298</c:v>
                </c:pt>
                <c:pt idx="109">
                  <c:v>0.26083333333333297</c:v>
                </c:pt>
                <c:pt idx="110">
                  <c:v>0.307416666666667</c:v>
                </c:pt>
                <c:pt idx="111">
                  <c:v>0.26670833333333299</c:v>
                </c:pt>
                <c:pt idx="112">
                  <c:v>0.22008333333333299</c:v>
                </c:pt>
                <c:pt idx="113">
                  <c:v>0.22845833333333301</c:v>
                </c:pt>
                <c:pt idx="114">
                  <c:v>0.36566666666666703</c:v>
                </c:pt>
                <c:pt idx="115">
                  <c:v>0.52625</c:v>
                </c:pt>
                <c:pt idx="116">
                  <c:v>0.56433333333333302</c:v>
                </c:pt>
                <c:pt idx="117">
                  <c:v>0.46520833333333295</c:v>
                </c:pt>
                <c:pt idx="118">
                  <c:v>0.38029166666666703</c:v>
                </c:pt>
                <c:pt idx="119">
                  <c:v>0.40962500000000002</c:v>
                </c:pt>
                <c:pt idx="120">
                  <c:v>0.33733333333333299</c:v>
                </c:pt>
                <c:pt idx="121">
                  <c:v>0.327625</c:v>
                </c:pt>
                <c:pt idx="122">
                  <c:v>0.176916666666667</c:v>
                </c:pt>
                <c:pt idx="123">
                  <c:v>0.17804166666666699</c:v>
                </c:pt>
                <c:pt idx="124">
                  <c:v>0.223541666666667</c:v>
                </c:pt>
                <c:pt idx="125">
                  <c:v>0.236625</c:v>
                </c:pt>
                <c:pt idx="126">
                  <c:v>0.260625</c:v>
                </c:pt>
                <c:pt idx="127">
                  <c:v>0.37945833333333295</c:v>
                </c:pt>
                <c:pt idx="128">
                  <c:v>0.20145833333333299</c:v>
                </c:pt>
                <c:pt idx="129">
                  <c:v>7.6333333333333295E-2</c:v>
                </c:pt>
                <c:pt idx="130">
                  <c:v>2.9583333333333302E-2</c:v>
                </c:pt>
                <c:pt idx="131">
                  <c:v>0.15787499999999999</c:v>
                </c:pt>
                <c:pt idx="132">
                  <c:v>0.29895833333333299</c:v>
                </c:pt>
                <c:pt idx="133">
                  <c:v>0.26033333333333297</c:v>
                </c:pt>
                <c:pt idx="134">
                  <c:v>0.244916666666667</c:v>
                </c:pt>
                <c:pt idx="135">
                  <c:v>0.214166666666667</c:v>
                </c:pt>
                <c:pt idx="136">
                  <c:v>0.19445833333333301</c:v>
                </c:pt>
                <c:pt idx="137">
                  <c:v>0.23783333333333301</c:v>
                </c:pt>
                <c:pt idx="138">
                  <c:v>0.28429166666666705</c:v>
                </c:pt>
                <c:pt idx="139">
                  <c:v>0.2545</c:v>
                </c:pt>
                <c:pt idx="140">
                  <c:v>0.114291666666667</c:v>
                </c:pt>
                <c:pt idx="141">
                  <c:v>1.51666666666667E-2</c:v>
                </c:pt>
                <c:pt idx="142">
                  <c:v>0.11550000000000001</c:v>
                </c:pt>
                <c:pt idx="143">
                  <c:v>6.5875000000000003E-2</c:v>
                </c:pt>
                <c:pt idx="144">
                  <c:v>7.9000000000000001E-2</c:v>
                </c:pt>
                <c:pt idx="145">
                  <c:v>5.2083333333333301E-2</c:v>
                </c:pt>
                <c:pt idx="146">
                  <c:v>0.16591666666666699</c:v>
                </c:pt>
                <c:pt idx="147">
                  <c:v>0.19525000000000001</c:v>
                </c:pt>
                <c:pt idx="148">
                  <c:v>0.20520833333333299</c:v>
                </c:pt>
                <c:pt idx="149">
                  <c:v>0.26716666666666705</c:v>
                </c:pt>
                <c:pt idx="150">
                  <c:v>0.21912499999999999</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0.17224999999999999</c:v>
                </c:pt>
                <c:pt idx="274">
                  <c:v>0.123625</c:v>
                </c:pt>
                <c:pt idx="275">
                  <c:v>0.23720833333333299</c:v>
                </c:pt>
                <c:pt idx="276">
                  <c:v>0.27174999999999999</c:v>
                </c:pt>
                <c:pt idx="277">
                  <c:v>3.45416666666667E-2</c:v>
                </c:pt>
                <c:pt idx="278">
                  <c:v>1.1124999999999999E-2</c:v>
                </c:pt>
                <c:pt idx="279">
                  <c:v>0.168125</c:v>
                </c:pt>
                <c:pt idx="280">
                  <c:v>0.19512499999999999</c:v>
                </c:pt>
                <c:pt idx="281">
                  <c:v>5.4416666666666696E-2</c:v>
                </c:pt>
                <c:pt idx="282">
                  <c:v>0.115333333333333</c:v>
                </c:pt>
                <c:pt idx="283">
                  <c:v>0.13950000000000001</c:v>
                </c:pt>
                <c:pt idx="284">
                  <c:v>0.25058333333333299</c:v>
                </c:pt>
                <c:pt idx="285">
                  <c:v>0.36812499999999998</c:v>
                </c:pt>
                <c:pt idx="286">
                  <c:v>0.40983333333333299</c:v>
                </c:pt>
                <c:pt idx="287">
                  <c:v>0.38016666666666704</c:v>
                </c:pt>
                <c:pt idx="288">
                  <c:v>0.29291666666666705</c:v>
                </c:pt>
                <c:pt idx="289">
                  <c:v>0.27100000000000002</c:v>
                </c:pt>
                <c:pt idx="290">
                  <c:v>0.21658333333333299</c:v>
                </c:pt>
                <c:pt idx="291">
                  <c:v>0.17879166666666699</c:v>
                </c:pt>
                <c:pt idx="292">
                  <c:v>0.231333333333333</c:v>
                </c:pt>
                <c:pt idx="293">
                  <c:v>0.13220833333333301</c:v>
                </c:pt>
                <c:pt idx="294">
                  <c:v>0.13437499999999999</c:v>
                </c:pt>
                <c:pt idx="295">
                  <c:v>0.12991666666666699</c:v>
                </c:pt>
                <c:pt idx="296">
                  <c:v>0.26550000000000001</c:v>
                </c:pt>
                <c:pt idx="297">
                  <c:v>0.24183333333333301</c:v>
                </c:pt>
                <c:pt idx="298">
                  <c:v>0.177916666666667</c:v>
                </c:pt>
                <c:pt idx="299">
                  <c:v>0.122458333333333</c:v>
                </c:pt>
                <c:pt idx="300">
                  <c:v>0.25</c:v>
                </c:pt>
                <c:pt idx="301">
                  <c:v>0.181208333333333</c:v>
                </c:pt>
                <c:pt idx="302">
                  <c:v>9.0374999999999997E-2</c:v>
                </c:pt>
                <c:pt idx="303">
                  <c:v>3.8625E-2</c:v>
                </c:pt>
                <c:pt idx="304">
                  <c:v>0.20216666666666699</c:v>
                </c:pt>
                <c:pt idx="305">
                  <c:v>0.14504166666666699</c:v>
                </c:pt>
                <c:pt idx="306">
                  <c:v>0.236125</c:v>
                </c:pt>
                <c:pt idx="307">
                  <c:v>0.213416666666667</c:v>
                </c:pt>
                <c:pt idx="308">
                  <c:v>0.235166666666667</c:v>
                </c:pt>
                <c:pt idx="309">
                  <c:v>6.9291666666666696E-2</c:v>
                </c:pt>
                <c:pt idx="310">
                  <c:v>0.17545833333333299</c:v>
                </c:pt>
                <c:pt idx="311">
                  <c:v>0.13545833333333301</c:v>
                </c:pt>
                <c:pt idx="312">
                  <c:v>0.12733333333333299</c:v>
                </c:pt>
                <c:pt idx="313">
                  <c:v>-1.7000000000000001E-2</c:v>
                </c:pt>
                <c:pt idx="314">
                  <c:v>6.1249999999999999E-2</c:v>
                </c:pt>
                <c:pt idx="315">
                  <c:v>9.9500000000000005E-2</c:v>
                </c:pt>
                <c:pt idx="316">
                  <c:v>0.48020833333333296</c:v>
                </c:pt>
                <c:pt idx="317">
                  <c:v>0.24791666666666701</c:v>
                </c:pt>
                <c:pt idx="318">
                  <c:v>0.15087500000000001</c:v>
                </c:pt>
                <c:pt idx="319">
                  <c:v>0.36191666666666705</c:v>
                </c:pt>
                <c:pt idx="320">
                  <c:v>0.22020833333333301</c:v>
                </c:pt>
                <c:pt idx="321">
                  <c:v>0.23050000000000001</c:v>
                </c:pt>
                <c:pt idx="322">
                  <c:v>0.30620833333333297</c:v>
                </c:pt>
                <c:pt idx="323">
                  <c:v>0.49641666666666701</c:v>
                </c:pt>
                <c:pt idx="324">
                  <c:v>0.66820833333333307</c:v>
                </c:pt>
                <c:pt idx="325">
                  <c:v>0.57416666666666694</c:v>
                </c:pt>
                <c:pt idx="326">
                  <c:v>0.58450000000000002</c:v>
                </c:pt>
                <c:pt idx="327">
                  <c:v>0.39950000000000002</c:v>
                </c:pt>
                <c:pt idx="328">
                  <c:v>0.27508333333333296</c:v>
                </c:pt>
                <c:pt idx="329">
                  <c:v>0.21183333333333301</c:v>
                </c:pt>
                <c:pt idx="330">
                  <c:v>0.211666666666667</c:v>
                </c:pt>
                <c:pt idx="331">
                  <c:v>0.45583333333333298</c:v>
                </c:pt>
                <c:pt idx="332">
                  <c:v>0.32</c:v>
                </c:pt>
                <c:pt idx="333">
                  <c:v>0.32958333333333295</c:v>
                </c:pt>
                <c:pt idx="334">
                  <c:v>0.28333333333333299</c:v>
                </c:pt>
                <c:pt idx="335">
                  <c:v>0.13025</c:v>
                </c:pt>
                <c:pt idx="336">
                  <c:v>0.4365</c:v>
                </c:pt>
                <c:pt idx="337">
                  <c:v>0.34291666666666704</c:v>
                </c:pt>
                <c:pt idx="338">
                  <c:v>0.18825</c:v>
                </c:pt>
                <c:pt idx="339">
                  <c:v>0.26333333333333298</c:v>
                </c:pt>
                <c:pt idx="340">
                  <c:v>0.25616666666666704</c:v>
                </c:pt>
                <c:pt idx="341">
                  <c:v>0.26174999999999998</c:v>
                </c:pt>
                <c:pt idx="342">
                  <c:v>0.301416666666667</c:v>
                </c:pt>
                <c:pt idx="343">
                  <c:v>0.41608333333333297</c:v>
                </c:pt>
                <c:pt idx="344">
                  <c:v>0.48366666666666702</c:v>
                </c:pt>
                <c:pt idx="345">
                  <c:v>0.49616666666666703</c:v>
                </c:pt>
                <c:pt idx="346">
                  <c:v>0.411333333333333</c:v>
                </c:pt>
                <c:pt idx="347">
                  <c:v>0.31212499999999999</c:v>
                </c:pt>
                <c:pt idx="348">
                  <c:v>0.192041666666667</c:v>
                </c:pt>
                <c:pt idx="349">
                  <c:v>8.5708333333333303E-2</c:v>
                </c:pt>
                <c:pt idx="350">
                  <c:v>9.2249999999999999E-2</c:v>
                </c:pt>
                <c:pt idx="351">
                  <c:v>6.1124999999999999E-2</c:v>
                </c:pt>
                <c:pt idx="352">
                  <c:v>3.3666666666666699E-2</c:v>
                </c:pt>
                <c:pt idx="353">
                  <c:v>0.28266666666666701</c:v>
                </c:pt>
                <c:pt idx="354">
                  <c:v>0.241708333333333</c:v>
                </c:pt>
                <c:pt idx="355">
                  <c:v>0.25341666666666701</c:v>
                </c:pt>
                <c:pt idx="356">
                  <c:v>0.34695833333333298</c:v>
                </c:pt>
                <c:pt idx="357">
                  <c:v>0.52575000000000005</c:v>
                </c:pt>
                <c:pt idx="358">
                  <c:v>0.38566666666666705</c:v>
                </c:pt>
                <c:pt idx="359">
                  <c:v>0.42879166666666702</c:v>
                </c:pt>
              </c:numCache>
            </c:numRef>
          </c:val>
          <c:extLst>
            <c:ext xmlns:c16="http://schemas.microsoft.com/office/drawing/2014/chart" uri="{C3380CC4-5D6E-409C-BE32-E72D297353CC}">
              <c16:uniqueId val="{00000000-5868-4A74-A260-76B6E9A7C449}"/>
            </c:ext>
          </c:extLst>
        </c:ser>
        <c:ser>
          <c:idx val="0"/>
          <c:order val="1"/>
          <c:tx>
            <c:strRef>
              <c:f>'[final average graphs.xlsx]Sheet1'!$A$20</c:f>
              <c:strCache>
                <c:ptCount val="1"/>
                <c:pt idx="0">
                  <c:v>Electric Vehicles</c:v>
                </c:pt>
              </c:strCache>
            </c:strRef>
          </c:tx>
          <c:spPr>
            <a:solidFill>
              <a:schemeClr val="accent1"/>
            </a:solidFill>
            <a:ln>
              <a:noFill/>
            </a:ln>
            <a:effectLst/>
          </c:spPr>
          <c:cat>
            <c:numRef>
              <c:f>'[final average graphs.xlsx]Sheet1'!$C$1:$NB$1</c:f>
              <c:numCache>
                <c:formatCode>General</c:formatCode>
                <c:ptCount val="364"/>
                <c:pt idx="16">
                  <c:v>1</c:v>
                </c:pt>
                <c:pt idx="45">
                  <c:v>2</c:v>
                </c:pt>
                <c:pt idx="74">
                  <c:v>3</c:v>
                </c:pt>
                <c:pt idx="104">
                  <c:v>4</c:v>
                </c:pt>
                <c:pt idx="135">
                  <c:v>5</c:v>
                </c:pt>
                <c:pt idx="166">
                  <c:v>6</c:v>
                </c:pt>
                <c:pt idx="194">
                  <c:v>7</c:v>
                </c:pt>
                <c:pt idx="226">
                  <c:v>8</c:v>
                </c:pt>
                <c:pt idx="256">
                  <c:v>9</c:v>
                </c:pt>
                <c:pt idx="285">
                  <c:v>1</c:v>
                </c:pt>
                <c:pt idx="289">
                  <c:v>0</c:v>
                </c:pt>
                <c:pt idx="316">
                  <c:v>1</c:v>
                </c:pt>
                <c:pt idx="319">
                  <c:v>1</c:v>
                </c:pt>
                <c:pt idx="345">
                  <c:v>1</c:v>
                </c:pt>
                <c:pt idx="349">
                  <c:v>2</c:v>
                </c:pt>
              </c:numCache>
            </c:numRef>
          </c:cat>
          <c:val>
            <c:numRef>
              <c:f>'[final average graphs.xlsx]Sheet1'!$B$20:$MW$20</c:f>
              <c:numCache>
                <c:formatCode>General</c:formatCode>
                <c:ptCount val="360"/>
                <c:pt idx="0">
                  <c:v>0.29249999999999998</c:v>
                </c:pt>
                <c:pt idx="1">
                  <c:v>0.32516666666666705</c:v>
                </c:pt>
                <c:pt idx="2">
                  <c:v>0.58050000000000002</c:v>
                </c:pt>
                <c:pt idx="3">
                  <c:v>0.59533333333333305</c:v>
                </c:pt>
                <c:pt idx="4">
                  <c:v>0.30020833333333297</c:v>
                </c:pt>
                <c:pt idx="5">
                  <c:v>0.326625</c:v>
                </c:pt>
                <c:pt idx="6">
                  <c:v>0.30079166666666701</c:v>
                </c:pt>
                <c:pt idx="7">
                  <c:v>0.32220833333333299</c:v>
                </c:pt>
                <c:pt idx="8">
                  <c:v>0.29799999999999999</c:v>
                </c:pt>
                <c:pt idx="9">
                  <c:v>0.57283333333333308</c:v>
                </c:pt>
                <c:pt idx="10">
                  <c:v>0.56029166666666697</c:v>
                </c:pt>
                <c:pt idx="11">
                  <c:v>0.31883333333333297</c:v>
                </c:pt>
                <c:pt idx="12">
                  <c:v>0.33966666666666701</c:v>
                </c:pt>
                <c:pt idx="13">
                  <c:v>0.32774999999999999</c:v>
                </c:pt>
                <c:pt idx="14">
                  <c:v>0.33024999999999999</c:v>
                </c:pt>
                <c:pt idx="15">
                  <c:v>0.34079166666666705</c:v>
                </c:pt>
                <c:pt idx="16">
                  <c:v>0.59358333333333302</c:v>
                </c:pt>
                <c:pt idx="17">
                  <c:v>0.59012500000000001</c:v>
                </c:pt>
                <c:pt idx="18">
                  <c:v>0.35441666666666705</c:v>
                </c:pt>
                <c:pt idx="19">
                  <c:v>0.33183333333333298</c:v>
                </c:pt>
                <c:pt idx="20">
                  <c:v>0.339208333333333</c:v>
                </c:pt>
                <c:pt idx="21">
                  <c:v>0.34358333333333296</c:v>
                </c:pt>
                <c:pt idx="22">
                  <c:v>0.30891666666666701</c:v>
                </c:pt>
                <c:pt idx="23">
                  <c:v>0.57808333333333306</c:v>
                </c:pt>
                <c:pt idx="24">
                  <c:v>0.52820833333333306</c:v>
                </c:pt>
                <c:pt idx="25">
                  <c:v>0.32416666666666705</c:v>
                </c:pt>
                <c:pt idx="26">
                  <c:v>0.31812499999999999</c:v>
                </c:pt>
                <c:pt idx="27">
                  <c:v>0.33533333333333298</c:v>
                </c:pt>
                <c:pt idx="28">
                  <c:v>0.34391666666666704</c:v>
                </c:pt>
                <c:pt idx="29">
                  <c:v>0.33150000000000002</c:v>
                </c:pt>
                <c:pt idx="30">
                  <c:v>0.58437499999999998</c:v>
                </c:pt>
                <c:pt idx="31">
                  <c:v>0.59887500000000005</c:v>
                </c:pt>
                <c:pt idx="32">
                  <c:v>0.34529166666666705</c:v>
                </c:pt>
                <c:pt idx="33">
                  <c:v>0.35358333333333297</c:v>
                </c:pt>
                <c:pt idx="34">
                  <c:v>0.34641666666666704</c:v>
                </c:pt>
                <c:pt idx="35">
                  <c:v>0.32491666666666702</c:v>
                </c:pt>
                <c:pt idx="36">
                  <c:v>0.32695833333333296</c:v>
                </c:pt>
                <c:pt idx="37">
                  <c:v>0.55787500000000001</c:v>
                </c:pt>
                <c:pt idx="38">
                  <c:v>0.609375</c:v>
                </c:pt>
                <c:pt idx="39">
                  <c:v>0.33254166666666701</c:v>
                </c:pt>
                <c:pt idx="40">
                  <c:v>0.33787499999999998</c:v>
                </c:pt>
                <c:pt idx="41">
                  <c:v>0.32708333333333295</c:v>
                </c:pt>
                <c:pt idx="42">
                  <c:v>0.321583333333333</c:v>
                </c:pt>
                <c:pt idx="43">
                  <c:v>0.317583333333333</c:v>
                </c:pt>
                <c:pt idx="44">
                  <c:v>0.550416666666667</c:v>
                </c:pt>
                <c:pt idx="45">
                  <c:v>0.55049999999999999</c:v>
                </c:pt>
                <c:pt idx="46">
                  <c:v>0.32420833333333299</c:v>
                </c:pt>
                <c:pt idx="47">
                  <c:v>0.31816666666666704</c:v>
                </c:pt>
                <c:pt idx="48">
                  <c:v>0.29949999999999999</c:v>
                </c:pt>
                <c:pt idx="49">
                  <c:v>0.31895833333333296</c:v>
                </c:pt>
                <c:pt idx="50">
                  <c:v>0.33024999999999999</c:v>
                </c:pt>
                <c:pt idx="51">
                  <c:v>0.58104166666666701</c:v>
                </c:pt>
                <c:pt idx="52">
                  <c:v>0.54495833333333299</c:v>
                </c:pt>
                <c:pt idx="53">
                  <c:v>0.33224999999999999</c:v>
                </c:pt>
                <c:pt idx="54">
                  <c:v>0.32416666666666705</c:v>
                </c:pt>
                <c:pt idx="55">
                  <c:v>0.30166666666666703</c:v>
                </c:pt>
                <c:pt idx="56">
                  <c:v>0.32170833333333299</c:v>
                </c:pt>
                <c:pt idx="57">
                  <c:v>0.32187500000000002</c:v>
                </c:pt>
                <c:pt idx="58">
                  <c:v>0.53229166666666694</c:v>
                </c:pt>
                <c:pt idx="59">
                  <c:v>0.58550000000000002</c:v>
                </c:pt>
                <c:pt idx="60">
                  <c:v>0.33729166666666704</c:v>
                </c:pt>
                <c:pt idx="61">
                  <c:v>0.33391666666666703</c:v>
                </c:pt>
                <c:pt idx="62">
                  <c:v>0.31895833333333296</c:v>
                </c:pt>
                <c:pt idx="63">
                  <c:v>0.30375000000000002</c:v>
                </c:pt>
                <c:pt idx="64">
                  <c:v>0.52908333333333302</c:v>
                </c:pt>
                <c:pt idx="65">
                  <c:v>0.51141666666666707</c:v>
                </c:pt>
                <c:pt idx="66">
                  <c:v>0.31158333333333299</c:v>
                </c:pt>
                <c:pt idx="67">
                  <c:v>0.30129166666666701</c:v>
                </c:pt>
                <c:pt idx="68">
                  <c:v>0.31320833333333298</c:v>
                </c:pt>
                <c:pt idx="69">
                  <c:v>0.30437500000000001</c:v>
                </c:pt>
                <c:pt idx="70">
                  <c:v>0.3075</c:v>
                </c:pt>
                <c:pt idx="71">
                  <c:v>0.55987500000000001</c:v>
                </c:pt>
                <c:pt idx="72">
                  <c:v>0.567583333333333</c:v>
                </c:pt>
                <c:pt idx="73">
                  <c:v>0.32091666666666702</c:v>
                </c:pt>
                <c:pt idx="74">
                  <c:v>0.319041666666667</c:v>
                </c:pt>
                <c:pt idx="75">
                  <c:v>0.319541666666667</c:v>
                </c:pt>
                <c:pt idx="76">
                  <c:v>0.32033333333333297</c:v>
                </c:pt>
                <c:pt idx="77">
                  <c:v>0.31337500000000001</c:v>
                </c:pt>
                <c:pt idx="78">
                  <c:v>0.53504166666666697</c:v>
                </c:pt>
                <c:pt idx="79">
                  <c:v>0.54120833333333307</c:v>
                </c:pt>
                <c:pt idx="80">
                  <c:v>0.30404166666666704</c:v>
                </c:pt>
                <c:pt idx="81">
                  <c:v>0.30866666666666703</c:v>
                </c:pt>
                <c:pt idx="82">
                  <c:v>0.32291666666666702</c:v>
                </c:pt>
                <c:pt idx="83">
                  <c:v>0.31937500000000002</c:v>
                </c:pt>
                <c:pt idx="84">
                  <c:v>0.307</c:v>
                </c:pt>
                <c:pt idx="85">
                  <c:v>0.53512499999999996</c:v>
                </c:pt>
                <c:pt idx="86">
                  <c:v>0.51516666666666699</c:v>
                </c:pt>
                <c:pt idx="87">
                  <c:v>0.31424999999999997</c:v>
                </c:pt>
                <c:pt idx="88">
                  <c:v>0.30991666666666701</c:v>
                </c:pt>
                <c:pt idx="89">
                  <c:v>0.31658333333333299</c:v>
                </c:pt>
                <c:pt idx="90">
                  <c:v>0.31283333333333296</c:v>
                </c:pt>
                <c:pt idx="91">
                  <c:v>0.314</c:v>
                </c:pt>
                <c:pt idx="92">
                  <c:v>0.53029166666666694</c:v>
                </c:pt>
                <c:pt idx="93">
                  <c:v>0.51700000000000002</c:v>
                </c:pt>
                <c:pt idx="94">
                  <c:v>0.29845833333333299</c:v>
                </c:pt>
                <c:pt idx="95">
                  <c:v>0.29208333333333297</c:v>
                </c:pt>
                <c:pt idx="96">
                  <c:v>0.28975000000000001</c:v>
                </c:pt>
                <c:pt idx="97">
                  <c:v>0.28712500000000002</c:v>
                </c:pt>
                <c:pt idx="98">
                  <c:v>0.28762500000000002</c:v>
                </c:pt>
                <c:pt idx="99">
                  <c:v>0.50883333333333303</c:v>
                </c:pt>
                <c:pt idx="100">
                  <c:v>0.54049999999999998</c:v>
                </c:pt>
                <c:pt idx="101">
                  <c:v>0.31125000000000003</c:v>
                </c:pt>
                <c:pt idx="102">
                  <c:v>0.29158333333333297</c:v>
                </c:pt>
                <c:pt idx="103">
                  <c:v>0.28849999999999998</c:v>
                </c:pt>
                <c:pt idx="104">
                  <c:v>0.301875</c:v>
                </c:pt>
                <c:pt idx="105">
                  <c:v>0.30199999999999999</c:v>
                </c:pt>
                <c:pt idx="106">
                  <c:v>0.52191666666666692</c:v>
                </c:pt>
                <c:pt idx="107">
                  <c:v>0.53095833333333298</c:v>
                </c:pt>
                <c:pt idx="108">
                  <c:v>0.30725000000000002</c:v>
                </c:pt>
                <c:pt idx="109">
                  <c:v>0.29799999999999999</c:v>
                </c:pt>
                <c:pt idx="110">
                  <c:v>0.29075000000000001</c:v>
                </c:pt>
                <c:pt idx="111">
                  <c:v>0.29095833333333299</c:v>
                </c:pt>
                <c:pt idx="112">
                  <c:v>0.28558333333333297</c:v>
                </c:pt>
                <c:pt idx="113">
                  <c:v>0.51029166666666703</c:v>
                </c:pt>
                <c:pt idx="114">
                  <c:v>0.54625000000000001</c:v>
                </c:pt>
                <c:pt idx="115">
                  <c:v>0.31125000000000003</c:v>
                </c:pt>
                <c:pt idx="116">
                  <c:v>0.3155</c:v>
                </c:pt>
                <c:pt idx="117">
                  <c:v>0.31079166666666702</c:v>
                </c:pt>
                <c:pt idx="118">
                  <c:v>0.30625000000000002</c:v>
                </c:pt>
                <c:pt idx="119">
                  <c:v>0.30316666666666703</c:v>
                </c:pt>
                <c:pt idx="120">
                  <c:v>0.53274999999999995</c:v>
                </c:pt>
                <c:pt idx="121">
                  <c:v>0.55033333333333301</c:v>
                </c:pt>
                <c:pt idx="122">
                  <c:v>0.28904166666666703</c:v>
                </c:pt>
                <c:pt idx="123">
                  <c:v>0.29316666666666702</c:v>
                </c:pt>
                <c:pt idx="124">
                  <c:v>0.30287500000000001</c:v>
                </c:pt>
                <c:pt idx="125">
                  <c:v>0.30158333333333298</c:v>
                </c:pt>
                <c:pt idx="126">
                  <c:v>0.30129166666666701</c:v>
                </c:pt>
                <c:pt idx="127">
                  <c:v>0.54325000000000001</c:v>
                </c:pt>
                <c:pt idx="128">
                  <c:v>0.51395833333333307</c:v>
                </c:pt>
                <c:pt idx="129">
                  <c:v>0.28758333333333297</c:v>
                </c:pt>
                <c:pt idx="130">
                  <c:v>0.28599999999999998</c:v>
                </c:pt>
                <c:pt idx="131">
                  <c:v>0.29375000000000001</c:v>
                </c:pt>
                <c:pt idx="132">
                  <c:v>0.297375</c:v>
                </c:pt>
                <c:pt idx="133">
                  <c:v>0.30079166666666701</c:v>
                </c:pt>
                <c:pt idx="134">
                  <c:v>0.50849999999999995</c:v>
                </c:pt>
                <c:pt idx="135">
                  <c:v>0.51429166666666692</c:v>
                </c:pt>
                <c:pt idx="136">
                  <c:v>0.29712499999999997</c:v>
                </c:pt>
                <c:pt idx="137">
                  <c:v>0.30183333333333295</c:v>
                </c:pt>
                <c:pt idx="138">
                  <c:v>0.30433333333333296</c:v>
                </c:pt>
                <c:pt idx="139">
                  <c:v>0.29412500000000003</c:v>
                </c:pt>
                <c:pt idx="140">
                  <c:v>0.28725000000000001</c:v>
                </c:pt>
                <c:pt idx="141">
                  <c:v>0.49654166666666705</c:v>
                </c:pt>
                <c:pt idx="142">
                  <c:v>0.49820833333333298</c:v>
                </c:pt>
                <c:pt idx="143">
                  <c:v>0.28949999999999998</c:v>
                </c:pt>
                <c:pt idx="144">
                  <c:v>0.28841666666666704</c:v>
                </c:pt>
                <c:pt idx="145">
                  <c:v>0.28737499999999999</c:v>
                </c:pt>
                <c:pt idx="146">
                  <c:v>0.29616666666666702</c:v>
                </c:pt>
                <c:pt idx="147">
                  <c:v>0.29412500000000003</c:v>
                </c:pt>
                <c:pt idx="148">
                  <c:v>0.51954166666666701</c:v>
                </c:pt>
                <c:pt idx="149">
                  <c:v>0.51929166666666693</c:v>
                </c:pt>
                <c:pt idx="150">
                  <c:v>0.30041666666666705</c:v>
                </c:pt>
                <c:pt idx="151">
                  <c:v>0.30183333333333295</c:v>
                </c:pt>
                <c:pt idx="152">
                  <c:v>0.28995833333333298</c:v>
                </c:pt>
                <c:pt idx="153">
                  <c:v>0.28904166666666703</c:v>
                </c:pt>
                <c:pt idx="154">
                  <c:v>0.28558333333333297</c:v>
                </c:pt>
                <c:pt idx="155">
                  <c:v>0.50416666666666698</c:v>
                </c:pt>
                <c:pt idx="156">
                  <c:v>0.50770833333333298</c:v>
                </c:pt>
                <c:pt idx="157">
                  <c:v>0.28904166666666703</c:v>
                </c:pt>
                <c:pt idx="158">
                  <c:v>0.29329166666666701</c:v>
                </c:pt>
                <c:pt idx="159">
                  <c:v>0.28762500000000002</c:v>
                </c:pt>
                <c:pt idx="160">
                  <c:v>0.28495833333333298</c:v>
                </c:pt>
                <c:pt idx="161">
                  <c:v>0.28662500000000002</c:v>
                </c:pt>
                <c:pt idx="162">
                  <c:v>0.497</c:v>
                </c:pt>
                <c:pt idx="163">
                  <c:v>0.50004166666666705</c:v>
                </c:pt>
                <c:pt idx="164">
                  <c:v>0.28949999999999998</c:v>
                </c:pt>
                <c:pt idx="165">
                  <c:v>0.28325</c:v>
                </c:pt>
                <c:pt idx="166">
                  <c:v>0.28108333333333296</c:v>
                </c:pt>
                <c:pt idx="167">
                  <c:v>0.28179166666666705</c:v>
                </c:pt>
                <c:pt idx="168">
                  <c:v>0.28445833333333298</c:v>
                </c:pt>
                <c:pt idx="169">
                  <c:v>0.49645833333333295</c:v>
                </c:pt>
                <c:pt idx="170">
                  <c:v>0.49104166666666704</c:v>
                </c:pt>
                <c:pt idx="171">
                  <c:v>0.28699999999999998</c:v>
                </c:pt>
                <c:pt idx="172">
                  <c:v>0.28483333333333299</c:v>
                </c:pt>
                <c:pt idx="173">
                  <c:v>0.28220833333333295</c:v>
                </c:pt>
                <c:pt idx="174">
                  <c:v>0.28116666666666701</c:v>
                </c:pt>
                <c:pt idx="175">
                  <c:v>0.28145833333333298</c:v>
                </c:pt>
                <c:pt idx="176">
                  <c:v>0.490916666666667</c:v>
                </c:pt>
                <c:pt idx="177">
                  <c:v>0.49154166666666704</c:v>
                </c:pt>
                <c:pt idx="178">
                  <c:v>0.28116666666666701</c:v>
                </c:pt>
                <c:pt idx="179">
                  <c:v>0.28108333333333296</c:v>
                </c:pt>
                <c:pt idx="180">
                  <c:v>0.28754166666666703</c:v>
                </c:pt>
                <c:pt idx="181">
                  <c:v>0.28354166666666702</c:v>
                </c:pt>
                <c:pt idx="182">
                  <c:v>0.28108333333333296</c:v>
                </c:pt>
                <c:pt idx="183">
                  <c:v>0.49087500000000001</c:v>
                </c:pt>
                <c:pt idx="184">
                  <c:v>0.490958333333333</c:v>
                </c:pt>
                <c:pt idx="185">
                  <c:v>0.28437499999999999</c:v>
                </c:pt>
                <c:pt idx="186">
                  <c:v>0.28304166666666702</c:v>
                </c:pt>
                <c:pt idx="187">
                  <c:v>0.28475</c:v>
                </c:pt>
                <c:pt idx="188">
                  <c:v>0.28412500000000002</c:v>
                </c:pt>
                <c:pt idx="189">
                  <c:v>0.28354166666666702</c:v>
                </c:pt>
                <c:pt idx="190">
                  <c:v>0.490916666666667</c:v>
                </c:pt>
                <c:pt idx="191">
                  <c:v>0.49433333333333296</c:v>
                </c:pt>
                <c:pt idx="192">
                  <c:v>0.28249999999999997</c:v>
                </c:pt>
                <c:pt idx="193">
                  <c:v>0.28125</c:v>
                </c:pt>
                <c:pt idx="194">
                  <c:v>0.28570833333333295</c:v>
                </c:pt>
                <c:pt idx="195">
                  <c:v>0.28395833333333298</c:v>
                </c:pt>
                <c:pt idx="196">
                  <c:v>0.289333333333333</c:v>
                </c:pt>
                <c:pt idx="197">
                  <c:v>0.49716666666666703</c:v>
                </c:pt>
                <c:pt idx="198">
                  <c:v>0.492958333333333</c:v>
                </c:pt>
                <c:pt idx="199">
                  <c:v>0.28375</c:v>
                </c:pt>
                <c:pt idx="200">
                  <c:v>0.28116666666666701</c:v>
                </c:pt>
                <c:pt idx="201">
                  <c:v>0.28299999999999997</c:v>
                </c:pt>
                <c:pt idx="202">
                  <c:v>0.28537499999999999</c:v>
                </c:pt>
                <c:pt idx="203">
                  <c:v>0.28416666666666701</c:v>
                </c:pt>
                <c:pt idx="204">
                  <c:v>0.50262499999999999</c:v>
                </c:pt>
                <c:pt idx="205">
                  <c:v>0.49929166666666702</c:v>
                </c:pt>
                <c:pt idx="206">
                  <c:v>0.291791666666667</c:v>
                </c:pt>
                <c:pt idx="207">
                  <c:v>0.28575</c:v>
                </c:pt>
                <c:pt idx="208">
                  <c:v>0.287791666666667</c:v>
                </c:pt>
                <c:pt idx="209">
                  <c:v>0.289833333333333</c:v>
                </c:pt>
                <c:pt idx="210">
                  <c:v>0.28745833333333298</c:v>
                </c:pt>
                <c:pt idx="211">
                  <c:v>0.49870833333333298</c:v>
                </c:pt>
                <c:pt idx="212">
                  <c:v>0.49437500000000001</c:v>
                </c:pt>
                <c:pt idx="213">
                  <c:v>0.28383333333333299</c:v>
                </c:pt>
                <c:pt idx="214">
                  <c:v>0.28183333333333299</c:v>
                </c:pt>
                <c:pt idx="215">
                  <c:v>0.28216666666666701</c:v>
                </c:pt>
                <c:pt idx="216">
                  <c:v>0.28283333333333299</c:v>
                </c:pt>
                <c:pt idx="217">
                  <c:v>0.28375</c:v>
                </c:pt>
                <c:pt idx="218">
                  <c:v>0.49912499999999999</c:v>
                </c:pt>
                <c:pt idx="219">
                  <c:v>0.49383333333333296</c:v>
                </c:pt>
                <c:pt idx="220">
                  <c:v>0.28145833333333298</c:v>
                </c:pt>
                <c:pt idx="221">
                  <c:v>0.28204166666666702</c:v>
                </c:pt>
                <c:pt idx="222">
                  <c:v>0.28375</c:v>
                </c:pt>
                <c:pt idx="223">
                  <c:v>0.28225</c:v>
                </c:pt>
                <c:pt idx="224">
                  <c:v>0.28145833333333298</c:v>
                </c:pt>
                <c:pt idx="225">
                  <c:v>0.49929166666666702</c:v>
                </c:pt>
                <c:pt idx="226">
                  <c:v>0.50062499999999999</c:v>
                </c:pt>
                <c:pt idx="227">
                  <c:v>0.28237499999999999</c:v>
                </c:pt>
                <c:pt idx="228">
                  <c:v>0.28208333333333296</c:v>
                </c:pt>
                <c:pt idx="229">
                  <c:v>0.28112500000000001</c:v>
                </c:pt>
                <c:pt idx="230">
                  <c:v>0.28191666666666704</c:v>
                </c:pt>
                <c:pt idx="231">
                  <c:v>0.28108333333333296</c:v>
                </c:pt>
                <c:pt idx="232">
                  <c:v>0.49120833333333297</c:v>
                </c:pt>
                <c:pt idx="233">
                  <c:v>0.49679166666666702</c:v>
                </c:pt>
                <c:pt idx="234">
                  <c:v>0.28995833333333298</c:v>
                </c:pt>
                <c:pt idx="235">
                  <c:v>0.28449999999999998</c:v>
                </c:pt>
                <c:pt idx="236">
                  <c:v>0.28949999999999998</c:v>
                </c:pt>
                <c:pt idx="237">
                  <c:v>0.28445833333333298</c:v>
                </c:pt>
                <c:pt idx="238">
                  <c:v>0.28599999999999998</c:v>
                </c:pt>
                <c:pt idx="239">
                  <c:v>0.494458333333333</c:v>
                </c:pt>
                <c:pt idx="240">
                  <c:v>0.49570833333333297</c:v>
                </c:pt>
                <c:pt idx="241">
                  <c:v>0.28416666666666701</c:v>
                </c:pt>
                <c:pt idx="242">
                  <c:v>0.28858333333333297</c:v>
                </c:pt>
                <c:pt idx="243">
                  <c:v>0.28975000000000001</c:v>
                </c:pt>
                <c:pt idx="244">
                  <c:v>0.29170833333333296</c:v>
                </c:pt>
                <c:pt idx="245">
                  <c:v>0.29262500000000002</c:v>
                </c:pt>
                <c:pt idx="246">
                  <c:v>0.50379166666666708</c:v>
                </c:pt>
                <c:pt idx="247">
                  <c:v>0.50479166666666697</c:v>
                </c:pt>
                <c:pt idx="248">
                  <c:v>0.29116666666666702</c:v>
                </c:pt>
                <c:pt idx="249">
                  <c:v>0.291375</c:v>
                </c:pt>
                <c:pt idx="250">
                  <c:v>0.28379166666666705</c:v>
                </c:pt>
                <c:pt idx="251">
                  <c:v>0.28712500000000002</c:v>
                </c:pt>
                <c:pt idx="252">
                  <c:v>0.28304166666666702</c:v>
                </c:pt>
                <c:pt idx="253">
                  <c:v>0.49933333333333296</c:v>
                </c:pt>
                <c:pt idx="254">
                  <c:v>0.50416666666666698</c:v>
                </c:pt>
                <c:pt idx="255">
                  <c:v>0.28904166666666703</c:v>
                </c:pt>
                <c:pt idx="256">
                  <c:v>0.29104166666666703</c:v>
                </c:pt>
                <c:pt idx="257">
                  <c:v>0.28849999999999998</c:v>
                </c:pt>
                <c:pt idx="258">
                  <c:v>0.29170833333333296</c:v>
                </c:pt>
                <c:pt idx="259">
                  <c:v>0.28708333333333297</c:v>
                </c:pt>
                <c:pt idx="260">
                  <c:v>0.50245833333333301</c:v>
                </c:pt>
                <c:pt idx="261">
                  <c:v>0.50066666666666704</c:v>
                </c:pt>
                <c:pt idx="262">
                  <c:v>0.28737499999999999</c:v>
                </c:pt>
                <c:pt idx="263">
                  <c:v>0.29041666666666704</c:v>
                </c:pt>
                <c:pt idx="264">
                  <c:v>0.29316666666666702</c:v>
                </c:pt>
                <c:pt idx="265">
                  <c:v>0.28745833333333298</c:v>
                </c:pt>
                <c:pt idx="266">
                  <c:v>0.293875</c:v>
                </c:pt>
                <c:pt idx="267">
                  <c:v>0.50849999999999995</c:v>
                </c:pt>
                <c:pt idx="268">
                  <c:v>0.50158333333333294</c:v>
                </c:pt>
                <c:pt idx="269">
                  <c:v>0.28620833333333295</c:v>
                </c:pt>
                <c:pt idx="270">
                  <c:v>0.28595833333333298</c:v>
                </c:pt>
                <c:pt idx="271">
                  <c:v>0.28666666666666701</c:v>
                </c:pt>
                <c:pt idx="272">
                  <c:v>0.29087499999999999</c:v>
                </c:pt>
                <c:pt idx="273">
                  <c:v>0.29037499999999999</c:v>
                </c:pt>
                <c:pt idx="274">
                  <c:v>0.51045833333333301</c:v>
                </c:pt>
                <c:pt idx="275">
                  <c:v>0.53037500000000004</c:v>
                </c:pt>
                <c:pt idx="276">
                  <c:v>0.29429166666666701</c:v>
                </c:pt>
                <c:pt idx="277">
                  <c:v>0.28512500000000002</c:v>
                </c:pt>
                <c:pt idx="278">
                  <c:v>0.28437499999999999</c:v>
                </c:pt>
                <c:pt idx="279">
                  <c:v>0.29579166666666701</c:v>
                </c:pt>
                <c:pt idx="280">
                  <c:v>0.29087499999999999</c:v>
                </c:pt>
                <c:pt idx="281">
                  <c:v>0.50275000000000003</c:v>
                </c:pt>
                <c:pt idx="282">
                  <c:v>0.50833333333333297</c:v>
                </c:pt>
                <c:pt idx="283">
                  <c:v>0.29304166666666703</c:v>
                </c:pt>
                <c:pt idx="284">
                  <c:v>0.29983333333333295</c:v>
                </c:pt>
                <c:pt idx="285">
                  <c:v>0.30662499999999998</c:v>
                </c:pt>
                <c:pt idx="286">
                  <c:v>0.30575000000000002</c:v>
                </c:pt>
                <c:pt idx="287">
                  <c:v>0.30366666666666703</c:v>
                </c:pt>
                <c:pt idx="288">
                  <c:v>0.52375000000000005</c:v>
                </c:pt>
                <c:pt idx="289">
                  <c:v>0.52095833333333308</c:v>
                </c:pt>
                <c:pt idx="290">
                  <c:v>0.29816666666666702</c:v>
                </c:pt>
                <c:pt idx="291">
                  <c:v>0.29799999999999999</c:v>
                </c:pt>
                <c:pt idx="292">
                  <c:v>0.29983333333333295</c:v>
                </c:pt>
                <c:pt idx="293">
                  <c:v>0.28791666666666704</c:v>
                </c:pt>
                <c:pt idx="294">
                  <c:v>0.29604166666666704</c:v>
                </c:pt>
                <c:pt idx="295">
                  <c:v>0.50866666666666704</c:v>
                </c:pt>
                <c:pt idx="296">
                  <c:v>0.54066666666666696</c:v>
                </c:pt>
                <c:pt idx="297">
                  <c:v>0.30079166666666701</c:v>
                </c:pt>
                <c:pt idx="298">
                  <c:v>0.292375</c:v>
                </c:pt>
                <c:pt idx="299">
                  <c:v>0.29429166666666701</c:v>
                </c:pt>
                <c:pt idx="300">
                  <c:v>0.29462500000000003</c:v>
                </c:pt>
                <c:pt idx="301">
                  <c:v>0.29954166666666704</c:v>
                </c:pt>
                <c:pt idx="302">
                  <c:v>0.50979166666666698</c:v>
                </c:pt>
                <c:pt idx="303">
                  <c:v>0.50329166666666703</c:v>
                </c:pt>
                <c:pt idx="304">
                  <c:v>0.29795833333333299</c:v>
                </c:pt>
                <c:pt idx="305">
                  <c:v>0.29495833333333299</c:v>
                </c:pt>
                <c:pt idx="306">
                  <c:v>0.3</c:v>
                </c:pt>
                <c:pt idx="307">
                  <c:v>0.3</c:v>
                </c:pt>
                <c:pt idx="308">
                  <c:v>0.29158333333333297</c:v>
                </c:pt>
                <c:pt idx="309">
                  <c:v>0.50470833333333298</c:v>
                </c:pt>
                <c:pt idx="310">
                  <c:v>0.52508333333333301</c:v>
                </c:pt>
                <c:pt idx="311">
                  <c:v>0.29579166666666701</c:v>
                </c:pt>
                <c:pt idx="312">
                  <c:v>0.28812500000000002</c:v>
                </c:pt>
                <c:pt idx="313">
                  <c:v>0.28354166666666702</c:v>
                </c:pt>
                <c:pt idx="314">
                  <c:v>0.29241666666666705</c:v>
                </c:pt>
                <c:pt idx="315">
                  <c:v>0.29433333333333295</c:v>
                </c:pt>
                <c:pt idx="316">
                  <c:v>0.56654166666666694</c:v>
                </c:pt>
                <c:pt idx="317">
                  <c:v>0.52758333333333307</c:v>
                </c:pt>
                <c:pt idx="318">
                  <c:v>0.285833333333333</c:v>
                </c:pt>
                <c:pt idx="319">
                  <c:v>0.31337500000000001</c:v>
                </c:pt>
                <c:pt idx="320">
                  <c:v>0.30041666666666705</c:v>
                </c:pt>
                <c:pt idx="321">
                  <c:v>0.29879166666666701</c:v>
                </c:pt>
                <c:pt idx="322">
                  <c:v>0.31058333333333299</c:v>
                </c:pt>
                <c:pt idx="323">
                  <c:v>0.57337499999999997</c:v>
                </c:pt>
                <c:pt idx="324">
                  <c:v>0.581125</c:v>
                </c:pt>
                <c:pt idx="325">
                  <c:v>0.32483333333333297</c:v>
                </c:pt>
                <c:pt idx="326">
                  <c:v>0.31933333333333297</c:v>
                </c:pt>
                <c:pt idx="327">
                  <c:v>0.31004166666666705</c:v>
                </c:pt>
                <c:pt idx="328">
                  <c:v>0.30462499999999998</c:v>
                </c:pt>
                <c:pt idx="329">
                  <c:v>0.29662500000000003</c:v>
                </c:pt>
                <c:pt idx="330">
                  <c:v>0.54733333333333301</c:v>
                </c:pt>
                <c:pt idx="331">
                  <c:v>0.55491666666666695</c:v>
                </c:pt>
                <c:pt idx="332">
                  <c:v>0.30829166666666702</c:v>
                </c:pt>
                <c:pt idx="333">
                  <c:v>0.3105</c:v>
                </c:pt>
                <c:pt idx="334">
                  <c:v>0.29170833333333296</c:v>
                </c:pt>
                <c:pt idx="335">
                  <c:v>0.30058333333333298</c:v>
                </c:pt>
                <c:pt idx="336">
                  <c:v>0.32450000000000001</c:v>
                </c:pt>
                <c:pt idx="337">
                  <c:v>0.52462500000000001</c:v>
                </c:pt>
                <c:pt idx="338">
                  <c:v>0.51524999999999999</c:v>
                </c:pt>
                <c:pt idx="339">
                  <c:v>0.32241666666666702</c:v>
                </c:pt>
                <c:pt idx="340">
                  <c:v>0.28854166666666703</c:v>
                </c:pt>
                <c:pt idx="341">
                  <c:v>0.31337500000000001</c:v>
                </c:pt>
                <c:pt idx="342">
                  <c:v>0.29758333333333298</c:v>
                </c:pt>
                <c:pt idx="343">
                  <c:v>0.31895833333333296</c:v>
                </c:pt>
                <c:pt idx="344">
                  <c:v>0.56466666666666698</c:v>
                </c:pt>
                <c:pt idx="345">
                  <c:v>0.56341666666666701</c:v>
                </c:pt>
                <c:pt idx="346">
                  <c:v>0.31529166666666703</c:v>
                </c:pt>
                <c:pt idx="347">
                  <c:v>0.302375</c:v>
                </c:pt>
                <c:pt idx="348">
                  <c:v>0.29891666666666705</c:v>
                </c:pt>
                <c:pt idx="349">
                  <c:v>0.29095833333333299</c:v>
                </c:pt>
                <c:pt idx="350">
                  <c:v>0.292291666666667</c:v>
                </c:pt>
                <c:pt idx="351">
                  <c:v>0.50933333333333297</c:v>
                </c:pt>
                <c:pt idx="352">
                  <c:v>0.50479166666666697</c:v>
                </c:pt>
                <c:pt idx="353">
                  <c:v>0.30629166666666702</c:v>
                </c:pt>
                <c:pt idx="354">
                  <c:v>0.30399999999999999</c:v>
                </c:pt>
                <c:pt idx="355">
                  <c:v>0.30437500000000001</c:v>
                </c:pt>
                <c:pt idx="356">
                  <c:v>0.3105</c:v>
                </c:pt>
                <c:pt idx="357">
                  <c:v>0.328625</c:v>
                </c:pt>
                <c:pt idx="358">
                  <c:v>0.56254166666666694</c:v>
                </c:pt>
                <c:pt idx="359">
                  <c:v>0.551416666666667</c:v>
                </c:pt>
              </c:numCache>
            </c:numRef>
          </c:val>
          <c:extLst>
            <c:ext xmlns:c16="http://schemas.microsoft.com/office/drawing/2014/chart" uri="{C3380CC4-5D6E-409C-BE32-E72D297353CC}">
              <c16:uniqueId val="{00000001-5868-4A74-A260-76B6E9A7C449}"/>
            </c:ext>
          </c:extLst>
        </c:ser>
        <c:ser>
          <c:idx val="2"/>
          <c:order val="2"/>
          <c:tx>
            <c:strRef>
              <c:f>'[final average graphs.xlsx]Sheet1'!$A$22</c:f>
              <c:strCache>
                <c:ptCount val="1"/>
                <c:pt idx="0">
                  <c:v>Data Centres</c:v>
                </c:pt>
              </c:strCache>
            </c:strRef>
          </c:tx>
          <c:spPr>
            <a:solidFill>
              <a:schemeClr val="accent3"/>
            </a:solidFill>
            <a:ln>
              <a:noFill/>
            </a:ln>
            <a:effectLst/>
          </c:spPr>
          <c:cat>
            <c:numRef>
              <c:f>'[final average graphs.xlsx]Sheet1'!$C$1:$NB$1</c:f>
              <c:numCache>
                <c:formatCode>General</c:formatCode>
                <c:ptCount val="364"/>
                <c:pt idx="16">
                  <c:v>1</c:v>
                </c:pt>
                <c:pt idx="45">
                  <c:v>2</c:v>
                </c:pt>
                <c:pt idx="74">
                  <c:v>3</c:v>
                </c:pt>
                <c:pt idx="104">
                  <c:v>4</c:v>
                </c:pt>
                <c:pt idx="135">
                  <c:v>5</c:v>
                </c:pt>
                <c:pt idx="166">
                  <c:v>6</c:v>
                </c:pt>
                <c:pt idx="194">
                  <c:v>7</c:v>
                </c:pt>
                <c:pt idx="226">
                  <c:v>8</c:v>
                </c:pt>
                <c:pt idx="256">
                  <c:v>9</c:v>
                </c:pt>
                <c:pt idx="285">
                  <c:v>1</c:v>
                </c:pt>
                <c:pt idx="289">
                  <c:v>0</c:v>
                </c:pt>
                <c:pt idx="316">
                  <c:v>1</c:v>
                </c:pt>
                <c:pt idx="319">
                  <c:v>1</c:v>
                </c:pt>
                <c:pt idx="345">
                  <c:v>1</c:v>
                </c:pt>
                <c:pt idx="349">
                  <c:v>2</c:v>
                </c:pt>
              </c:numCache>
            </c:numRef>
          </c:cat>
          <c:val>
            <c:numRef>
              <c:f>'[final average graphs.xlsx]Sheet1'!$B$22:$MW$22</c:f>
              <c:numCache>
                <c:formatCode>General</c:formatCode>
                <c:ptCount val="360"/>
                <c:pt idx="0">
                  <c:v>1.367</c:v>
                </c:pt>
                <c:pt idx="1">
                  <c:v>1.367</c:v>
                </c:pt>
                <c:pt idx="2">
                  <c:v>1.367</c:v>
                </c:pt>
                <c:pt idx="3">
                  <c:v>1.367</c:v>
                </c:pt>
                <c:pt idx="4">
                  <c:v>1.367</c:v>
                </c:pt>
                <c:pt idx="5">
                  <c:v>1.367</c:v>
                </c:pt>
                <c:pt idx="6">
                  <c:v>1.367</c:v>
                </c:pt>
                <c:pt idx="7">
                  <c:v>1.367</c:v>
                </c:pt>
                <c:pt idx="8">
                  <c:v>1.367</c:v>
                </c:pt>
                <c:pt idx="9">
                  <c:v>1.367</c:v>
                </c:pt>
                <c:pt idx="10">
                  <c:v>1.367</c:v>
                </c:pt>
                <c:pt idx="11">
                  <c:v>1.367</c:v>
                </c:pt>
                <c:pt idx="12">
                  <c:v>1.367</c:v>
                </c:pt>
                <c:pt idx="13">
                  <c:v>1.367</c:v>
                </c:pt>
                <c:pt idx="14">
                  <c:v>1.367</c:v>
                </c:pt>
                <c:pt idx="15">
                  <c:v>1.367</c:v>
                </c:pt>
                <c:pt idx="16">
                  <c:v>1.367</c:v>
                </c:pt>
                <c:pt idx="17">
                  <c:v>1.367</c:v>
                </c:pt>
                <c:pt idx="18">
                  <c:v>1.367</c:v>
                </c:pt>
                <c:pt idx="19">
                  <c:v>1.367</c:v>
                </c:pt>
                <c:pt idx="20">
                  <c:v>1.367</c:v>
                </c:pt>
                <c:pt idx="21">
                  <c:v>1.367</c:v>
                </c:pt>
                <c:pt idx="22">
                  <c:v>1.367</c:v>
                </c:pt>
                <c:pt idx="23">
                  <c:v>1.367</c:v>
                </c:pt>
                <c:pt idx="24">
                  <c:v>1.367</c:v>
                </c:pt>
                <c:pt idx="25">
                  <c:v>1.367</c:v>
                </c:pt>
                <c:pt idx="26">
                  <c:v>1.367</c:v>
                </c:pt>
                <c:pt idx="27">
                  <c:v>1.367</c:v>
                </c:pt>
                <c:pt idx="28">
                  <c:v>1.367</c:v>
                </c:pt>
                <c:pt idx="29">
                  <c:v>1.367</c:v>
                </c:pt>
                <c:pt idx="30">
                  <c:v>1.367</c:v>
                </c:pt>
                <c:pt idx="31">
                  <c:v>1.367</c:v>
                </c:pt>
                <c:pt idx="32">
                  <c:v>1.367</c:v>
                </c:pt>
                <c:pt idx="33">
                  <c:v>1.367</c:v>
                </c:pt>
                <c:pt idx="34">
                  <c:v>1.367</c:v>
                </c:pt>
                <c:pt idx="35">
                  <c:v>1.367</c:v>
                </c:pt>
                <c:pt idx="36">
                  <c:v>1.367</c:v>
                </c:pt>
                <c:pt idx="37">
                  <c:v>1.367</c:v>
                </c:pt>
                <c:pt idx="38">
                  <c:v>1.367</c:v>
                </c:pt>
                <c:pt idx="39">
                  <c:v>1.367</c:v>
                </c:pt>
                <c:pt idx="40">
                  <c:v>1.367</c:v>
                </c:pt>
                <c:pt idx="41">
                  <c:v>1.367</c:v>
                </c:pt>
                <c:pt idx="42">
                  <c:v>1.367</c:v>
                </c:pt>
                <c:pt idx="43">
                  <c:v>1.367</c:v>
                </c:pt>
                <c:pt idx="44">
                  <c:v>1.367</c:v>
                </c:pt>
                <c:pt idx="45">
                  <c:v>1.367</c:v>
                </c:pt>
                <c:pt idx="46">
                  <c:v>1.367</c:v>
                </c:pt>
                <c:pt idx="47">
                  <c:v>1.367</c:v>
                </c:pt>
                <c:pt idx="48">
                  <c:v>1.367</c:v>
                </c:pt>
                <c:pt idx="49">
                  <c:v>1.367</c:v>
                </c:pt>
                <c:pt idx="50">
                  <c:v>1.367</c:v>
                </c:pt>
                <c:pt idx="51">
                  <c:v>1.367</c:v>
                </c:pt>
                <c:pt idx="52">
                  <c:v>1.367</c:v>
                </c:pt>
                <c:pt idx="53">
                  <c:v>1.367</c:v>
                </c:pt>
                <c:pt idx="54">
                  <c:v>1.367</c:v>
                </c:pt>
                <c:pt idx="55">
                  <c:v>1.367</c:v>
                </c:pt>
                <c:pt idx="56">
                  <c:v>1.367</c:v>
                </c:pt>
                <c:pt idx="57">
                  <c:v>1.367</c:v>
                </c:pt>
                <c:pt idx="58">
                  <c:v>1.367</c:v>
                </c:pt>
                <c:pt idx="59">
                  <c:v>1.367</c:v>
                </c:pt>
                <c:pt idx="60">
                  <c:v>1.367</c:v>
                </c:pt>
                <c:pt idx="61">
                  <c:v>1.367</c:v>
                </c:pt>
                <c:pt idx="62">
                  <c:v>1.367</c:v>
                </c:pt>
                <c:pt idx="63">
                  <c:v>1.367</c:v>
                </c:pt>
                <c:pt idx="64">
                  <c:v>1.367</c:v>
                </c:pt>
                <c:pt idx="65">
                  <c:v>1.367</c:v>
                </c:pt>
                <c:pt idx="66">
                  <c:v>1.367</c:v>
                </c:pt>
                <c:pt idx="67">
                  <c:v>1.367</c:v>
                </c:pt>
                <c:pt idx="68">
                  <c:v>1.367</c:v>
                </c:pt>
                <c:pt idx="69">
                  <c:v>1.367</c:v>
                </c:pt>
                <c:pt idx="70">
                  <c:v>1.367</c:v>
                </c:pt>
                <c:pt idx="71">
                  <c:v>1.367</c:v>
                </c:pt>
                <c:pt idx="72">
                  <c:v>1.367</c:v>
                </c:pt>
                <c:pt idx="73">
                  <c:v>1.367</c:v>
                </c:pt>
                <c:pt idx="74">
                  <c:v>1.367</c:v>
                </c:pt>
                <c:pt idx="75">
                  <c:v>1.367</c:v>
                </c:pt>
                <c:pt idx="76">
                  <c:v>1.367</c:v>
                </c:pt>
                <c:pt idx="77">
                  <c:v>1.367</c:v>
                </c:pt>
                <c:pt idx="78">
                  <c:v>1.367</c:v>
                </c:pt>
                <c:pt idx="79">
                  <c:v>1.367</c:v>
                </c:pt>
                <c:pt idx="80">
                  <c:v>1.367</c:v>
                </c:pt>
                <c:pt idx="81">
                  <c:v>1.367</c:v>
                </c:pt>
                <c:pt idx="82">
                  <c:v>1.367</c:v>
                </c:pt>
                <c:pt idx="83">
                  <c:v>1.367</c:v>
                </c:pt>
                <c:pt idx="84">
                  <c:v>1.367</c:v>
                </c:pt>
                <c:pt idx="85">
                  <c:v>1.367</c:v>
                </c:pt>
                <c:pt idx="86">
                  <c:v>1.367</c:v>
                </c:pt>
                <c:pt idx="87">
                  <c:v>1.367</c:v>
                </c:pt>
                <c:pt idx="88">
                  <c:v>1.367</c:v>
                </c:pt>
                <c:pt idx="89">
                  <c:v>1.367</c:v>
                </c:pt>
                <c:pt idx="90">
                  <c:v>1.367</c:v>
                </c:pt>
                <c:pt idx="91">
                  <c:v>1.367</c:v>
                </c:pt>
                <c:pt idx="92">
                  <c:v>1.367</c:v>
                </c:pt>
                <c:pt idx="93">
                  <c:v>1.367</c:v>
                </c:pt>
                <c:pt idx="94">
                  <c:v>1.367</c:v>
                </c:pt>
                <c:pt idx="95">
                  <c:v>1.367</c:v>
                </c:pt>
                <c:pt idx="96">
                  <c:v>1.367</c:v>
                </c:pt>
                <c:pt idx="97">
                  <c:v>1.367</c:v>
                </c:pt>
                <c:pt idx="98">
                  <c:v>1.367</c:v>
                </c:pt>
                <c:pt idx="99">
                  <c:v>1.367</c:v>
                </c:pt>
                <c:pt idx="100">
                  <c:v>1.367</c:v>
                </c:pt>
                <c:pt idx="101">
                  <c:v>1.367</c:v>
                </c:pt>
                <c:pt idx="102">
                  <c:v>1.367</c:v>
                </c:pt>
                <c:pt idx="103">
                  <c:v>1.367</c:v>
                </c:pt>
                <c:pt idx="104">
                  <c:v>1.367</c:v>
                </c:pt>
                <c:pt idx="105">
                  <c:v>1.367</c:v>
                </c:pt>
                <c:pt idx="106">
                  <c:v>1.367</c:v>
                </c:pt>
                <c:pt idx="107">
                  <c:v>1.367</c:v>
                </c:pt>
                <c:pt idx="108">
                  <c:v>1.367</c:v>
                </c:pt>
                <c:pt idx="109">
                  <c:v>1.367</c:v>
                </c:pt>
                <c:pt idx="110">
                  <c:v>1.367</c:v>
                </c:pt>
                <c:pt idx="111">
                  <c:v>1.367</c:v>
                </c:pt>
                <c:pt idx="112">
                  <c:v>1.367</c:v>
                </c:pt>
                <c:pt idx="113">
                  <c:v>1.367</c:v>
                </c:pt>
                <c:pt idx="114">
                  <c:v>1.367</c:v>
                </c:pt>
                <c:pt idx="115">
                  <c:v>1.367</c:v>
                </c:pt>
                <c:pt idx="116">
                  <c:v>1.367</c:v>
                </c:pt>
                <c:pt idx="117">
                  <c:v>1.367</c:v>
                </c:pt>
                <c:pt idx="118">
                  <c:v>1.367</c:v>
                </c:pt>
                <c:pt idx="119">
                  <c:v>1.367</c:v>
                </c:pt>
                <c:pt idx="120">
                  <c:v>1.367</c:v>
                </c:pt>
                <c:pt idx="121">
                  <c:v>1.367</c:v>
                </c:pt>
                <c:pt idx="122">
                  <c:v>1.367</c:v>
                </c:pt>
                <c:pt idx="123">
                  <c:v>1.367</c:v>
                </c:pt>
                <c:pt idx="124">
                  <c:v>1.367</c:v>
                </c:pt>
                <c:pt idx="125">
                  <c:v>1.367</c:v>
                </c:pt>
                <c:pt idx="126">
                  <c:v>1.367</c:v>
                </c:pt>
                <c:pt idx="127">
                  <c:v>1.367</c:v>
                </c:pt>
                <c:pt idx="128">
                  <c:v>1.367</c:v>
                </c:pt>
                <c:pt idx="129">
                  <c:v>1.367</c:v>
                </c:pt>
                <c:pt idx="130">
                  <c:v>1.367</c:v>
                </c:pt>
                <c:pt idx="131">
                  <c:v>1.367</c:v>
                </c:pt>
                <c:pt idx="132">
                  <c:v>1.367</c:v>
                </c:pt>
                <c:pt idx="133">
                  <c:v>1.367</c:v>
                </c:pt>
                <c:pt idx="134">
                  <c:v>1.367</c:v>
                </c:pt>
                <c:pt idx="135">
                  <c:v>1.367</c:v>
                </c:pt>
                <c:pt idx="136">
                  <c:v>1.367</c:v>
                </c:pt>
                <c:pt idx="137">
                  <c:v>1.367</c:v>
                </c:pt>
                <c:pt idx="138">
                  <c:v>1.367</c:v>
                </c:pt>
                <c:pt idx="139">
                  <c:v>1.367</c:v>
                </c:pt>
                <c:pt idx="140">
                  <c:v>1.367</c:v>
                </c:pt>
                <c:pt idx="141">
                  <c:v>1.367</c:v>
                </c:pt>
                <c:pt idx="142">
                  <c:v>1.367</c:v>
                </c:pt>
                <c:pt idx="143">
                  <c:v>1.367</c:v>
                </c:pt>
                <c:pt idx="144">
                  <c:v>1.367</c:v>
                </c:pt>
                <c:pt idx="145">
                  <c:v>1.367</c:v>
                </c:pt>
                <c:pt idx="146">
                  <c:v>1.367</c:v>
                </c:pt>
                <c:pt idx="147">
                  <c:v>1.367</c:v>
                </c:pt>
                <c:pt idx="148">
                  <c:v>1.367</c:v>
                </c:pt>
                <c:pt idx="149">
                  <c:v>1.367</c:v>
                </c:pt>
                <c:pt idx="150">
                  <c:v>1.367</c:v>
                </c:pt>
                <c:pt idx="151">
                  <c:v>1.367</c:v>
                </c:pt>
                <c:pt idx="152">
                  <c:v>1.367</c:v>
                </c:pt>
                <c:pt idx="153">
                  <c:v>1.367</c:v>
                </c:pt>
                <c:pt idx="154">
                  <c:v>1.367</c:v>
                </c:pt>
                <c:pt idx="155">
                  <c:v>1.367</c:v>
                </c:pt>
                <c:pt idx="156">
                  <c:v>1.367</c:v>
                </c:pt>
                <c:pt idx="157">
                  <c:v>1.367</c:v>
                </c:pt>
                <c:pt idx="158">
                  <c:v>1.367</c:v>
                </c:pt>
                <c:pt idx="159">
                  <c:v>1.367</c:v>
                </c:pt>
                <c:pt idx="160">
                  <c:v>1.367</c:v>
                </c:pt>
                <c:pt idx="161">
                  <c:v>1.367</c:v>
                </c:pt>
                <c:pt idx="162">
                  <c:v>1.367</c:v>
                </c:pt>
                <c:pt idx="163">
                  <c:v>1.367</c:v>
                </c:pt>
                <c:pt idx="164">
                  <c:v>1.367</c:v>
                </c:pt>
                <c:pt idx="165">
                  <c:v>1.367</c:v>
                </c:pt>
                <c:pt idx="166">
                  <c:v>1.367</c:v>
                </c:pt>
                <c:pt idx="167">
                  <c:v>1.367</c:v>
                </c:pt>
                <c:pt idx="168">
                  <c:v>1.367</c:v>
                </c:pt>
                <c:pt idx="169">
                  <c:v>1.367</c:v>
                </c:pt>
                <c:pt idx="170">
                  <c:v>1.367</c:v>
                </c:pt>
                <c:pt idx="171">
                  <c:v>1.367</c:v>
                </c:pt>
                <c:pt idx="172">
                  <c:v>1.367</c:v>
                </c:pt>
                <c:pt idx="173">
                  <c:v>1.367</c:v>
                </c:pt>
                <c:pt idx="174">
                  <c:v>1.367</c:v>
                </c:pt>
                <c:pt idx="175">
                  <c:v>1.367</c:v>
                </c:pt>
                <c:pt idx="176">
                  <c:v>1.367</c:v>
                </c:pt>
                <c:pt idx="177">
                  <c:v>1.367</c:v>
                </c:pt>
                <c:pt idx="178">
                  <c:v>1.367</c:v>
                </c:pt>
                <c:pt idx="179">
                  <c:v>1.367</c:v>
                </c:pt>
                <c:pt idx="180">
                  <c:v>1.367</c:v>
                </c:pt>
                <c:pt idx="181">
                  <c:v>1.367</c:v>
                </c:pt>
                <c:pt idx="182">
                  <c:v>1.367</c:v>
                </c:pt>
                <c:pt idx="183">
                  <c:v>1.367</c:v>
                </c:pt>
                <c:pt idx="184">
                  <c:v>1.367</c:v>
                </c:pt>
                <c:pt idx="185">
                  <c:v>1.367</c:v>
                </c:pt>
                <c:pt idx="186">
                  <c:v>1.367</c:v>
                </c:pt>
                <c:pt idx="187">
                  <c:v>1.367</c:v>
                </c:pt>
                <c:pt idx="188">
                  <c:v>1.367</c:v>
                </c:pt>
                <c:pt idx="189">
                  <c:v>1.367</c:v>
                </c:pt>
                <c:pt idx="190">
                  <c:v>1.367</c:v>
                </c:pt>
                <c:pt idx="191">
                  <c:v>1.367</c:v>
                </c:pt>
                <c:pt idx="192">
                  <c:v>1.367</c:v>
                </c:pt>
                <c:pt idx="193">
                  <c:v>1.367</c:v>
                </c:pt>
                <c:pt idx="194">
                  <c:v>1.367</c:v>
                </c:pt>
                <c:pt idx="195">
                  <c:v>1.367</c:v>
                </c:pt>
                <c:pt idx="196">
                  <c:v>1.367</c:v>
                </c:pt>
                <c:pt idx="197">
                  <c:v>1.367</c:v>
                </c:pt>
                <c:pt idx="198">
                  <c:v>1.367</c:v>
                </c:pt>
                <c:pt idx="199">
                  <c:v>1.367</c:v>
                </c:pt>
                <c:pt idx="200">
                  <c:v>1.367</c:v>
                </c:pt>
                <c:pt idx="201">
                  <c:v>1.367</c:v>
                </c:pt>
                <c:pt idx="202">
                  <c:v>1.367</c:v>
                </c:pt>
                <c:pt idx="203">
                  <c:v>1.367</c:v>
                </c:pt>
                <c:pt idx="204">
                  <c:v>1.367</c:v>
                </c:pt>
                <c:pt idx="205">
                  <c:v>1.367</c:v>
                </c:pt>
                <c:pt idx="206">
                  <c:v>1.367</c:v>
                </c:pt>
                <c:pt idx="207">
                  <c:v>1.367</c:v>
                </c:pt>
                <c:pt idx="208">
                  <c:v>1.367</c:v>
                </c:pt>
                <c:pt idx="209">
                  <c:v>1.367</c:v>
                </c:pt>
                <c:pt idx="210">
                  <c:v>1.367</c:v>
                </c:pt>
                <c:pt idx="211">
                  <c:v>1.367</c:v>
                </c:pt>
                <c:pt idx="212">
                  <c:v>1.367</c:v>
                </c:pt>
                <c:pt idx="213">
                  <c:v>1.367</c:v>
                </c:pt>
                <c:pt idx="214">
                  <c:v>1.367</c:v>
                </c:pt>
                <c:pt idx="215">
                  <c:v>1.367</c:v>
                </c:pt>
                <c:pt idx="216">
                  <c:v>1.367</c:v>
                </c:pt>
                <c:pt idx="217">
                  <c:v>1.367</c:v>
                </c:pt>
                <c:pt idx="218">
                  <c:v>1.367</c:v>
                </c:pt>
                <c:pt idx="219">
                  <c:v>1.367</c:v>
                </c:pt>
                <c:pt idx="220">
                  <c:v>1.367</c:v>
                </c:pt>
                <c:pt idx="221">
                  <c:v>1.367</c:v>
                </c:pt>
                <c:pt idx="222">
                  <c:v>1.367</c:v>
                </c:pt>
                <c:pt idx="223">
                  <c:v>1.367</c:v>
                </c:pt>
                <c:pt idx="224">
                  <c:v>1.367</c:v>
                </c:pt>
                <c:pt idx="225">
                  <c:v>1.367</c:v>
                </c:pt>
                <c:pt idx="226">
                  <c:v>1.367</c:v>
                </c:pt>
                <c:pt idx="227">
                  <c:v>1.367</c:v>
                </c:pt>
                <c:pt idx="228">
                  <c:v>1.367</c:v>
                </c:pt>
                <c:pt idx="229">
                  <c:v>1.367</c:v>
                </c:pt>
                <c:pt idx="230">
                  <c:v>1.367</c:v>
                </c:pt>
                <c:pt idx="231">
                  <c:v>1.367</c:v>
                </c:pt>
                <c:pt idx="232">
                  <c:v>1.367</c:v>
                </c:pt>
                <c:pt idx="233">
                  <c:v>1.367</c:v>
                </c:pt>
                <c:pt idx="234">
                  <c:v>1.367</c:v>
                </c:pt>
                <c:pt idx="235">
                  <c:v>1.367</c:v>
                </c:pt>
                <c:pt idx="236">
                  <c:v>1.367</c:v>
                </c:pt>
                <c:pt idx="237">
                  <c:v>1.367</c:v>
                </c:pt>
                <c:pt idx="238">
                  <c:v>1.367</c:v>
                </c:pt>
                <c:pt idx="239">
                  <c:v>1.367</c:v>
                </c:pt>
                <c:pt idx="240">
                  <c:v>1.367</c:v>
                </c:pt>
                <c:pt idx="241">
                  <c:v>1.367</c:v>
                </c:pt>
                <c:pt idx="242">
                  <c:v>1.367</c:v>
                </c:pt>
                <c:pt idx="243">
                  <c:v>1.367</c:v>
                </c:pt>
                <c:pt idx="244">
                  <c:v>1.367</c:v>
                </c:pt>
                <c:pt idx="245">
                  <c:v>1.367</c:v>
                </c:pt>
                <c:pt idx="246">
                  <c:v>1.367</c:v>
                </c:pt>
                <c:pt idx="247">
                  <c:v>1.367</c:v>
                </c:pt>
                <c:pt idx="248">
                  <c:v>1.367</c:v>
                </c:pt>
                <c:pt idx="249">
                  <c:v>1.367</c:v>
                </c:pt>
                <c:pt idx="250">
                  <c:v>1.367</c:v>
                </c:pt>
                <c:pt idx="251">
                  <c:v>1.367</c:v>
                </c:pt>
                <c:pt idx="252">
                  <c:v>1.367</c:v>
                </c:pt>
                <c:pt idx="253">
                  <c:v>1.367</c:v>
                </c:pt>
                <c:pt idx="254">
                  <c:v>1.367</c:v>
                </c:pt>
                <c:pt idx="255">
                  <c:v>1.367</c:v>
                </c:pt>
                <c:pt idx="256">
                  <c:v>1.367</c:v>
                </c:pt>
                <c:pt idx="257">
                  <c:v>1.367</c:v>
                </c:pt>
                <c:pt idx="258">
                  <c:v>1.367</c:v>
                </c:pt>
                <c:pt idx="259">
                  <c:v>1.367</c:v>
                </c:pt>
                <c:pt idx="260">
                  <c:v>1.367</c:v>
                </c:pt>
                <c:pt idx="261">
                  <c:v>1.367</c:v>
                </c:pt>
                <c:pt idx="262">
                  <c:v>1.367</c:v>
                </c:pt>
                <c:pt idx="263">
                  <c:v>1.367</c:v>
                </c:pt>
                <c:pt idx="264">
                  <c:v>1.367</c:v>
                </c:pt>
                <c:pt idx="265">
                  <c:v>1.367</c:v>
                </c:pt>
                <c:pt idx="266">
                  <c:v>1.367</c:v>
                </c:pt>
                <c:pt idx="267">
                  <c:v>1.367</c:v>
                </c:pt>
                <c:pt idx="268">
                  <c:v>1.367</c:v>
                </c:pt>
                <c:pt idx="269">
                  <c:v>1.367</c:v>
                </c:pt>
                <c:pt idx="270">
                  <c:v>1.367</c:v>
                </c:pt>
                <c:pt idx="271">
                  <c:v>1.367</c:v>
                </c:pt>
                <c:pt idx="272">
                  <c:v>1.367</c:v>
                </c:pt>
                <c:pt idx="273">
                  <c:v>1.367</c:v>
                </c:pt>
                <c:pt idx="274">
                  <c:v>1.367</c:v>
                </c:pt>
                <c:pt idx="275">
                  <c:v>1.367</c:v>
                </c:pt>
                <c:pt idx="276">
                  <c:v>1.367</c:v>
                </c:pt>
                <c:pt idx="277">
                  <c:v>1.367</c:v>
                </c:pt>
                <c:pt idx="278">
                  <c:v>1.367</c:v>
                </c:pt>
                <c:pt idx="279">
                  <c:v>1.367</c:v>
                </c:pt>
                <c:pt idx="280">
                  <c:v>1.367</c:v>
                </c:pt>
                <c:pt idx="281">
                  <c:v>1.367</c:v>
                </c:pt>
                <c:pt idx="282">
                  <c:v>1.367</c:v>
                </c:pt>
                <c:pt idx="283">
                  <c:v>1.367</c:v>
                </c:pt>
                <c:pt idx="284">
                  <c:v>1.367</c:v>
                </c:pt>
                <c:pt idx="285">
                  <c:v>1.367</c:v>
                </c:pt>
                <c:pt idx="286">
                  <c:v>1.367</c:v>
                </c:pt>
                <c:pt idx="287">
                  <c:v>1.367</c:v>
                </c:pt>
                <c:pt idx="288">
                  <c:v>1.367</c:v>
                </c:pt>
                <c:pt idx="289">
                  <c:v>1.367</c:v>
                </c:pt>
                <c:pt idx="290">
                  <c:v>1.367</c:v>
                </c:pt>
                <c:pt idx="291">
                  <c:v>1.367</c:v>
                </c:pt>
                <c:pt idx="292">
                  <c:v>1.367</c:v>
                </c:pt>
                <c:pt idx="293">
                  <c:v>1.367</c:v>
                </c:pt>
                <c:pt idx="294">
                  <c:v>1.367</c:v>
                </c:pt>
                <c:pt idx="295">
                  <c:v>1.367</c:v>
                </c:pt>
                <c:pt idx="296">
                  <c:v>1.367</c:v>
                </c:pt>
                <c:pt idx="297">
                  <c:v>1.367</c:v>
                </c:pt>
                <c:pt idx="298">
                  <c:v>1.367</c:v>
                </c:pt>
                <c:pt idx="299">
                  <c:v>1.367</c:v>
                </c:pt>
                <c:pt idx="300">
                  <c:v>1.367</c:v>
                </c:pt>
                <c:pt idx="301">
                  <c:v>1.367</c:v>
                </c:pt>
                <c:pt idx="302">
                  <c:v>1.367</c:v>
                </c:pt>
                <c:pt idx="303">
                  <c:v>1.367</c:v>
                </c:pt>
                <c:pt idx="304">
                  <c:v>1.367</c:v>
                </c:pt>
                <c:pt idx="305">
                  <c:v>1.367</c:v>
                </c:pt>
                <c:pt idx="306">
                  <c:v>1.367</c:v>
                </c:pt>
                <c:pt idx="307">
                  <c:v>1.367</c:v>
                </c:pt>
                <c:pt idx="308">
                  <c:v>1.367</c:v>
                </c:pt>
                <c:pt idx="309">
                  <c:v>1.367</c:v>
                </c:pt>
                <c:pt idx="310">
                  <c:v>1.367</c:v>
                </c:pt>
                <c:pt idx="311">
                  <c:v>1.367</c:v>
                </c:pt>
                <c:pt idx="312">
                  <c:v>1.367</c:v>
                </c:pt>
                <c:pt idx="313">
                  <c:v>1.367</c:v>
                </c:pt>
                <c:pt idx="314">
                  <c:v>1.367</c:v>
                </c:pt>
                <c:pt idx="315">
                  <c:v>1.367</c:v>
                </c:pt>
                <c:pt idx="316">
                  <c:v>1.367</c:v>
                </c:pt>
                <c:pt idx="317">
                  <c:v>1.367</c:v>
                </c:pt>
                <c:pt idx="318">
                  <c:v>1.367</c:v>
                </c:pt>
                <c:pt idx="319">
                  <c:v>1.367</c:v>
                </c:pt>
                <c:pt idx="320">
                  <c:v>1.367</c:v>
                </c:pt>
                <c:pt idx="321">
                  <c:v>1.367</c:v>
                </c:pt>
                <c:pt idx="322">
                  <c:v>1.367</c:v>
                </c:pt>
                <c:pt idx="323">
                  <c:v>1.367</c:v>
                </c:pt>
                <c:pt idx="324">
                  <c:v>1.367</c:v>
                </c:pt>
                <c:pt idx="325">
                  <c:v>1.367</c:v>
                </c:pt>
                <c:pt idx="326">
                  <c:v>1.367</c:v>
                </c:pt>
                <c:pt idx="327">
                  <c:v>1.367</c:v>
                </c:pt>
                <c:pt idx="328">
                  <c:v>1.367</c:v>
                </c:pt>
                <c:pt idx="329">
                  <c:v>1.367</c:v>
                </c:pt>
                <c:pt idx="330">
                  <c:v>1.367</c:v>
                </c:pt>
                <c:pt idx="331">
                  <c:v>1.367</c:v>
                </c:pt>
                <c:pt idx="332">
                  <c:v>1.367</c:v>
                </c:pt>
                <c:pt idx="333">
                  <c:v>1.367</c:v>
                </c:pt>
                <c:pt idx="334">
                  <c:v>1.367</c:v>
                </c:pt>
                <c:pt idx="335">
                  <c:v>1.367</c:v>
                </c:pt>
                <c:pt idx="336">
                  <c:v>1.367</c:v>
                </c:pt>
                <c:pt idx="337">
                  <c:v>1.367</c:v>
                </c:pt>
                <c:pt idx="338">
                  <c:v>1.367</c:v>
                </c:pt>
                <c:pt idx="339">
                  <c:v>1.367</c:v>
                </c:pt>
                <c:pt idx="340">
                  <c:v>1.367</c:v>
                </c:pt>
                <c:pt idx="341">
                  <c:v>1.367</c:v>
                </c:pt>
                <c:pt idx="342">
                  <c:v>1.367</c:v>
                </c:pt>
                <c:pt idx="343">
                  <c:v>1.367</c:v>
                </c:pt>
                <c:pt idx="344">
                  <c:v>1.367</c:v>
                </c:pt>
                <c:pt idx="345">
                  <c:v>1.367</c:v>
                </c:pt>
                <c:pt idx="346">
                  <c:v>1.367</c:v>
                </c:pt>
                <c:pt idx="347">
                  <c:v>1.367</c:v>
                </c:pt>
                <c:pt idx="348">
                  <c:v>1.367</c:v>
                </c:pt>
                <c:pt idx="349">
                  <c:v>1.367</c:v>
                </c:pt>
                <c:pt idx="350">
                  <c:v>1.367</c:v>
                </c:pt>
                <c:pt idx="351">
                  <c:v>1.367</c:v>
                </c:pt>
                <c:pt idx="352">
                  <c:v>1.367</c:v>
                </c:pt>
                <c:pt idx="353">
                  <c:v>1.367</c:v>
                </c:pt>
                <c:pt idx="354">
                  <c:v>1.367</c:v>
                </c:pt>
                <c:pt idx="355">
                  <c:v>1.367</c:v>
                </c:pt>
                <c:pt idx="356">
                  <c:v>1.367</c:v>
                </c:pt>
                <c:pt idx="357">
                  <c:v>1.367</c:v>
                </c:pt>
                <c:pt idx="358">
                  <c:v>1.367</c:v>
                </c:pt>
                <c:pt idx="359">
                  <c:v>1.367</c:v>
                </c:pt>
              </c:numCache>
            </c:numRef>
          </c:val>
          <c:extLst>
            <c:ext xmlns:c16="http://schemas.microsoft.com/office/drawing/2014/chart" uri="{C3380CC4-5D6E-409C-BE32-E72D297353CC}">
              <c16:uniqueId val="{00000002-5868-4A74-A260-76B6E9A7C449}"/>
            </c:ext>
          </c:extLst>
        </c:ser>
        <c:ser>
          <c:idx val="3"/>
          <c:order val="3"/>
          <c:tx>
            <c:strRef>
              <c:f>'[final average graphs.xlsx]Sheet1'!$A$23</c:f>
              <c:strCache>
                <c:ptCount val="1"/>
                <c:pt idx="0">
                  <c:v>2015 scaled</c:v>
                </c:pt>
              </c:strCache>
            </c:strRef>
          </c:tx>
          <c:spPr>
            <a:solidFill>
              <a:schemeClr val="accent4"/>
            </a:solidFill>
            <a:ln>
              <a:noFill/>
            </a:ln>
            <a:effectLst/>
          </c:spPr>
          <c:cat>
            <c:numRef>
              <c:f>'[final average graphs.xlsx]Sheet1'!$C$1:$NB$1</c:f>
              <c:numCache>
                <c:formatCode>General</c:formatCode>
                <c:ptCount val="364"/>
                <c:pt idx="16">
                  <c:v>1</c:v>
                </c:pt>
                <c:pt idx="45">
                  <c:v>2</c:v>
                </c:pt>
                <c:pt idx="74">
                  <c:v>3</c:v>
                </c:pt>
                <c:pt idx="104">
                  <c:v>4</c:v>
                </c:pt>
                <c:pt idx="135">
                  <c:v>5</c:v>
                </c:pt>
                <c:pt idx="166">
                  <c:v>6</c:v>
                </c:pt>
                <c:pt idx="194">
                  <c:v>7</c:v>
                </c:pt>
                <c:pt idx="226">
                  <c:v>8</c:v>
                </c:pt>
                <c:pt idx="256">
                  <c:v>9</c:v>
                </c:pt>
                <c:pt idx="285">
                  <c:v>1</c:v>
                </c:pt>
                <c:pt idx="289">
                  <c:v>0</c:v>
                </c:pt>
                <c:pt idx="316">
                  <c:v>1</c:v>
                </c:pt>
                <c:pt idx="319">
                  <c:v>1</c:v>
                </c:pt>
                <c:pt idx="345">
                  <c:v>1</c:v>
                </c:pt>
                <c:pt idx="349">
                  <c:v>2</c:v>
                </c:pt>
              </c:numCache>
            </c:numRef>
          </c:cat>
          <c:val>
            <c:numRef>
              <c:f>'[final average graphs.xlsx]Sheet1'!$B$23:$MW$23</c:f>
              <c:numCache>
                <c:formatCode>General</c:formatCode>
                <c:ptCount val="360"/>
                <c:pt idx="0">
                  <c:v>3.52383333333333</c:v>
                </c:pt>
                <c:pt idx="1">
                  <c:v>3.8382499999999999</c:v>
                </c:pt>
                <c:pt idx="2">
                  <c:v>3.8063750000000001</c:v>
                </c:pt>
                <c:pt idx="3">
                  <c:v>3.73858333333333</c:v>
                </c:pt>
                <c:pt idx="4">
                  <c:v>4.2597500000000004</c:v>
                </c:pt>
                <c:pt idx="5">
                  <c:v>4.3230833333333303</c:v>
                </c:pt>
                <c:pt idx="6">
                  <c:v>4.4449583333333305</c:v>
                </c:pt>
                <c:pt idx="7">
                  <c:v>4.4019166666666694</c:v>
                </c:pt>
                <c:pt idx="8">
                  <c:v>4.3718750000000002</c:v>
                </c:pt>
                <c:pt idx="9">
                  <c:v>3.9624999999999999</c:v>
                </c:pt>
                <c:pt idx="10">
                  <c:v>3.8772500000000001</c:v>
                </c:pt>
                <c:pt idx="11">
                  <c:v>4.3197083333333302</c:v>
                </c:pt>
                <c:pt idx="12">
                  <c:v>4.4670416666666695</c:v>
                </c:pt>
                <c:pt idx="13">
                  <c:v>4.6316249999999997</c:v>
                </c:pt>
                <c:pt idx="14">
                  <c:v>4.5629583333333299</c:v>
                </c:pt>
                <c:pt idx="15">
                  <c:v>4.4614583333333302</c:v>
                </c:pt>
                <c:pt idx="16">
                  <c:v>4.1070833333333301</c:v>
                </c:pt>
                <c:pt idx="17">
                  <c:v>3.9675416666666701</c:v>
                </c:pt>
                <c:pt idx="18">
                  <c:v>4.5640833333333299</c:v>
                </c:pt>
                <c:pt idx="19">
                  <c:v>4.6227083333333301</c:v>
                </c:pt>
                <c:pt idx="20">
                  <c:v>4.5667916666666697</c:v>
                </c:pt>
                <c:pt idx="21">
                  <c:v>4.5473749999999997</c:v>
                </c:pt>
                <c:pt idx="22">
                  <c:v>4.4551666666666696</c:v>
                </c:pt>
                <c:pt idx="23">
                  <c:v>4.0584583333333297</c:v>
                </c:pt>
                <c:pt idx="24">
                  <c:v>3.8339583333333298</c:v>
                </c:pt>
                <c:pt idx="25">
                  <c:v>4.3150000000000004</c:v>
                </c:pt>
                <c:pt idx="26">
                  <c:v>4.4057083333333305</c:v>
                </c:pt>
                <c:pt idx="27">
                  <c:v>4.4754583333333304</c:v>
                </c:pt>
                <c:pt idx="28">
                  <c:v>4.5859166666666695</c:v>
                </c:pt>
                <c:pt idx="29">
                  <c:v>4.4574583333333306</c:v>
                </c:pt>
                <c:pt idx="30">
                  <c:v>4.12</c:v>
                </c:pt>
                <c:pt idx="31">
                  <c:v>3.9403333333333297</c:v>
                </c:pt>
                <c:pt idx="32">
                  <c:v>4.4866666666666699</c:v>
                </c:pt>
                <c:pt idx="33">
                  <c:v>4.5997916666666701</c:v>
                </c:pt>
                <c:pt idx="34">
                  <c:v>4.5934999999999997</c:v>
                </c:pt>
                <c:pt idx="35">
                  <c:v>4.5570833333333303</c:v>
                </c:pt>
                <c:pt idx="36">
                  <c:v>4.4531666666666698</c:v>
                </c:pt>
                <c:pt idx="37">
                  <c:v>4.0271249999999998</c:v>
                </c:pt>
                <c:pt idx="38">
                  <c:v>3.89804166666667</c:v>
                </c:pt>
                <c:pt idx="39">
                  <c:v>4.4654166666666697</c:v>
                </c:pt>
                <c:pt idx="40">
                  <c:v>4.5294583333333307</c:v>
                </c:pt>
                <c:pt idx="41">
                  <c:v>4.5257500000000004</c:v>
                </c:pt>
                <c:pt idx="42">
                  <c:v>4.45041666666667</c:v>
                </c:pt>
                <c:pt idx="43">
                  <c:v>4.3861249999999998</c:v>
                </c:pt>
                <c:pt idx="44">
                  <c:v>3.9188749999999999</c:v>
                </c:pt>
                <c:pt idx="45">
                  <c:v>3.7837499999999999</c:v>
                </c:pt>
                <c:pt idx="46">
                  <c:v>4.2602083333333303</c:v>
                </c:pt>
                <c:pt idx="47">
                  <c:v>4.3998333333333299</c:v>
                </c:pt>
                <c:pt idx="48">
                  <c:v>4.3663749999999997</c:v>
                </c:pt>
                <c:pt idx="49">
                  <c:v>4.2849166666666694</c:v>
                </c:pt>
                <c:pt idx="50">
                  <c:v>4.2833750000000004</c:v>
                </c:pt>
                <c:pt idx="51">
                  <c:v>3.9482916666666701</c:v>
                </c:pt>
                <c:pt idx="52">
                  <c:v>3.84758333333333</c:v>
                </c:pt>
                <c:pt idx="53">
                  <c:v>4.4708333333333306</c:v>
                </c:pt>
                <c:pt idx="54">
                  <c:v>4.4874166666666699</c:v>
                </c:pt>
                <c:pt idx="55">
                  <c:v>4.3817916666666701</c:v>
                </c:pt>
                <c:pt idx="56">
                  <c:v>4.3280000000000003</c:v>
                </c:pt>
                <c:pt idx="57">
                  <c:v>4.2985833333333305</c:v>
                </c:pt>
                <c:pt idx="58">
                  <c:v>3.9179583333333299</c:v>
                </c:pt>
                <c:pt idx="59">
                  <c:v>3.8017083333333299</c:v>
                </c:pt>
                <c:pt idx="60">
                  <c:v>4.3377083333333299</c:v>
                </c:pt>
                <c:pt idx="61">
                  <c:v>4.4646249999999998</c:v>
                </c:pt>
                <c:pt idx="62">
                  <c:v>4.4055833333333307</c:v>
                </c:pt>
                <c:pt idx="63">
                  <c:v>4.3408749999999996</c:v>
                </c:pt>
                <c:pt idx="64">
                  <c:v>4.2218749999999998</c:v>
                </c:pt>
                <c:pt idx="65">
                  <c:v>3.8483749999999999</c:v>
                </c:pt>
                <c:pt idx="66">
                  <c:v>3.6198333333333297</c:v>
                </c:pt>
                <c:pt idx="67">
                  <c:v>4.1517499999999998</c:v>
                </c:pt>
                <c:pt idx="68">
                  <c:v>4.1779999999999999</c:v>
                </c:pt>
                <c:pt idx="69">
                  <c:v>4.2315416666666694</c:v>
                </c:pt>
                <c:pt idx="70">
                  <c:v>4.2920416666666696</c:v>
                </c:pt>
                <c:pt idx="71">
                  <c:v>4.1619999999999999</c:v>
                </c:pt>
                <c:pt idx="72">
                  <c:v>3.8654583333333297</c:v>
                </c:pt>
                <c:pt idx="73">
                  <c:v>3.6872500000000001</c:v>
                </c:pt>
                <c:pt idx="74">
                  <c:v>4.1462083333333304</c:v>
                </c:pt>
                <c:pt idx="75">
                  <c:v>3.78125</c:v>
                </c:pt>
                <c:pt idx="76">
                  <c:v>4.1747500000000004</c:v>
                </c:pt>
                <c:pt idx="77">
                  <c:v>4.2035833333333299</c:v>
                </c:pt>
                <c:pt idx="78">
                  <c:v>4.1367500000000001</c:v>
                </c:pt>
                <c:pt idx="79">
                  <c:v>3.7364583333333297</c:v>
                </c:pt>
                <c:pt idx="80">
                  <c:v>3.5357083333333299</c:v>
                </c:pt>
                <c:pt idx="81">
                  <c:v>4.0034999999999998</c:v>
                </c:pt>
                <c:pt idx="82">
                  <c:v>4.1540833333333307</c:v>
                </c:pt>
                <c:pt idx="83">
                  <c:v>4.2261249999999997</c:v>
                </c:pt>
                <c:pt idx="84">
                  <c:v>4.1734999999999998</c:v>
                </c:pt>
                <c:pt idx="85">
                  <c:v>4.0941666666666698</c:v>
                </c:pt>
                <c:pt idx="86">
                  <c:v>3.7362083333333298</c:v>
                </c:pt>
                <c:pt idx="87">
                  <c:v>3.588625</c:v>
                </c:pt>
                <c:pt idx="88">
                  <c:v>4.1638333333333302</c:v>
                </c:pt>
                <c:pt idx="89">
                  <c:v>4.2109583333333305</c:v>
                </c:pt>
                <c:pt idx="90">
                  <c:v>4.2276666666666696</c:v>
                </c:pt>
                <c:pt idx="91">
                  <c:v>4.1805000000000003</c:v>
                </c:pt>
                <c:pt idx="92">
                  <c:v>3.9496250000000002</c:v>
                </c:pt>
                <c:pt idx="93">
                  <c:v>3.6323333333333299</c:v>
                </c:pt>
                <c:pt idx="94">
                  <c:v>3.33725</c:v>
                </c:pt>
                <c:pt idx="95">
                  <c:v>3.32179166666667</c:v>
                </c:pt>
                <c:pt idx="96">
                  <c:v>3.7057083333333298</c:v>
                </c:pt>
                <c:pt idx="97">
                  <c:v>3.7984583333333299</c:v>
                </c:pt>
                <c:pt idx="98">
                  <c:v>3.7686666666666699</c:v>
                </c:pt>
                <c:pt idx="99">
                  <c:v>3.7483749999999998</c:v>
                </c:pt>
                <c:pt idx="100">
                  <c:v>3.49108333333333</c:v>
                </c:pt>
                <c:pt idx="101">
                  <c:v>3.41825</c:v>
                </c:pt>
                <c:pt idx="102">
                  <c:v>3.9252083333333299</c:v>
                </c:pt>
                <c:pt idx="103">
                  <c:v>3.9430833333333299</c:v>
                </c:pt>
                <c:pt idx="104">
                  <c:v>3.9494583333333297</c:v>
                </c:pt>
                <c:pt idx="105">
                  <c:v>3.8775833333333298</c:v>
                </c:pt>
                <c:pt idx="106">
                  <c:v>3.796125</c:v>
                </c:pt>
                <c:pt idx="107">
                  <c:v>3.4102083333333297</c:v>
                </c:pt>
                <c:pt idx="108">
                  <c:v>3.3150416666666702</c:v>
                </c:pt>
                <c:pt idx="109">
                  <c:v>3.74545833333333</c:v>
                </c:pt>
                <c:pt idx="110">
                  <c:v>3.7793333333333297</c:v>
                </c:pt>
                <c:pt idx="111">
                  <c:v>3.7865833333333296</c:v>
                </c:pt>
                <c:pt idx="112">
                  <c:v>3.7741250000000002</c:v>
                </c:pt>
                <c:pt idx="113">
                  <c:v>3.7714166666666702</c:v>
                </c:pt>
                <c:pt idx="114">
                  <c:v>3.4527083333333297</c:v>
                </c:pt>
                <c:pt idx="115">
                  <c:v>3.34320833333333</c:v>
                </c:pt>
                <c:pt idx="116">
                  <c:v>3.8775833333333298</c:v>
                </c:pt>
                <c:pt idx="117">
                  <c:v>4.00195833333333</c:v>
                </c:pt>
                <c:pt idx="118">
                  <c:v>3.9860000000000002</c:v>
                </c:pt>
                <c:pt idx="119">
                  <c:v>3.8892500000000001</c:v>
                </c:pt>
                <c:pt idx="120">
                  <c:v>3.8487499999999999</c:v>
                </c:pt>
                <c:pt idx="121">
                  <c:v>3.6476250000000001</c:v>
                </c:pt>
                <c:pt idx="122">
                  <c:v>3.39808333333333</c:v>
                </c:pt>
                <c:pt idx="123">
                  <c:v>3.3609583333333299</c:v>
                </c:pt>
                <c:pt idx="124">
                  <c:v>3.8603333333333301</c:v>
                </c:pt>
                <c:pt idx="125">
                  <c:v>3.95329166666667</c:v>
                </c:pt>
                <c:pt idx="126">
                  <c:v>3.8881666666666703</c:v>
                </c:pt>
                <c:pt idx="127">
                  <c:v>3.9470416666666703</c:v>
                </c:pt>
                <c:pt idx="128">
                  <c:v>3.5060833333333297</c:v>
                </c:pt>
                <c:pt idx="129">
                  <c:v>3.3986666666666703</c:v>
                </c:pt>
                <c:pt idx="130">
                  <c:v>3.77491666666667</c:v>
                </c:pt>
                <c:pt idx="131">
                  <c:v>3.80829166666667</c:v>
                </c:pt>
                <c:pt idx="132">
                  <c:v>3.75345833333333</c:v>
                </c:pt>
                <c:pt idx="133">
                  <c:v>3.8125833333333299</c:v>
                </c:pt>
                <c:pt idx="134">
                  <c:v>3.8225833333333297</c:v>
                </c:pt>
                <c:pt idx="135">
                  <c:v>3.4265833333333298</c:v>
                </c:pt>
                <c:pt idx="136">
                  <c:v>3.3276249999999998</c:v>
                </c:pt>
                <c:pt idx="137">
                  <c:v>3.7653750000000001</c:v>
                </c:pt>
                <c:pt idx="138">
                  <c:v>3.8594166666666703</c:v>
                </c:pt>
                <c:pt idx="139">
                  <c:v>3.8433333333333297</c:v>
                </c:pt>
                <c:pt idx="140">
                  <c:v>3.88066666666667</c:v>
                </c:pt>
                <c:pt idx="141">
                  <c:v>3.77</c:v>
                </c:pt>
                <c:pt idx="142">
                  <c:v>3.4125000000000001</c:v>
                </c:pt>
                <c:pt idx="143">
                  <c:v>3.2248333333333297</c:v>
                </c:pt>
                <c:pt idx="144">
                  <c:v>3.67608333333333</c:v>
                </c:pt>
                <c:pt idx="145">
                  <c:v>3.754375</c:v>
                </c:pt>
                <c:pt idx="146">
                  <c:v>3.8025000000000002</c:v>
                </c:pt>
                <c:pt idx="147">
                  <c:v>3.7748333333333299</c:v>
                </c:pt>
                <c:pt idx="148">
                  <c:v>3.6830416666666701</c:v>
                </c:pt>
                <c:pt idx="149">
                  <c:v>3.3867500000000001</c:v>
                </c:pt>
                <c:pt idx="150">
                  <c:v>3.2006666666666703</c:v>
                </c:pt>
                <c:pt idx="151">
                  <c:v>3.4443333333333297</c:v>
                </c:pt>
                <c:pt idx="152">
                  <c:v>3.7350833333333298</c:v>
                </c:pt>
                <c:pt idx="153">
                  <c:v>3.75995833333333</c:v>
                </c:pt>
                <c:pt idx="154">
                  <c:v>3.7496666666666703</c:v>
                </c:pt>
                <c:pt idx="155">
                  <c:v>3.67075</c:v>
                </c:pt>
                <c:pt idx="156">
                  <c:v>3.3789583333333297</c:v>
                </c:pt>
                <c:pt idx="157">
                  <c:v>3.2141666666666699</c:v>
                </c:pt>
                <c:pt idx="158">
                  <c:v>3.6575833333333296</c:v>
                </c:pt>
                <c:pt idx="159">
                  <c:v>3.6923750000000002</c:v>
                </c:pt>
                <c:pt idx="160">
                  <c:v>3.6587916666666702</c:v>
                </c:pt>
                <c:pt idx="161">
                  <c:v>3.6689583333333298</c:v>
                </c:pt>
                <c:pt idx="162">
                  <c:v>3.6410833333333299</c:v>
                </c:pt>
                <c:pt idx="163">
                  <c:v>3.26941666666667</c:v>
                </c:pt>
                <c:pt idx="164">
                  <c:v>3.114125</c:v>
                </c:pt>
                <c:pt idx="165">
                  <c:v>3.58883333333333</c:v>
                </c:pt>
                <c:pt idx="166">
                  <c:v>3.68116666666667</c:v>
                </c:pt>
                <c:pt idx="167">
                  <c:v>3.7275833333333299</c:v>
                </c:pt>
                <c:pt idx="168">
                  <c:v>3.6429999999999998</c:v>
                </c:pt>
                <c:pt idx="169">
                  <c:v>3.6272500000000001</c:v>
                </c:pt>
                <c:pt idx="170">
                  <c:v>3.28179166666667</c:v>
                </c:pt>
                <c:pt idx="171">
                  <c:v>3.1263749999999999</c:v>
                </c:pt>
                <c:pt idx="172">
                  <c:v>3.56270833333333</c:v>
                </c:pt>
                <c:pt idx="173">
                  <c:v>3.6608749999999999</c:v>
                </c:pt>
                <c:pt idx="174">
                  <c:v>3.70404166666667</c:v>
                </c:pt>
                <c:pt idx="175">
                  <c:v>3.7161666666666702</c:v>
                </c:pt>
                <c:pt idx="176">
                  <c:v>3.6319583333333298</c:v>
                </c:pt>
                <c:pt idx="177">
                  <c:v>3.3079166666666699</c:v>
                </c:pt>
                <c:pt idx="178">
                  <c:v>3.1365416666666701</c:v>
                </c:pt>
                <c:pt idx="179">
                  <c:v>3.5850416666666702</c:v>
                </c:pt>
                <c:pt idx="180">
                  <c:v>3.72691666666667</c:v>
                </c:pt>
                <c:pt idx="181">
                  <c:v>3.7490000000000001</c:v>
                </c:pt>
                <c:pt idx="182">
                  <c:v>3.6842916666666703</c:v>
                </c:pt>
                <c:pt idx="183">
                  <c:v>3.6162916666666702</c:v>
                </c:pt>
                <c:pt idx="184">
                  <c:v>3.28545833333333</c:v>
                </c:pt>
                <c:pt idx="185">
                  <c:v>3.0930416666666702</c:v>
                </c:pt>
                <c:pt idx="186">
                  <c:v>3.6236250000000001</c:v>
                </c:pt>
                <c:pt idx="187">
                  <c:v>3.6650416666666703</c:v>
                </c:pt>
                <c:pt idx="188">
                  <c:v>3.6307499999999999</c:v>
                </c:pt>
                <c:pt idx="189">
                  <c:v>3.6442083333333297</c:v>
                </c:pt>
                <c:pt idx="190">
                  <c:v>3.6010416666666702</c:v>
                </c:pt>
                <c:pt idx="191">
                  <c:v>3.2614999999999998</c:v>
                </c:pt>
                <c:pt idx="192">
                  <c:v>3.1129166666666701</c:v>
                </c:pt>
                <c:pt idx="193">
                  <c:v>3.4718749999999998</c:v>
                </c:pt>
                <c:pt idx="194">
                  <c:v>3.5316666666666703</c:v>
                </c:pt>
                <c:pt idx="195">
                  <c:v>3.6044166666666699</c:v>
                </c:pt>
                <c:pt idx="196">
                  <c:v>3.61754166666667</c:v>
                </c:pt>
                <c:pt idx="197">
                  <c:v>3.5528749999999998</c:v>
                </c:pt>
                <c:pt idx="198">
                  <c:v>3.2465000000000002</c:v>
                </c:pt>
                <c:pt idx="199">
                  <c:v>3.0489583333333297</c:v>
                </c:pt>
                <c:pt idx="200">
                  <c:v>3.1701250000000001</c:v>
                </c:pt>
                <c:pt idx="201">
                  <c:v>2.75595833333333</c:v>
                </c:pt>
                <c:pt idx="202">
                  <c:v>3.1138750000000002</c:v>
                </c:pt>
                <c:pt idx="203">
                  <c:v>3.5970833333333299</c:v>
                </c:pt>
                <c:pt idx="204">
                  <c:v>3.5244583333333299</c:v>
                </c:pt>
                <c:pt idx="205">
                  <c:v>3.16675</c:v>
                </c:pt>
                <c:pt idx="206">
                  <c:v>3.1296666666666701</c:v>
                </c:pt>
                <c:pt idx="207">
                  <c:v>3.5606666666666702</c:v>
                </c:pt>
                <c:pt idx="208">
                  <c:v>3.5646249999999999</c:v>
                </c:pt>
                <c:pt idx="209">
                  <c:v>3.5466250000000001</c:v>
                </c:pt>
                <c:pt idx="210">
                  <c:v>3.5870000000000002</c:v>
                </c:pt>
                <c:pt idx="211">
                  <c:v>3.5199583333333297</c:v>
                </c:pt>
                <c:pt idx="212">
                  <c:v>3.20583333333333</c:v>
                </c:pt>
                <c:pt idx="213">
                  <c:v>3.0974583333333299</c:v>
                </c:pt>
                <c:pt idx="214">
                  <c:v>3.2345000000000002</c:v>
                </c:pt>
                <c:pt idx="215">
                  <c:v>3.53108333333333</c:v>
                </c:pt>
                <c:pt idx="216">
                  <c:v>3.6192916666666703</c:v>
                </c:pt>
                <c:pt idx="217">
                  <c:v>3.5730833333333298</c:v>
                </c:pt>
                <c:pt idx="218">
                  <c:v>3.5117500000000001</c:v>
                </c:pt>
                <c:pt idx="219">
                  <c:v>3.2562083333333298</c:v>
                </c:pt>
                <c:pt idx="220">
                  <c:v>3.1127500000000001</c:v>
                </c:pt>
                <c:pt idx="221">
                  <c:v>3.5360833333333299</c:v>
                </c:pt>
                <c:pt idx="222">
                  <c:v>3.6407500000000002</c:v>
                </c:pt>
                <c:pt idx="223">
                  <c:v>3.6465416666666703</c:v>
                </c:pt>
                <c:pt idx="224">
                  <c:v>3.63095833333333</c:v>
                </c:pt>
                <c:pt idx="225">
                  <c:v>3.57833333333333</c:v>
                </c:pt>
                <c:pt idx="226">
                  <c:v>3.2540416666666703</c:v>
                </c:pt>
                <c:pt idx="227">
                  <c:v>3.12879166666667</c:v>
                </c:pt>
                <c:pt idx="228">
                  <c:v>3.6260416666666702</c:v>
                </c:pt>
                <c:pt idx="229">
                  <c:v>3.6921249999999999</c:v>
                </c:pt>
                <c:pt idx="230">
                  <c:v>3.7444999999999999</c:v>
                </c:pt>
                <c:pt idx="231">
                  <c:v>3.75270833333333</c:v>
                </c:pt>
                <c:pt idx="232">
                  <c:v>3.671875</c:v>
                </c:pt>
                <c:pt idx="233">
                  <c:v>3.3343333333333298</c:v>
                </c:pt>
                <c:pt idx="234">
                  <c:v>3.2178749999999998</c:v>
                </c:pt>
                <c:pt idx="235">
                  <c:v>3.59375</c:v>
                </c:pt>
                <c:pt idx="236">
                  <c:v>3.7057083333333298</c:v>
                </c:pt>
                <c:pt idx="237">
                  <c:v>3.71204166666667</c:v>
                </c:pt>
                <c:pt idx="238">
                  <c:v>3.668625</c:v>
                </c:pt>
                <c:pt idx="239">
                  <c:v>3.6349166666666703</c:v>
                </c:pt>
                <c:pt idx="240">
                  <c:v>3.3139583333333298</c:v>
                </c:pt>
                <c:pt idx="241">
                  <c:v>3.1920000000000002</c:v>
                </c:pt>
                <c:pt idx="242">
                  <c:v>3.6308333333333298</c:v>
                </c:pt>
                <c:pt idx="243">
                  <c:v>3.6847083333333299</c:v>
                </c:pt>
                <c:pt idx="244">
                  <c:v>3.7166250000000001</c:v>
                </c:pt>
                <c:pt idx="245">
                  <c:v>3.7685416666666702</c:v>
                </c:pt>
                <c:pt idx="246">
                  <c:v>3.7320000000000002</c:v>
                </c:pt>
                <c:pt idx="247">
                  <c:v>3.35229166666667</c:v>
                </c:pt>
                <c:pt idx="248">
                  <c:v>3.27129166666667</c:v>
                </c:pt>
                <c:pt idx="249">
                  <c:v>3.7242083333333298</c:v>
                </c:pt>
                <c:pt idx="250">
                  <c:v>3.7308750000000002</c:v>
                </c:pt>
                <c:pt idx="251">
                  <c:v>3.7410416666666704</c:v>
                </c:pt>
                <c:pt idx="252">
                  <c:v>3.75270833333333</c:v>
                </c:pt>
                <c:pt idx="253">
                  <c:v>3.7466666666666701</c:v>
                </c:pt>
                <c:pt idx="254">
                  <c:v>3.36375</c:v>
                </c:pt>
                <c:pt idx="255">
                  <c:v>3.2838333333333298</c:v>
                </c:pt>
                <c:pt idx="256">
                  <c:v>3.7733333333333299</c:v>
                </c:pt>
                <c:pt idx="257">
                  <c:v>3.7898333333333301</c:v>
                </c:pt>
                <c:pt idx="258">
                  <c:v>3.8030416666666702</c:v>
                </c:pt>
                <c:pt idx="259">
                  <c:v>3.81379166666667</c:v>
                </c:pt>
                <c:pt idx="260">
                  <c:v>3.76583333333333</c:v>
                </c:pt>
                <c:pt idx="261">
                  <c:v>3.42875</c:v>
                </c:pt>
                <c:pt idx="262">
                  <c:v>3.3345416666666701</c:v>
                </c:pt>
                <c:pt idx="263">
                  <c:v>3.7415833333333297</c:v>
                </c:pt>
                <c:pt idx="264">
                  <c:v>3.7953749999999999</c:v>
                </c:pt>
                <c:pt idx="265">
                  <c:v>3.8277083333333297</c:v>
                </c:pt>
                <c:pt idx="266">
                  <c:v>3.811375</c:v>
                </c:pt>
                <c:pt idx="267">
                  <c:v>3.7918333333333298</c:v>
                </c:pt>
                <c:pt idx="268">
                  <c:v>3.4321666666666704</c:v>
                </c:pt>
                <c:pt idx="269">
                  <c:v>3.2692916666666703</c:v>
                </c:pt>
                <c:pt idx="270">
                  <c:v>3.73875</c:v>
                </c:pt>
                <c:pt idx="271">
                  <c:v>3.835375</c:v>
                </c:pt>
                <c:pt idx="272">
                  <c:v>3.8494583333333297</c:v>
                </c:pt>
                <c:pt idx="273">
                  <c:v>3.8597916666666703</c:v>
                </c:pt>
                <c:pt idx="274">
                  <c:v>3.8351250000000001</c:v>
                </c:pt>
                <c:pt idx="275">
                  <c:v>3.5141249999999999</c:v>
                </c:pt>
                <c:pt idx="276">
                  <c:v>3.33379166666667</c:v>
                </c:pt>
                <c:pt idx="277">
                  <c:v>3.8734166666666701</c:v>
                </c:pt>
                <c:pt idx="278">
                  <c:v>3.8852083333333298</c:v>
                </c:pt>
                <c:pt idx="279">
                  <c:v>3.8637916666666703</c:v>
                </c:pt>
                <c:pt idx="280">
                  <c:v>3.8898333333333297</c:v>
                </c:pt>
                <c:pt idx="281">
                  <c:v>3.8416250000000001</c:v>
                </c:pt>
                <c:pt idx="282">
                  <c:v>3.5286666666666702</c:v>
                </c:pt>
                <c:pt idx="283">
                  <c:v>3.4004166666666702</c:v>
                </c:pt>
                <c:pt idx="284">
                  <c:v>3.8115000000000001</c:v>
                </c:pt>
                <c:pt idx="285">
                  <c:v>3.9533749999999999</c:v>
                </c:pt>
                <c:pt idx="286">
                  <c:v>3.9966666666666701</c:v>
                </c:pt>
                <c:pt idx="287">
                  <c:v>4.02929166666667</c:v>
                </c:pt>
                <c:pt idx="288">
                  <c:v>3.9668749999999999</c:v>
                </c:pt>
                <c:pt idx="289">
                  <c:v>3.6257916666666703</c:v>
                </c:pt>
                <c:pt idx="290">
                  <c:v>3.5076666666666703</c:v>
                </c:pt>
                <c:pt idx="291">
                  <c:v>3.977875</c:v>
                </c:pt>
                <c:pt idx="292">
                  <c:v>4.0695833333333296</c:v>
                </c:pt>
                <c:pt idx="293">
                  <c:v>4.0698333333333299</c:v>
                </c:pt>
                <c:pt idx="294">
                  <c:v>4.0272083333333297</c:v>
                </c:pt>
                <c:pt idx="295">
                  <c:v>3.9352499999999999</c:v>
                </c:pt>
                <c:pt idx="296">
                  <c:v>3.5548333333333297</c:v>
                </c:pt>
                <c:pt idx="297">
                  <c:v>3.41916666666667</c:v>
                </c:pt>
                <c:pt idx="298">
                  <c:v>3.64516666666667</c:v>
                </c:pt>
                <c:pt idx="299">
                  <c:v>4.0071666666666701</c:v>
                </c:pt>
                <c:pt idx="300">
                  <c:v>4.0212500000000002</c:v>
                </c:pt>
                <c:pt idx="301">
                  <c:v>4.07616666666667</c:v>
                </c:pt>
                <c:pt idx="302">
                  <c:v>4.0667499999999999</c:v>
                </c:pt>
                <c:pt idx="303">
                  <c:v>3.6283333333333299</c:v>
                </c:pt>
                <c:pt idx="304">
                  <c:v>3.4701249999999999</c:v>
                </c:pt>
                <c:pt idx="305">
                  <c:v>3.9384583333333301</c:v>
                </c:pt>
                <c:pt idx="306">
                  <c:v>4.0936666666666701</c:v>
                </c:pt>
                <c:pt idx="307">
                  <c:v>4.1163749999999997</c:v>
                </c:pt>
                <c:pt idx="308">
                  <c:v>4.19316666666667</c:v>
                </c:pt>
                <c:pt idx="309">
                  <c:v>4.0226666666666704</c:v>
                </c:pt>
                <c:pt idx="310">
                  <c:v>3.7005416666666702</c:v>
                </c:pt>
                <c:pt idx="311">
                  <c:v>3.577</c:v>
                </c:pt>
                <c:pt idx="312">
                  <c:v>4.1235833333333307</c:v>
                </c:pt>
                <c:pt idx="313">
                  <c:v>4.1697499999999996</c:v>
                </c:pt>
                <c:pt idx="314">
                  <c:v>4.1141249999999996</c:v>
                </c:pt>
                <c:pt idx="315">
                  <c:v>4.12304166666667</c:v>
                </c:pt>
                <c:pt idx="316">
                  <c:v>4.1837916666666697</c:v>
                </c:pt>
                <c:pt idx="317">
                  <c:v>3.9413749999999999</c:v>
                </c:pt>
                <c:pt idx="318">
                  <c:v>3.7211249999999998</c:v>
                </c:pt>
                <c:pt idx="319">
                  <c:v>4.1485833333333302</c:v>
                </c:pt>
                <c:pt idx="320">
                  <c:v>4.2724583333333301</c:v>
                </c:pt>
                <c:pt idx="321">
                  <c:v>4.2909583333333305</c:v>
                </c:pt>
                <c:pt idx="322">
                  <c:v>4.2682083333333303</c:v>
                </c:pt>
                <c:pt idx="323">
                  <c:v>4.2790833333333307</c:v>
                </c:pt>
                <c:pt idx="324">
                  <c:v>4.0160833333333299</c:v>
                </c:pt>
                <c:pt idx="325">
                  <c:v>3.8236666666666701</c:v>
                </c:pt>
                <c:pt idx="326">
                  <c:v>4.3705416666666697</c:v>
                </c:pt>
                <c:pt idx="327">
                  <c:v>4.3937916666666696</c:v>
                </c:pt>
                <c:pt idx="328">
                  <c:v>4.3727083333333301</c:v>
                </c:pt>
                <c:pt idx="329">
                  <c:v>4.3215833333333302</c:v>
                </c:pt>
                <c:pt idx="330">
                  <c:v>4.28470833333333</c:v>
                </c:pt>
                <c:pt idx="331">
                  <c:v>4.0276666666666703</c:v>
                </c:pt>
                <c:pt idx="332">
                  <c:v>3.8699583333333298</c:v>
                </c:pt>
                <c:pt idx="333">
                  <c:v>4.3977916666666701</c:v>
                </c:pt>
                <c:pt idx="334">
                  <c:v>4.3729583333333304</c:v>
                </c:pt>
                <c:pt idx="335">
                  <c:v>4.3537916666666696</c:v>
                </c:pt>
                <c:pt idx="336">
                  <c:v>4.4717500000000001</c:v>
                </c:pt>
                <c:pt idx="337">
                  <c:v>4.3561249999999996</c:v>
                </c:pt>
                <c:pt idx="338">
                  <c:v>4.0797083333333299</c:v>
                </c:pt>
                <c:pt idx="339">
                  <c:v>3.7924583333333297</c:v>
                </c:pt>
                <c:pt idx="340">
                  <c:v>4.3362916666666695</c:v>
                </c:pt>
                <c:pt idx="341">
                  <c:v>4.3834999999999997</c:v>
                </c:pt>
                <c:pt idx="342">
                  <c:v>4.4487916666666694</c:v>
                </c:pt>
                <c:pt idx="343">
                  <c:v>4.4014583333333306</c:v>
                </c:pt>
                <c:pt idx="344">
                  <c:v>4.4126666666666701</c:v>
                </c:pt>
                <c:pt idx="345">
                  <c:v>4.1174999999999997</c:v>
                </c:pt>
                <c:pt idx="346">
                  <c:v>3.9269166666666702</c:v>
                </c:pt>
                <c:pt idx="347">
                  <c:v>4.3591666666666695</c:v>
                </c:pt>
                <c:pt idx="348">
                  <c:v>4.4379583333333299</c:v>
                </c:pt>
                <c:pt idx="349">
                  <c:v>4.3654166666666701</c:v>
                </c:pt>
                <c:pt idx="350">
                  <c:v>4.2891666666666701</c:v>
                </c:pt>
                <c:pt idx="351">
                  <c:v>4.2438750000000001</c:v>
                </c:pt>
                <c:pt idx="352">
                  <c:v>3.91004166666667</c:v>
                </c:pt>
                <c:pt idx="353">
                  <c:v>3.7317499999999999</c:v>
                </c:pt>
                <c:pt idx="354">
                  <c:v>4.2268333333333299</c:v>
                </c:pt>
                <c:pt idx="355">
                  <c:v>4.2410833333333304</c:v>
                </c:pt>
                <c:pt idx="356">
                  <c:v>4.1313333333333304</c:v>
                </c:pt>
                <c:pt idx="357">
                  <c:v>3.91825</c:v>
                </c:pt>
                <c:pt idx="358">
                  <c:v>3.6656666666666702</c:v>
                </c:pt>
                <c:pt idx="359">
                  <c:v>3.4637083333333298</c:v>
                </c:pt>
              </c:numCache>
            </c:numRef>
          </c:val>
          <c:extLst>
            <c:ext xmlns:c16="http://schemas.microsoft.com/office/drawing/2014/chart" uri="{C3380CC4-5D6E-409C-BE32-E72D297353CC}">
              <c16:uniqueId val="{00000003-5868-4A74-A260-76B6E9A7C449}"/>
            </c:ext>
          </c:extLst>
        </c:ser>
        <c:dLbls>
          <c:showLegendKey val="0"/>
          <c:showVal val="0"/>
          <c:showCatName val="0"/>
          <c:showSerName val="0"/>
          <c:showPercent val="0"/>
          <c:showBubbleSize val="0"/>
        </c:dLbls>
        <c:axId val="299763344"/>
        <c:axId val="303855480"/>
      </c:areaChart>
      <c:catAx>
        <c:axId val="29976334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IE"/>
                  <a:t>Time</a:t>
                </a:r>
                <a:r>
                  <a:rPr lang="en-IE" baseline="0"/>
                  <a:t> (</a:t>
                </a:r>
                <a:r>
                  <a:rPr lang="en-IE"/>
                  <a:t>Month)</a:t>
                </a:r>
              </a:p>
            </c:rich>
          </c:tx>
          <c:layout>
            <c:manualLayout>
              <c:xMode val="edge"/>
              <c:yMode val="edge"/>
              <c:x val="0.45106374726063259"/>
              <c:y val="0.924125836726016"/>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303855480"/>
        <c:crosses val="autoZero"/>
        <c:auto val="1"/>
        <c:lblAlgn val="ctr"/>
        <c:lblOffset val="10"/>
        <c:tickLblSkip val="1"/>
        <c:tickMarkSkip val="30"/>
        <c:noMultiLvlLbl val="0"/>
      </c:catAx>
      <c:valAx>
        <c:axId val="303855480"/>
        <c:scaling>
          <c:orientation val="minMax"/>
          <c:min val="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IE"/>
                  <a:t>All Island Demand,</a:t>
                </a:r>
                <a:r>
                  <a:rPr lang="en-IE" baseline="0"/>
                  <a:t> GW</a:t>
                </a:r>
                <a:endParaRPr lang="en-IE"/>
              </a:p>
            </c:rich>
          </c:tx>
          <c:layout>
            <c:manualLayout>
              <c:xMode val="edge"/>
              <c:yMode val="edge"/>
              <c:x val="0"/>
              <c:y val="0.3072192031858446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99763344"/>
        <c:crosses val="autoZero"/>
        <c:crossBetween val="midCat"/>
      </c:valAx>
      <c:spPr>
        <a:noFill/>
        <a:ln>
          <a:noFill/>
        </a:ln>
        <a:effectLst/>
      </c:spPr>
    </c:plotArea>
    <c:legend>
      <c:legendPos val="t"/>
      <c:layout>
        <c:manualLayout>
          <c:xMode val="edge"/>
          <c:yMode val="edge"/>
          <c:x val="9.3045224465041002E-2"/>
          <c:y val="4.3893132702419152E-2"/>
          <c:w val="0.86498293997509024"/>
          <c:h val="6.081879458291263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1800">
          <a:solidFill>
            <a:sysClr val="windowText" lastClr="000000"/>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2798753204967"/>
          <c:y val="7.7846407024915812E-2"/>
          <c:w val="0.84711835754864007"/>
          <c:h val="0.7552528811489394"/>
        </c:manualLayout>
      </c:layout>
      <c:areaChart>
        <c:grouping val="stacked"/>
        <c:varyColors val="0"/>
        <c:ser>
          <c:idx val="2"/>
          <c:order val="0"/>
          <c:tx>
            <c:v>CCGT</c:v>
          </c:tx>
          <c:spPr>
            <a:solidFill>
              <a:schemeClr val="accent3"/>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cse'!$AV$9:$AV$176</c:f>
              <c:numCache>
                <c:formatCode>0</c:formatCode>
                <c:ptCount val="168"/>
                <c:pt idx="0">
                  <c:v>3339</c:v>
                </c:pt>
                <c:pt idx="1">
                  <c:v>3339</c:v>
                </c:pt>
                <c:pt idx="2">
                  <c:v>3339</c:v>
                </c:pt>
                <c:pt idx="3">
                  <c:v>3339</c:v>
                </c:pt>
                <c:pt idx="4">
                  <c:v>3339</c:v>
                </c:pt>
                <c:pt idx="5">
                  <c:v>3483.7378743207305</c:v>
                </c:pt>
                <c:pt idx="6">
                  <c:v>3586</c:v>
                </c:pt>
                <c:pt idx="7">
                  <c:v>3730.7378743207305</c:v>
                </c:pt>
                <c:pt idx="8">
                  <c:v>3833</c:v>
                </c:pt>
                <c:pt idx="9">
                  <c:v>3833</c:v>
                </c:pt>
                <c:pt idx="10">
                  <c:v>3833</c:v>
                </c:pt>
                <c:pt idx="11">
                  <c:v>3833</c:v>
                </c:pt>
                <c:pt idx="12">
                  <c:v>3833</c:v>
                </c:pt>
                <c:pt idx="13">
                  <c:v>3833</c:v>
                </c:pt>
                <c:pt idx="14">
                  <c:v>3833</c:v>
                </c:pt>
                <c:pt idx="15">
                  <c:v>3833</c:v>
                </c:pt>
                <c:pt idx="16">
                  <c:v>3833</c:v>
                </c:pt>
                <c:pt idx="17">
                  <c:v>3833</c:v>
                </c:pt>
                <c:pt idx="18">
                  <c:v>3833</c:v>
                </c:pt>
                <c:pt idx="19">
                  <c:v>3833</c:v>
                </c:pt>
                <c:pt idx="20">
                  <c:v>3833</c:v>
                </c:pt>
                <c:pt idx="21">
                  <c:v>3833</c:v>
                </c:pt>
                <c:pt idx="22">
                  <c:v>3641.1074840891506</c:v>
                </c:pt>
                <c:pt idx="23">
                  <c:v>2935</c:v>
                </c:pt>
                <c:pt idx="24">
                  <c:v>2935</c:v>
                </c:pt>
                <c:pt idx="25">
                  <c:v>2935</c:v>
                </c:pt>
                <c:pt idx="26">
                  <c:v>2935</c:v>
                </c:pt>
                <c:pt idx="27">
                  <c:v>2935</c:v>
                </c:pt>
                <c:pt idx="28">
                  <c:v>2935</c:v>
                </c:pt>
                <c:pt idx="29">
                  <c:v>3224.475748641461</c:v>
                </c:pt>
                <c:pt idx="30">
                  <c:v>3735.1377584434185</c:v>
                </c:pt>
                <c:pt idx="31">
                  <c:v>3833</c:v>
                </c:pt>
                <c:pt idx="32">
                  <c:v>3833</c:v>
                </c:pt>
                <c:pt idx="33">
                  <c:v>3833</c:v>
                </c:pt>
                <c:pt idx="34">
                  <c:v>3833</c:v>
                </c:pt>
                <c:pt idx="35">
                  <c:v>3833</c:v>
                </c:pt>
                <c:pt idx="36">
                  <c:v>3833</c:v>
                </c:pt>
                <c:pt idx="37">
                  <c:v>3833</c:v>
                </c:pt>
                <c:pt idx="38">
                  <c:v>3833</c:v>
                </c:pt>
                <c:pt idx="39">
                  <c:v>3833</c:v>
                </c:pt>
                <c:pt idx="40">
                  <c:v>3833</c:v>
                </c:pt>
                <c:pt idx="41">
                  <c:v>3833</c:v>
                </c:pt>
                <c:pt idx="42">
                  <c:v>3833</c:v>
                </c:pt>
                <c:pt idx="43">
                  <c:v>3833</c:v>
                </c:pt>
                <c:pt idx="44">
                  <c:v>3833</c:v>
                </c:pt>
                <c:pt idx="45">
                  <c:v>3833</c:v>
                </c:pt>
                <c:pt idx="46">
                  <c:v>3785.984862822866</c:v>
                </c:pt>
                <c:pt idx="47">
                  <c:v>3586</c:v>
                </c:pt>
                <c:pt idx="48">
                  <c:v>3586</c:v>
                </c:pt>
                <c:pt idx="49">
                  <c:v>3586</c:v>
                </c:pt>
                <c:pt idx="50">
                  <c:v>3361.677991088568</c:v>
                </c:pt>
                <c:pt idx="51">
                  <c:v>3586</c:v>
                </c:pt>
                <c:pt idx="52">
                  <c:v>3586</c:v>
                </c:pt>
                <c:pt idx="53">
                  <c:v>3730.7378743207305</c:v>
                </c:pt>
                <c:pt idx="54">
                  <c:v>3833</c:v>
                </c:pt>
                <c:pt idx="55">
                  <c:v>3833</c:v>
                </c:pt>
                <c:pt idx="56">
                  <c:v>3833</c:v>
                </c:pt>
                <c:pt idx="57">
                  <c:v>3833</c:v>
                </c:pt>
                <c:pt idx="58">
                  <c:v>3833</c:v>
                </c:pt>
                <c:pt idx="59">
                  <c:v>3833</c:v>
                </c:pt>
                <c:pt idx="60">
                  <c:v>3833</c:v>
                </c:pt>
                <c:pt idx="61">
                  <c:v>3833</c:v>
                </c:pt>
                <c:pt idx="62">
                  <c:v>3833</c:v>
                </c:pt>
                <c:pt idx="63">
                  <c:v>3833</c:v>
                </c:pt>
                <c:pt idx="64">
                  <c:v>3833</c:v>
                </c:pt>
                <c:pt idx="65">
                  <c:v>3833</c:v>
                </c:pt>
                <c:pt idx="66">
                  <c:v>3833</c:v>
                </c:pt>
                <c:pt idx="67">
                  <c:v>3833</c:v>
                </c:pt>
                <c:pt idx="68">
                  <c:v>3833</c:v>
                </c:pt>
                <c:pt idx="69">
                  <c:v>3785.984862822866</c:v>
                </c:pt>
                <c:pt idx="70">
                  <c:v>3441.1226212662846</c:v>
                </c:pt>
                <c:pt idx="71">
                  <c:v>2935</c:v>
                </c:pt>
                <c:pt idx="72">
                  <c:v>2935</c:v>
                </c:pt>
                <c:pt idx="73">
                  <c:v>2935</c:v>
                </c:pt>
                <c:pt idx="74">
                  <c:v>2935</c:v>
                </c:pt>
                <c:pt idx="75">
                  <c:v>2935</c:v>
                </c:pt>
                <c:pt idx="76">
                  <c:v>3079.7378743207305</c:v>
                </c:pt>
                <c:pt idx="77">
                  <c:v>3326.7378743207305</c:v>
                </c:pt>
                <c:pt idx="78">
                  <c:v>3735.1377584434185</c:v>
                </c:pt>
                <c:pt idx="79">
                  <c:v>3833</c:v>
                </c:pt>
                <c:pt idx="80">
                  <c:v>3833</c:v>
                </c:pt>
                <c:pt idx="81">
                  <c:v>3833</c:v>
                </c:pt>
                <c:pt idx="82">
                  <c:v>3833</c:v>
                </c:pt>
                <c:pt idx="83">
                  <c:v>3833</c:v>
                </c:pt>
                <c:pt idx="84">
                  <c:v>3833</c:v>
                </c:pt>
                <c:pt idx="85">
                  <c:v>3833</c:v>
                </c:pt>
                <c:pt idx="86">
                  <c:v>3833</c:v>
                </c:pt>
                <c:pt idx="87">
                  <c:v>3833</c:v>
                </c:pt>
                <c:pt idx="88">
                  <c:v>3833</c:v>
                </c:pt>
                <c:pt idx="89">
                  <c:v>3833</c:v>
                </c:pt>
                <c:pt idx="90">
                  <c:v>3833</c:v>
                </c:pt>
                <c:pt idx="91">
                  <c:v>3833</c:v>
                </c:pt>
                <c:pt idx="92">
                  <c:v>3833</c:v>
                </c:pt>
                <c:pt idx="93">
                  <c:v>3785.984862822866</c:v>
                </c:pt>
                <c:pt idx="94">
                  <c:v>3538.984862822866</c:v>
                </c:pt>
                <c:pt idx="95">
                  <c:v>3241.1377584434185</c:v>
                </c:pt>
                <c:pt idx="96">
                  <c:v>2935</c:v>
                </c:pt>
                <c:pt idx="97">
                  <c:v>2935</c:v>
                </c:pt>
                <c:pt idx="98">
                  <c:v>2935</c:v>
                </c:pt>
                <c:pt idx="99">
                  <c:v>2935</c:v>
                </c:pt>
                <c:pt idx="100">
                  <c:v>2935</c:v>
                </c:pt>
                <c:pt idx="101">
                  <c:v>3385.875632764149</c:v>
                </c:pt>
                <c:pt idx="102">
                  <c:v>3586</c:v>
                </c:pt>
                <c:pt idx="103">
                  <c:v>3586</c:v>
                </c:pt>
                <c:pt idx="104">
                  <c:v>3586</c:v>
                </c:pt>
                <c:pt idx="105">
                  <c:v>3586</c:v>
                </c:pt>
                <c:pt idx="106">
                  <c:v>3586</c:v>
                </c:pt>
                <c:pt idx="107">
                  <c:v>3586</c:v>
                </c:pt>
                <c:pt idx="108">
                  <c:v>3586</c:v>
                </c:pt>
                <c:pt idx="109">
                  <c:v>3586</c:v>
                </c:pt>
                <c:pt idx="110">
                  <c:v>3586</c:v>
                </c:pt>
                <c:pt idx="111">
                  <c:v>3586</c:v>
                </c:pt>
                <c:pt idx="112">
                  <c:v>3586</c:v>
                </c:pt>
                <c:pt idx="113">
                  <c:v>3586</c:v>
                </c:pt>
                <c:pt idx="114">
                  <c:v>3325.2983978184852</c:v>
                </c:pt>
                <c:pt idx="115">
                  <c:v>2080.7008533229236</c:v>
                </c:pt>
                <c:pt idx="116">
                  <c:v>1282.6737730886509</c:v>
                </c:pt>
                <c:pt idx="117">
                  <c:v>1080.4423792256405</c:v>
                </c:pt>
                <c:pt idx="118">
                  <c:v>1080.4423792256405</c:v>
                </c:pt>
                <c:pt idx="119">
                  <c:v>1080.4423792256405</c:v>
                </c:pt>
                <c:pt idx="120">
                  <c:v>1224.7766689471423</c:v>
                </c:pt>
                <c:pt idx="121">
                  <c:v>1141.5728140082492</c:v>
                </c:pt>
                <c:pt idx="122">
                  <c:v>1141.5728140082492</c:v>
                </c:pt>
                <c:pt idx="123">
                  <c:v>1141.5728140082492</c:v>
                </c:pt>
                <c:pt idx="124">
                  <c:v>1141.5728140082492</c:v>
                </c:pt>
                <c:pt idx="125">
                  <c:v>1141.5728140082492</c:v>
                </c:pt>
                <c:pt idx="126">
                  <c:v>1271.4198178277657</c:v>
                </c:pt>
                <c:pt idx="127">
                  <c:v>2210.4860243710023</c:v>
                </c:pt>
                <c:pt idx="128">
                  <c:v>3409.3125431461249</c:v>
                </c:pt>
                <c:pt idx="129">
                  <c:v>3730.7378743207305</c:v>
                </c:pt>
                <c:pt idx="130">
                  <c:v>3833</c:v>
                </c:pt>
                <c:pt idx="131">
                  <c:v>3833</c:v>
                </c:pt>
                <c:pt idx="132">
                  <c:v>3833</c:v>
                </c:pt>
                <c:pt idx="133">
                  <c:v>3833</c:v>
                </c:pt>
                <c:pt idx="134">
                  <c:v>3833</c:v>
                </c:pt>
                <c:pt idx="135">
                  <c:v>3833</c:v>
                </c:pt>
                <c:pt idx="136">
                  <c:v>3833</c:v>
                </c:pt>
                <c:pt idx="137">
                  <c:v>3833</c:v>
                </c:pt>
                <c:pt idx="138">
                  <c:v>3833</c:v>
                </c:pt>
                <c:pt idx="139">
                  <c:v>3833</c:v>
                </c:pt>
                <c:pt idx="140">
                  <c:v>3785.984862822866</c:v>
                </c:pt>
                <c:pt idx="141">
                  <c:v>3586</c:v>
                </c:pt>
                <c:pt idx="142">
                  <c:v>3441.1226212662846</c:v>
                </c:pt>
                <c:pt idx="143">
                  <c:v>2935</c:v>
                </c:pt>
                <c:pt idx="144">
                  <c:v>2935</c:v>
                </c:pt>
                <c:pt idx="145">
                  <c:v>2935</c:v>
                </c:pt>
                <c:pt idx="146">
                  <c:v>2935</c:v>
                </c:pt>
                <c:pt idx="147">
                  <c:v>2935</c:v>
                </c:pt>
                <c:pt idx="148">
                  <c:v>2935</c:v>
                </c:pt>
                <c:pt idx="149">
                  <c:v>3079.7378743207305</c:v>
                </c:pt>
                <c:pt idx="150">
                  <c:v>3488.1377584434185</c:v>
                </c:pt>
                <c:pt idx="151">
                  <c:v>3730.7378743207305</c:v>
                </c:pt>
                <c:pt idx="152">
                  <c:v>3833</c:v>
                </c:pt>
                <c:pt idx="153">
                  <c:v>3833</c:v>
                </c:pt>
                <c:pt idx="154">
                  <c:v>3833</c:v>
                </c:pt>
                <c:pt idx="155">
                  <c:v>3833</c:v>
                </c:pt>
                <c:pt idx="156">
                  <c:v>3833</c:v>
                </c:pt>
                <c:pt idx="157">
                  <c:v>3833</c:v>
                </c:pt>
                <c:pt idx="158">
                  <c:v>3833</c:v>
                </c:pt>
                <c:pt idx="159">
                  <c:v>3833</c:v>
                </c:pt>
                <c:pt idx="160">
                  <c:v>3833</c:v>
                </c:pt>
                <c:pt idx="161">
                  <c:v>3833</c:v>
                </c:pt>
                <c:pt idx="162">
                  <c:v>3833</c:v>
                </c:pt>
                <c:pt idx="163">
                  <c:v>3785.984862822866</c:v>
                </c:pt>
                <c:pt idx="164">
                  <c:v>3538.984862822866</c:v>
                </c:pt>
                <c:pt idx="165">
                  <c:v>3339</c:v>
                </c:pt>
                <c:pt idx="166">
                  <c:v>3180.3276393323072</c:v>
                </c:pt>
                <c:pt idx="167">
                  <c:v>2491.1112387115095</c:v>
                </c:pt>
              </c:numCache>
            </c:numRef>
          </c:val>
          <c:extLst>
            <c:ext xmlns:c16="http://schemas.microsoft.com/office/drawing/2014/chart" uri="{C3380CC4-5D6E-409C-BE32-E72D297353CC}">
              <c16:uniqueId val="{00000000-5150-44D7-8060-C9068646A5DE}"/>
            </c:ext>
          </c:extLst>
        </c:ser>
        <c:ser>
          <c:idx val="3"/>
          <c:order val="1"/>
          <c:tx>
            <c:v>OCGT</c:v>
          </c:tx>
          <c:spPr>
            <a:solidFill>
              <a:srgbClr val="DE8089"/>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cse'!$AW$9:$AW$176</c:f>
              <c:numCache>
                <c:formatCode>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710.38</c:v>
                </c:pt>
                <c:pt idx="16">
                  <c:v>720</c:v>
                </c:pt>
                <c:pt idx="17">
                  <c:v>720</c:v>
                </c:pt>
                <c:pt idx="18">
                  <c:v>710.38</c:v>
                </c:pt>
                <c:pt idx="19">
                  <c:v>0</c:v>
                </c:pt>
                <c:pt idx="20">
                  <c:v>0</c:v>
                </c:pt>
                <c:pt idx="21">
                  <c:v>0</c:v>
                </c:pt>
                <c:pt idx="22">
                  <c:v>0</c:v>
                </c:pt>
                <c:pt idx="23">
                  <c:v>0</c:v>
                </c:pt>
                <c:pt idx="24">
                  <c:v>0</c:v>
                </c:pt>
                <c:pt idx="25">
                  <c:v>0</c:v>
                </c:pt>
                <c:pt idx="26">
                  <c:v>74.45298836111985</c:v>
                </c:pt>
                <c:pt idx="27">
                  <c:v>92.435294117647047</c:v>
                </c:pt>
                <c:pt idx="28">
                  <c:v>88.753291491181301</c:v>
                </c:pt>
                <c:pt idx="29">
                  <c:v>0</c:v>
                </c:pt>
                <c:pt idx="30">
                  <c:v>0</c:v>
                </c:pt>
                <c:pt idx="31">
                  <c:v>36.935388486945584</c:v>
                </c:pt>
                <c:pt idx="32">
                  <c:v>45.741176470588229</c:v>
                </c:pt>
                <c:pt idx="33">
                  <c:v>45.741176470588229</c:v>
                </c:pt>
                <c:pt idx="34">
                  <c:v>223.33617647058821</c:v>
                </c:pt>
                <c:pt idx="35">
                  <c:v>223.93812991344114</c:v>
                </c:pt>
                <c:pt idx="36">
                  <c:v>180</c:v>
                </c:pt>
                <c:pt idx="37">
                  <c:v>217.51759987417427</c:v>
                </c:pt>
                <c:pt idx="38">
                  <c:v>226.69411764705882</c:v>
                </c:pt>
                <c:pt idx="39">
                  <c:v>968.87700613400443</c:v>
                </c:pt>
                <c:pt idx="40">
                  <c:v>1243.7382902063948</c:v>
                </c:pt>
                <c:pt idx="41">
                  <c:v>1287.8369892438936</c:v>
                </c:pt>
                <c:pt idx="42">
                  <c:v>1335.2220314756387</c:v>
                </c:pt>
                <c:pt idx="43">
                  <c:v>1186.0611834117187</c:v>
                </c:pt>
                <c:pt idx="44">
                  <c:v>739.6300000010001</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710.38</c:v>
                </c:pt>
                <c:pt idx="64">
                  <c:v>968.11568577194123</c:v>
                </c:pt>
                <c:pt idx="65">
                  <c:v>1043</c:v>
                </c:pt>
                <c:pt idx="66">
                  <c:v>1000.4726635795517</c:v>
                </c:pt>
                <c:pt idx="67">
                  <c:v>177.595</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710.38</c:v>
                </c:pt>
                <c:pt idx="88">
                  <c:v>720</c:v>
                </c:pt>
                <c:pt idx="89">
                  <c:v>720</c:v>
                </c:pt>
                <c:pt idx="90">
                  <c:v>710.38</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355.19</c:v>
                </c:pt>
                <c:pt idx="137">
                  <c:v>360</c:v>
                </c:pt>
                <c:pt idx="138">
                  <c:v>355.19</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177.595</c:v>
                </c:pt>
                <c:pt idx="160">
                  <c:v>180</c:v>
                </c:pt>
                <c:pt idx="161">
                  <c:v>180</c:v>
                </c:pt>
                <c:pt idx="162">
                  <c:v>177.595</c:v>
                </c:pt>
                <c:pt idx="163">
                  <c:v>0</c:v>
                </c:pt>
                <c:pt idx="164">
                  <c:v>0</c:v>
                </c:pt>
                <c:pt idx="165">
                  <c:v>0</c:v>
                </c:pt>
                <c:pt idx="166">
                  <c:v>0</c:v>
                </c:pt>
                <c:pt idx="167">
                  <c:v>0</c:v>
                </c:pt>
              </c:numCache>
            </c:numRef>
          </c:val>
          <c:extLst>
            <c:ext xmlns:c16="http://schemas.microsoft.com/office/drawing/2014/chart" uri="{C3380CC4-5D6E-409C-BE32-E72D297353CC}">
              <c16:uniqueId val="{00000001-5150-44D7-8060-C9068646A5DE}"/>
            </c:ext>
          </c:extLst>
        </c:ser>
        <c:ser>
          <c:idx val="4"/>
          <c:order val="2"/>
          <c:tx>
            <c:v>Other gen</c:v>
          </c:tx>
          <c:spPr>
            <a:solidFill>
              <a:schemeClr val="accent6">
                <a:lumMod val="75000"/>
              </a:schemeClr>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cse'!$AX$9:$AX$176</c:f>
              <c:numCache>
                <c:formatCode>0</c:formatCode>
                <c:ptCount val="168"/>
                <c:pt idx="0">
                  <c:v>870.71699999999998</c:v>
                </c:pt>
                <c:pt idx="1">
                  <c:v>870.71699999999998</c:v>
                </c:pt>
                <c:pt idx="2">
                  <c:v>1005.498665627102</c:v>
                </c:pt>
                <c:pt idx="3">
                  <c:v>870.71699999999998</c:v>
                </c:pt>
                <c:pt idx="4">
                  <c:v>870.71699999999998</c:v>
                </c:pt>
                <c:pt idx="5">
                  <c:v>1016.717</c:v>
                </c:pt>
                <c:pt idx="6">
                  <c:v>1016.717</c:v>
                </c:pt>
                <c:pt idx="7">
                  <c:v>1016.717</c:v>
                </c:pt>
                <c:pt idx="8">
                  <c:v>1016.717</c:v>
                </c:pt>
                <c:pt idx="9">
                  <c:v>1016.717</c:v>
                </c:pt>
                <c:pt idx="10">
                  <c:v>1016.717</c:v>
                </c:pt>
                <c:pt idx="11">
                  <c:v>1016.717</c:v>
                </c:pt>
                <c:pt idx="12">
                  <c:v>1016.717</c:v>
                </c:pt>
                <c:pt idx="13">
                  <c:v>1016.717</c:v>
                </c:pt>
                <c:pt idx="14">
                  <c:v>1016.717</c:v>
                </c:pt>
                <c:pt idx="15">
                  <c:v>1172.8162965646145</c:v>
                </c:pt>
                <c:pt idx="16">
                  <c:v>1109.4785897012707</c:v>
                </c:pt>
                <c:pt idx="17">
                  <c:v>1172.9358314606741</c:v>
                </c:pt>
                <c:pt idx="18">
                  <c:v>1028.6814651039404</c:v>
                </c:pt>
                <c:pt idx="19">
                  <c:v>1151.9455704079164</c:v>
                </c:pt>
                <c:pt idx="20">
                  <c:v>1016.717</c:v>
                </c:pt>
                <c:pt idx="21">
                  <c:v>909.37425643078643</c:v>
                </c:pt>
                <c:pt idx="22">
                  <c:v>1016.717</c:v>
                </c:pt>
                <c:pt idx="23">
                  <c:v>901.54529144360765</c:v>
                </c:pt>
                <c:pt idx="24">
                  <c:v>870.71699999999998</c:v>
                </c:pt>
                <c:pt idx="25">
                  <c:v>870.71699999999998</c:v>
                </c:pt>
                <c:pt idx="26">
                  <c:v>870.71699999999998</c:v>
                </c:pt>
                <c:pt idx="27">
                  <c:v>870.71699999999998</c:v>
                </c:pt>
                <c:pt idx="28">
                  <c:v>870.71699999999998</c:v>
                </c:pt>
                <c:pt idx="29">
                  <c:v>870.71699999999998</c:v>
                </c:pt>
                <c:pt idx="30">
                  <c:v>870.71699999999998</c:v>
                </c:pt>
                <c:pt idx="31">
                  <c:v>870.71699999999998</c:v>
                </c:pt>
                <c:pt idx="32">
                  <c:v>870.71699999999998</c:v>
                </c:pt>
                <c:pt idx="33">
                  <c:v>870.71699999999998</c:v>
                </c:pt>
                <c:pt idx="34">
                  <c:v>870.71699999999998</c:v>
                </c:pt>
                <c:pt idx="35">
                  <c:v>870.71699999999998</c:v>
                </c:pt>
                <c:pt idx="36">
                  <c:v>870.71699999999998</c:v>
                </c:pt>
                <c:pt idx="37">
                  <c:v>870.71699999999998</c:v>
                </c:pt>
                <c:pt idx="38">
                  <c:v>935.06427914259245</c:v>
                </c:pt>
                <c:pt idx="39">
                  <c:v>1061.8162965646145</c:v>
                </c:pt>
                <c:pt idx="40">
                  <c:v>1116.9358314606741</c:v>
                </c:pt>
                <c:pt idx="41">
                  <c:v>1275.3514619556645</c:v>
                </c:pt>
                <c:pt idx="42">
                  <c:v>1226.298169490045</c:v>
                </c:pt>
                <c:pt idx="43">
                  <c:v>1048.5983583246243</c:v>
                </c:pt>
                <c:pt idx="44">
                  <c:v>991.27347256446353</c:v>
                </c:pt>
                <c:pt idx="45">
                  <c:v>876.36406070520172</c:v>
                </c:pt>
                <c:pt idx="46">
                  <c:v>870.71699999999998</c:v>
                </c:pt>
                <c:pt idx="47">
                  <c:v>870.71699999999998</c:v>
                </c:pt>
                <c:pt idx="48">
                  <c:v>901.54529144360765</c:v>
                </c:pt>
                <c:pt idx="49">
                  <c:v>901.54529144360765</c:v>
                </c:pt>
                <c:pt idx="50">
                  <c:v>901.54529144360765</c:v>
                </c:pt>
                <c:pt idx="51">
                  <c:v>870.71699999999998</c:v>
                </c:pt>
                <c:pt idx="52">
                  <c:v>870.71699999999998</c:v>
                </c:pt>
                <c:pt idx="53">
                  <c:v>870.71699999999998</c:v>
                </c:pt>
                <c:pt idx="54">
                  <c:v>1016.717</c:v>
                </c:pt>
                <c:pt idx="55">
                  <c:v>1109.4752563688635</c:v>
                </c:pt>
                <c:pt idx="56">
                  <c:v>1016.717</c:v>
                </c:pt>
                <c:pt idx="57">
                  <c:v>1016.717</c:v>
                </c:pt>
                <c:pt idx="58">
                  <c:v>1154.2081532997545</c:v>
                </c:pt>
                <c:pt idx="59">
                  <c:v>1052.6357632036779</c:v>
                </c:pt>
                <c:pt idx="60">
                  <c:v>1016.717</c:v>
                </c:pt>
                <c:pt idx="61">
                  <c:v>983.25977552369602</c:v>
                </c:pt>
                <c:pt idx="62">
                  <c:v>1014.8518314606741</c:v>
                </c:pt>
                <c:pt idx="63">
                  <c:v>882.68146510394035</c:v>
                </c:pt>
                <c:pt idx="64">
                  <c:v>1026.9358314606741</c:v>
                </c:pt>
                <c:pt idx="65">
                  <c:v>1182.9358314606741</c:v>
                </c:pt>
                <c:pt idx="66">
                  <c:v>1028.2131908652514</c:v>
                </c:pt>
                <c:pt idx="67">
                  <c:v>1087.851831460674</c:v>
                </c:pt>
                <c:pt idx="68">
                  <c:v>1016.717</c:v>
                </c:pt>
                <c:pt idx="69">
                  <c:v>870.71699999999998</c:v>
                </c:pt>
                <c:pt idx="70">
                  <c:v>1016.717</c:v>
                </c:pt>
                <c:pt idx="71">
                  <c:v>963.33823543568803</c:v>
                </c:pt>
                <c:pt idx="72">
                  <c:v>901.54529144360765</c:v>
                </c:pt>
                <c:pt idx="73">
                  <c:v>901.54529144360765</c:v>
                </c:pt>
                <c:pt idx="74">
                  <c:v>901.54529144360765</c:v>
                </c:pt>
                <c:pt idx="75">
                  <c:v>901.54529144360765</c:v>
                </c:pt>
                <c:pt idx="76">
                  <c:v>901.54529144360765</c:v>
                </c:pt>
                <c:pt idx="77">
                  <c:v>901.54529144360765</c:v>
                </c:pt>
                <c:pt idx="78">
                  <c:v>901.54529144360765</c:v>
                </c:pt>
                <c:pt idx="79">
                  <c:v>901.54529144360765</c:v>
                </c:pt>
                <c:pt idx="80">
                  <c:v>901.54529144360765</c:v>
                </c:pt>
                <c:pt idx="81">
                  <c:v>901.54529144360765</c:v>
                </c:pt>
                <c:pt idx="82">
                  <c:v>901.54529144360765</c:v>
                </c:pt>
                <c:pt idx="83">
                  <c:v>870.71699999999998</c:v>
                </c:pt>
                <c:pt idx="84">
                  <c:v>901.54529144360765</c:v>
                </c:pt>
                <c:pt idx="85">
                  <c:v>917.90978067262438</c:v>
                </c:pt>
                <c:pt idx="86">
                  <c:v>972.44473965432462</c:v>
                </c:pt>
                <c:pt idx="87">
                  <c:v>1172.8162965646145</c:v>
                </c:pt>
                <c:pt idx="88">
                  <c:v>1172.9358314606741</c:v>
                </c:pt>
                <c:pt idx="89">
                  <c:v>1172.9358314606741</c:v>
                </c:pt>
                <c:pt idx="90">
                  <c:v>1172.8162965646145</c:v>
                </c:pt>
                <c:pt idx="91">
                  <c:v>1160.851831460674</c:v>
                </c:pt>
                <c:pt idx="92">
                  <c:v>1091.3699541022543</c:v>
                </c:pt>
                <c:pt idx="93">
                  <c:v>901.54529144360765</c:v>
                </c:pt>
                <c:pt idx="94">
                  <c:v>870.71699999999998</c:v>
                </c:pt>
                <c:pt idx="95">
                  <c:v>901.54529144360765</c:v>
                </c:pt>
                <c:pt idx="96">
                  <c:v>901.54529144360765</c:v>
                </c:pt>
                <c:pt idx="97">
                  <c:v>901.54529144360765</c:v>
                </c:pt>
                <c:pt idx="98">
                  <c:v>901.54529144360765</c:v>
                </c:pt>
                <c:pt idx="99">
                  <c:v>901.54529144360765</c:v>
                </c:pt>
                <c:pt idx="100">
                  <c:v>901.54529144360765</c:v>
                </c:pt>
                <c:pt idx="101">
                  <c:v>901.54529144360765</c:v>
                </c:pt>
                <c:pt idx="102">
                  <c:v>901.54529144360765</c:v>
                </c:pt>
                <c:pt idx="103">
                  <c:v>1001.6210995315853</c:v>
                </c:pt>
                <c:pt idx="104">
                  <c:v>1160.851831460674</c:v>
                </c:pt>
                <c:pt idx="105">
                  <c:v>1014.8518314606741</c:v>
                </c:pt>
                <c:pt idx="106">
                  <c:v>870.71699999999998</c:v>
                </c:pt>
                <c:pt idx="107">
                  <c:v>1016.717</c:v>
                </c:pt>
                <c:pt idx="108">
                  <c:v>870.71699999999998</c:v>
                </c:pt>
                <c:pt idx="109">
                  <c:v>1016.717</c:v>
                </c:pt>
                <c:pt idx="110">
                  <c:v>1016.717</c:v>
                </c:pt>
                <c:pt idx="111">
                  <c:v>983.65419262654336</c:v>
                </c:pt>
                <c:pt idx="112">
                  <c:v>947.38653970056168</c:v>
                </c:pt>
                <c:pt idx="113">
                  <c:v>1153.4463708718802</c:v>
                </c:pt>
                <c:pt idx="114">
                  <c:v>923.91153941120604</c:v>
                </c:pt>
                <c:pt idx="115">
                  <c:v>1012.641154063758</c:v>
                </c:pt>
                <c:pt idx="116">
                  <c:v>780.01066515837101</c:v>
                </c:pt>
                <c:pt idx="117">
                  <c:v>193.7146670976083</c:v>
                </c:pt>
                <c:pt idx="118">
                  <c:v>192.38815347875277</c:v>
                </c:pt>
                <c:pt idx="119">
                  <c:v>115.9533484162896</c:v>
                </c:pt>
                <c:pt idx="120">
                  <c:v>109.66142007967748</c:v>
                </c:pt>
                <c:pt idx="121">
                  <c:v>155.0733484162896</c:v>
                </c:pt>
                <c:pt idx="122">
                  <c:v>176.4135681965094</c:v>
                </c:pt>
                <c:pt idx="123">
                  <c:v>162.15422753716871</c:v>
                </c:pt>
                <c:pt idx="124">
                  <c:v>168.69488687782805</c:v>
                </c:pt>
                <c:pt idx="125">
                  <c:v>196.03554621848741</c:v>
                </c:pt>
                <c:pt idx="126">
                  <c:v>554.65983572285779</c:v>
                </c:pt>
                <c:pt idx="127">
                  <c:v>730.76452221283841</c:v>
                </c:pt>
                <c:pt idx="128">
                  <c:v>889.11513949678897</c:v>
                </c:pt>
                <c:pt idx="129">
                  <c:v>1094.0194773354765</c:v>
                </c:pt>
                <c:pt idx="130">
                  <c:v>1062.8499959072797</c:v>
                </c:pt>
                <c:pt idx="131">
                  <c:v>1160.851831460674</c:v>
                </c:pt>
                <c:pt idx="132">
                  <c:v>1151.832215421643</c:v>
                </c:pt>
                <c:pt idx="133">
                  <c:v>1135.3483225715554</c:v>
                </c:pt>
                <c:pt idx="134">
                  <c:v>1016.717</c:v>
                </c:pt>
                <c:pt idx="135">
                  <c:v>1160.851831460674</c:v>
                </c:pt>
                <c:pt idx="136">
                  <c:v>1201.2831229042818</c:v>
                </c:pt>
                <c:pt idx="137">
                  <c:v>1201.2831229042818</c:v>
                </c:pt>
                <c:pt idx="138">
                  <c:v>1201.2831229042818</c:v>
                </c:pt>
                <c:pt idx="139">
                  <c:v>1160.851831460674</c:v>
                </c:pt>
                <c:pt idx="140">
                  <c:v>1016.717</c:v>
                </c:pt>
                <c:pt idx="141">
                  <c:v>1016.717</c:v>
                </c:pt>
                <c:pt idx="142">
                  <c:v>1016.717</c:v>
                </c:pt>
                <c:pt idx="143">
                  <c:v>870.71699999999998</c:v>
                </c:pt>
                <c:pt idx="144">
                  <c:v>870.71699999999998</c:v>
                </c:pt>
                <c:pt idx="145">
                  <c:v>870.71699999999998</c:v>
                </c:pt>
                <c:pt idx="146">
                  <c:v>870.71699999999998</c:v>
                </c:pt>
                <c:pt idx="147">
                  <c:v>870.71699999999998</c:v>
                </c:pt>
                <c:pt idx="148">
                  <c:v>948.21027499607635</c:v>
                </c:pt>
                <c:pt idx="149">
                  <c:v>1016.717</c:v>
                </c:pt>
                <c:pt idx="150">
                  <c:v>1016.717</c:v>
                </c:pt>
                <c:pt idx="151">
                  <c:v>1016.717</c:v>
                </c:pt>
                <c:pt idx="152">
                  <c:v>1073.048385950613</c:v>
                </c:pt>
                <c:pt idx="153">
                  <c:v>1160.851831460674</c:v>
                </c:pt>
                <c:pt idx="154">
                  <c:v>1160.851831460674</c:v>
                </c:pt>
                <c:pt idx="155">
                  <c:v>1160.851831460674</c:v>
                </c:pt>
                <c:pt idx="156">
                  <c:v>1016.717</c:v>
                </c:pt>
                <c:pt idx="157">
                  <c:v>1016.717</c:v>
                </c:pt>
                <c:pt idx="158">
                  <c:v>1124.3054623639937</c:v>
                </c:pt>
                <c:pt idx="159">
                  <c:v>1160.851831460674</c:v>
                </c:pt>
                <c:pt idx="160">
                  <c:v>1160.851831460674</c:v>
                </c:pt>
                <c:pt idx="161">
                  <c:v>1160.851831460674</c:v>
                </c:pt>
                <c:pt idx="162">
                  <c:v>1181.0674771824779</c:v>
                </c:pt>
                <c:pt idx="163">
                  <c:v>1160.851831460674</c:v>
                </c:pt>
                <c:pt idx="164">
                  <c:v>1016.717</c:v>
                </c:pt>
                <c:pt idx="165">
                  <c:v>1016.717</c:v>
                </c:pt>
                <c:pt idx="166">
                  <c:v>1016.717</c:v>
                </c:pt>
                <c:pt idx="167">
                  <c:v>988.96317573826946</c:v>
                </c:pt>
              </c:numCache>
            </c:numRef>
          </c:val>
          <c:extLst>
            <c:ext xmlns:c16="http://schemas.microsoft.com/office/drawing/2014/chart" uri="{C3380CC4-5D6E-409C-BE32-E72D297353CC}">
              <c16:uniqueId val="{00000004-5150-44D7-8060-C9068646A5DE}"/>
            </c:ext>
          </c:extLst>
        </c:ser>
        <c:ser>
          <c:idx val="1"/>
          <c:order val="3"/>
          <c:tx>
            <c:v>Solar</c:v>
          </c:tx>
          <c:spPr>
            <a:solidFill>
              <a:schemeClr val="accent4"/>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cse'!$AU$9:$AU$176</c:f>
              <c:numCache>
                <c:formatCode>General</c:formatCode>
                <c:ptCount val="168"/>
                <c:pt idx="0">
                  <c:v>0</c:v>
                </c:pt>
                <c:pt idx="1">
                  <c:v>0</c:v>
                </c:pt>
                <c:pt idx="2">
                  <c:v>0</c:v>
                </c:pt>
                <c:pt idx="3">
                  <c:v>0</c:v>
                </c:pt>
                <c:pt idx="4">
                  <c:v>0</c:v>
                </c:pt>
                <c:pt idx="5">
                  <c:v>0</c:v>
                </c:pt>
                <c:pt idx="6">
                  <c:v>0</c:v>
                </c:pt>
                <c:pt idx="7">
                  <c:v>15.918000000000001</c:v>
                </c:pt>
                <c:pt idx="8">
                  <c:v>73.905000000000001</c:v>
                </c:pt>
                <c:pt idx="9">
                  <c:v>148.7954</c:v>
                </c:pt>
                <c:pt idx="10">
                  <c:v>197.76220000000001</c:v>
                </c:pt>
                <c:pt idx="11">
                  <c:v>212.99800000000002</c:v>
                </c:pt>
                <c:pt idx="12">
                  <c:v>205.56960000000001</c:v>
                </c:pt>
                <c:pt idx="13">
                  <c:v>167.44220000000001</c:v>
                </c:pt>
                <c:pt idx="14">
                  <c:v>102.7848</c:v>
                </c:pt>
                <c:pt idx="15">
                  <c:v>27.742799999999999</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5.306</c:v>
                </c:pt>
                <c:pt idx="32">
                  <c:v>29.940999999999999</c:v>
                </c:pt>
                <c:pt idx="33">
                  <c:v>55.485599999999998</c:v>
                </c:pt>
                <c:pt idx="34">
                  <c:v>74.587199999999996</c:v>
                </c:pt>
                <c:pt idx="35">
                  <c:v>79.135200000000012</c:v>
                </c:pt>
                <c:pt idx="36">
                  <c:v>78.756200000000007</c:v>
                </c:pt>
                <c:pt idx="37">
                  <c:v>59.275600000000004</c:v>
                </c:pt>
                <c:pt idx="38">
                  <c:v>31.078000000000003</c:v>
                </c:pt>
                <c:pt idx="39">
                  <c:v>6.1397999999999993</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8.8686000000000007</c:v>
                </c:pt>
                <c:pt idx="56">
                  <c:v>42.144799999999996</c:v>
                </c:pt>
                <c:pt idx="57">
                  <c:v>86.108800000000002</c:v>
                </c:pt>
                <c:pt idx="58">
                  <c:v>123.6298</c:v>
                </c:pt>
                <c:pt idx="59">
                  <c:v>149.55340000000001</c:v>
                </c:pt>
                <c:pt idx="60">
                  <c:v>147.3552</c:v>
                </c:pt>
                <c:pt idx="61">
                  <c:v>122.34119999999999</c:v>
                </c:pt>
                <c:pt idx="62">
                  <c:v>74.966200000000001</c:v>
                </c:pt>
                <c:pt idx="63">
                  <c:v>19.632200000000001</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15.311599999999999</c:v>
                </c:pt>
                <c:pt idx="80">
                  <c:v>63.823599999999999</c:v>
                </c:pt>
                <c:pt idx="81">
                  <c:v>119.006</c:v>
                </c:pt>
                <c:pt idx="82">
                  <c:v>154.25299999999999</c:v>
                </c:pt>
                <c:pt idx="83">
                  <c:v>164.33439999999999</c:v>
                </c:pt>
                <c:pt idx="84">
                  <c:v>166.60839999999999</c:v>
                </c:pt>
                <c:pt idx="85">
                  <c:v>120.59779999999999</c:v>
                </c:pt>
                <c:pt idx="86">
                  <c:v>65.566999999999993</c:v>
                </c:pt>
                <c:pt idx="87">
                  <c:v>21.527200000000001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31.9876</c:v>
                </c:pt>
                <c:pt idx="104">
                  <c:v>112.4872</c:v>
                </c:pt>
                <c:pt idx="105">
                  <c:v>192.83520000000001</c:v>
                </c:pt>
                <c:pt idx="106">
                  <c:v>255.2944</c:v>
                </c:pt>
                <c:pt idx="107">
                  <c:v>289.48020000000002</c:v>
                </c:pt>
                <c:pt idx="108">
                  <c:v>273.03160000000003</c:v>
                </c:pt>
                <c:pt idx="109">
                  <c:v>215.34780000000001</c:v>
                </c:pt>
                <c:pt idx="110">
                  <c:v>114.837</c:v>
                </c:pt>
                <c:pt idx="111">
                  <c:v>38.506399999999999</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12.279599999999999</c:v>
                </c:pt>
                <c:pt idx="128">
                  <c:v>55.637200000000007</c:v>
                </c:pt>
                <c:pt idx="129">
                  <c:v>98.994799999999998</c:v>
                </c:pt>
                <c:pt idx="130">
                  <c:v>139.24459999999999</c:v>
                </c:pt>
                <c:pt idx="131">
                  <c:v>162.51519999999999</c:v>
                </c:pt>
                <c:pt idx="132">
                  <c:v>144.47479999999999</c:v>
                </c:pt>
                <c:pt idx="133">
                  <c:v>114.98860000000001</c:v>
                </c:pt>
                <c:pt idx="134">
                  <c:v>63.747799999999998</c:v>
                </c:pt>
                <c:pt idx="135">
                  <c:v>19.101600000000001</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33.503600000000006</c:v>
                </c:pt>
                <c:pt idx="152">
                  <c:v>111.42599999999999</c:v>
                </c:pt>
                <c:pt idx="153">
                  <c:v>182.9812</c:v>
                </c:pt>
                <c:pt idx="154">
                  <c:v>278.79239999999999</c:v>
                </c:pt>
                <c:pt idx="155">
                  <c:v>310.47680000000003</c:v>
                </c:pt>
                <c:pt idx="156">
                  <c:v>301.75979999999998</c:v>
                </c:pt>
                <c:pt idx="157">
                  <c:v>254.1574</c:v>
                </c:pt>
                <c:pt idx="158">
                  <c:v>160.9992</c:v>
                </c:pt>
                <c:pt idx="159">
                  <c:v>52.074599999999997</c:v>
                </c:pt>
                <c:pt idx="160">
                  <c:v>0.379</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3-5150-44D7-8060-C9068646A5DE}"/>
            </c:ext>
          </c:extLst>
        </c:ser>
        <c:ser>
          <c:idx val="0"/>
          <c:order val="4"/>
          <c:tx>
            <c:v>Wind</c:v>
          </c:tx>
          <c:spPr>
            <a:solidFill>
              <a:schemeClr val="accent1"/>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cse'!$AT$9:$AT$176</c:f>
              <c:numCache>
                <c:formatCode>0</c:formatCode>
                <c:ptCount val="168"/>
                <c:pt idx="0">
                  <c:v>1211.9039</c:v>
                </c:pt>
                <c:pt idx="1">
                  <c:v>808.94643999999994</c:v>
                </c:pt>
                <c:pt idx="2">
                  <c:v>529.61719000000005</c:v>
                </c:pt>
                <c:pt idx="3">
                  <c:v>391.54791</c:v>
                </c:pt>
                <c:pt idx="4">
                  <c:v>360.52418</c:v>
                </c:pt>
                <c:pt idx="5">
                  <c:v>409.52074000000005</c:v>
                </c:pt>
                <c:pt idx="6">
                  <c:v>461.46477000000004</c:v>
                </c:pt>
                <c:pt idx="7">
                  <c:v>459.33957999999996</c:v>
                </c:pt>
                <c:pt idx="8">
                  <c:v>409.06200000000001</c:v>
                </c:pt>
                <c:pt idx="9">
                  <c:v>356.91451000000001</c:v>
                </c:pt>
                <c:pt idx="10">
                  <c:v>335.65252999999996</c:v>
                </c:pt>
                <c:pt idx="11">
                  <c:v>354.36973999999998</c:v>
                </c:pt>
                <c:pt idx="12">
                  <c:v>400.08885999999995</c:v>
                </c:pt>
                <c:pt idx="13">
                  <c:v>466.59003999999999</c:v>
                </c:pt>
                <c:pt idx="14">
                  <c:v>531.56052999999997</c:v>
                </c:pt>
                <c:pt idx="15">
                  <c:v>626.87297999999998</c:v>
                </c:pt>
                <c:pt idx="16">
                  <c:v>764.84398999999996</c:v>
                </c:pt>
                <c:pt idx="17">
                  <c:v>911.43259999999987</c:v>
                </c:pt>
                <c:pt idx="18">
                  <c:v>1049.9274799999998</c:v>
                </c:pt>
                <c:pt idx="19">
                  <c:v>1210.0504999999998</c:v>
                </c:pt>
                <c:pt idx="20">
                  <c:v>1335.4157599999999</c:v>
                </c:pt>
                <c:pt idx="21">
                  <c:v>1396.0395199999998</c:v>
                </c:pt>
                <c:pt idx="22">
                  <c:v>1472.6769099999999</c:v>
                </c:pt>
                <c:pt idx="23">
                  <c:v>1563.58806</c:v>
                </c:pt>
                <c:pt idx="24">
                  <c:v>1620.73236</c:v>
                </c:pt>
                <c:pt idx="25">
                  <c:v>1632.9876199999999</c:v>
                </c:pt>
                <c:pt idx="26">
                  <c:v>1640.9910399999999</c:v>
                </c:pt>
                <c:pt idx="27">
                  <c:v>1534.98488</c:v>
                </c:pt>
                <c:pt idx="28">
                  <c:v>1334.7445499999999</c:v>
                </c:pt>
                <c:pt idx="29">
                  <c:v>1259.4625599999999</c:v>
                </c:pt>
                <c:pt idx="30">
                  <c:v>1049.8200299999999</c:v>
                </c:pt>
                <c:pt idx="31">
                  <c:v>825.51172999999994</c:v>
                </c:pt>
                <c:pt idx="32">
                  <c:v>598.02080999999998</c:v>
                </c:pt>
                <c:pt idx="33">
                  <c:v>430.11699999999996</c:v>
                </c:pt>
                <c:pt idx="34">
                  <c:v>359.36483999999996</c:v>
                </c:pt>
                <c:pt idx="35">
                  <c:v>398.77932999999996</c:v>
                </c:pt>
                <c:pt idx="36">
                  <c:v>429.23304999999999</c:v>
                </c:pt>
                <c:pt idx="37">
                  <c:v>363.89671000000004</c:v>
                </c:pt>
                <c:pt idx="38">
                  <c:v>299.32278999999994</c:v>
                </c:pt>
                <c:pt idx="39">
                  <c:v>315.65579000000002</c:v>
                </c:pt>
                <c:pt idx="40">
                  <c:v>329.48140999999998</c:v>
                </c:pt>
                <c:pt idx="41">
                  <c:v>313.14985999999999</c:v>
                </c:pt>
                <c:pt idx="42">
                  <c:v>321.07229999999998</c:v>
                </c:pt>
                <c:pt idx="43">
                  <c:v>355.77070000000003</c:v>
                </c:pt>
                <c:pt idx="44">
                  <c:v>414.08522999999997</c:v>
                </c:pt>
                <c:pt idx="45">
                  <c:v>430.67414999999994</c:v>
                </c:pt>
                <c:pt idx="46">
                  <c:v>376.88963999999999</c:v>
                </c:pt>
                <c:pt idx="47">
                  <c:v>295.00693999999999</c:v>
                </c:pt>
                <c:pt idx="48">
                  <c:v>260.37246000000005</c:v>
                </c:pt>
                <c:pt idx="49">
                  <c:v>259.35643999999996</c:v>
                </c:pt>
                <c:pt idx="50">
                  <c:v>259.14701999999994</c:v>
                </c:pt>
                <c:pt idx="51">
                  <c:v>258.13330999999999</c:v>
                </c:pt>
                <c:pt idx="52">
                  <c:v>252.38079000000002</c:v>
                </c:pt>
                <c:pt idx="53">
                  <c:v>244.62921000000003</c:v>
                </c:pt>
                <c:pt idx="54">
                  <c:v>246.64802</c:v>
                </c:pt>
                <c:pt idx="55">
                  <c:v>240.88652999999999</c:v>
                </c:pt>
                <c:pt idx="56">
                  <c:v>244.12820000000002</c:v>
                </c:pt>
                <c:pt idx="57">
                  <c:v>219.71641</c:v>
                </c:pt>
                <c:pt idx="58">
                  <c:v>195.56918999999999</c:v>
                </c:pt>
                <c:pt idx="59">
                  <c:v>194.17005</c:v>
                </c:pt>
                <c:pt idx="60">
                  <c:v>216.96074999999999</c:v>
                </c:pt>
                <c:pt idx="61">
                  <c:v>260.94103999999999</c:v>
                </c:pt>
                <c:pt idx="62">
                  <c:v>306.65083999999996</c:v>
                </c:pt>
                <c:pt idx="63">
                  <c:v>404.30374999999998</c:v>
                </c:pt>
                <c:pt idx="64">
                  <c:v>601.09802000000002</c:v>
                </c:pt>
                <c:pt idx="65">
                  <c:v>772.98334</c:v>
                </c:pt>
                <c:pt idx="66">
                  <c:v>965.60694999999998</c:v>
                </c:pt>
                <c:pt idx="67">
                  <c:v>1139.28304</c:v>
                </c:pt>
                <c:pt idx="68">
                  <c:v>1295.15481</c:v>
                </c:pt>
                <c:pt idx="69">
                  <c:v>1395.3720699999999</c:v>
                </c:pt>
                <c:pt idx="70">
                  <c:v>1365.80468</c:v>
                </c:pt>
                <c:pt idx="71">
                  <c:v>1331.4803099999999</c:v>
                </c:pt>
                <c:pt idx="72">
                  <c:v>1207.3281899999999</c:v>
                </c:pt>
                <c:pt idx="73">
                  <c:v>1102.75999</c:v>
                </c:pt>
                <c:pt idx="74">
                  <c:v>1020.79881</c:v>
                </c:pt>
                <c:pt idx="75">
                  <c:v>1034.6324999999999</c:v>
                </c:pt>
                <c:pt idx="76">
                  <c:v>1156.62688</c:v>
                </c:pt>
                <c:pt idx="77">
                  <c:v>1378.7146</c:v>
                </c:pt>
                <c:pt idx="78">
                  <c:v>1628.79098</c:v>
                </c:pt>
                <c:pt idx="79">
                  <c:v>1677.9616099999998</c:v>
                </c:pt>
                <c:pt idx="80">
                  <c:v>1424.7550099999999</c:v>
                </c:pt>
                <c:pt idx="81">
                  <c:v>1385.3176699999999</c:v>
                </c:pt>
                <c:pt idx="82">
                  <c:v>1747.7594100000001</c:v>
                </c:pt>
                <c:pt idx="83">
                  <c:v>1883.8713399999999</c:v>
                </c:pt>
                <c:pt idx="84">
                  <c:v>1600.6148199999998</c:v>
                </c:pt>
                <c:pt idx="85">
                  <c:v>1156.1040499999999</c:v>
                </c:pt>
                <c:pt idx="86">
                  <c:v>831.32863999999995</c:v>
                </c:pt>
                <c:pt idx="87">
                  <c:v>878.62610000000006</c:v>
                </c:pt>
                <c:pt idx="88">
                  <c:v>1123.3602900000001</c:v>
                </c:pt>
                <c:pt idx="89">
                  <c:v>1271.5746300000001</c:v>
                </c:pt>
                <c:pt idx="90">
                  <c:v>1315.2850099999998</c:v>
                </c:pt>
                <c:pt idx="91">
                  <c:v>1330.92806</c:v>
                </c:pt>
                <c:pt idx="92">
                  <c:v>1380.9387899999999</c:v>
                </c:pt>
                <c:pt idx="93">
                  <c:v>1357.75785</c:v>
                </c:pt>
                <c:pt idx="94">
                  <c:v>1257.8596700000001</c:v>
                </c:pt>
                <c:pt idx="95">
                  <c:v>1133.5276399999998</c:v>
                </c:pt>
                <c:pt idx="96">
                  <c:v>1077.15119</c:v>
                </c:pt>
                <c:pt idx="97">
                  <c:v>1099.51018</c:v>
                </c:pt>
                <c:pt idx="98">
                  <c:v>1060.39633</c:v>
                </c:pt>
                <c:pt idx="99">
                  <c:v>1097.6561099999999</c:v>
                </c:pt>
                <c:pt idx="100">
                  <c:v>1142.1190300000001</c:v>
                </c:pt>
                <c:pt idx="101">
                  <c:v>1224.97729</c:v>
                </c:pt>
                <c:pt idx="102">
                  <c:v>1353.8138199999999</c:v>
                </c:pt>
                <c:pt idx="103">
                  <c:v>1515.2419399999999</c:v>
                </c:pt>
                <c:pt idx="104">
                  <c:v>1494.58609</c:v>
                </c:pt>
                <c:pt idx="105">
                  <c:v>1583.6675700000001</c:v>
                </c:pt>
                <c:pt idx="106">
                  <c:v>2054.30656</c:v>
                </c:pt>
                <c:pt idx="107">
                  <c:v>2729.52585</c:v>
                </c:pt>
                <c:pt idx="108">
                  <c:v>3328.31061</c:v>
                </c:pt>
                <c:pt idx="109">
                  <c:v>3678.9413399999999</c:v>
                </c:pt>
                <c:pt idx="110">
                  <c:v>3711.9702299999999</c:v>
                </c:pt>
                <c:pt idx="111">
                  <c:v>4236.6978399999998</c:v>
                </c:pt>
                <c:pt idx="112">
                  <c:v>5079.2342399999998</c:v>
                </c:pt>
                <c:pt idx="113">
                  <c:v>5485.1908100000001</c:v>
                </c:pt>
                <c:pt idx="114">
                  <c:v>6368.0431399999998</c:v>
                </c:pt>
                <c:pt idx="115">
                  <c:v>7164.2527900000005</c:v>
                </c:pt>
                <c:pt idx="116">
                  <c:v>7753.1956799999989</c:v>
                </c:pt>
                <c:pt idx="117">
                  <c:v>8503.2648911080305</c:v>
                </c:pt>
                <c:pt idx="118">
                  <c:v>7466.2254869473336</c:v>
                </c:pt>
                <c:pt idx="119">
                  <c:v>7425.1952353245288</c:v>
                </c:pt>
                <c:pt idx="120">
                  <c:v>6624.0574638209637</c:v>
                </c:pt>
                <c:pt idx="121">
                  <c:v>6930.3751026662048</c:v>
                </c:pt>
                <c:pt idx="122">
                  <c:v>6537.845347639297</c:v>
                </c:pt>
                <c:pt idx="123">
                  <c:v>6552.1439960033931</c:v>
                </c:pt>
                <c:pt idx="124">
                  <c:v>6603.9966335480549</c:v>
                </c:pt>
                <c:pt idx="125">
                  <c:v>6959.1158706593651</c:v>
                </c:pt>
                <c:pt idx="126">
                  <c:v>6967.6072899999999</c:v>
                </c:pt>
                <c:pt idx="127">
                  <c:v>6028.6064200000001</c:v>
                </c:pt>
                <c:pt idx="128">
                  <c:v>4644.7771000000002</c:v>
                </c:pt>
                <c:pt idx="129">
                  <c:v>3228.7761899999996</c:v>
                </c:pt>
                <c:pt idx="130">
                  <c:v>2172.3138399999998</c:v>
                </c:pt>
                <c:pt idx="131">
                  <c:v>1641.9718499999999</c:v>
                </c:pt>
                <c:pt idx="132">
                  <c:v>1402.4010200000002</c:v>
                </c:pt>
                <c:pt idx="133">
                  <c:v>1288.8178600000001</c:v>
                </c:pt>
                <c:pt idx="134">
                  <c:v>1262.2875900000001</c:v>
                </c:pt>
                <c:pt idx="135">
                  <c:v>1379.6026099999999</c:v>
                </c:pt>
                <c:pt idx="136">
                  <c:v>1617.0439500000002</c:v>
                </c:pt>
                <c:pt idx="137">
                  <c:v>1912.24182</c:v>
                </c:pt>
                <c:pt idx="138">
                  <c:v>2148.4447500000001</c:v>
                </c:pt>
                <c:pt idx="139">
                  <c:v>2316.7297699999999</c:v>
                </c:pt>
                <c:pt idx="140">
                  <c:v>2373.9489400000002</c:v>
                </c:pt>
                <c:pt idx="141">
                  <c:v>2387.6831700000002</c:v>
                </c:pt>
                <c:pt idx="142">
                  <c:v>2485.5777499999999</c:v>
                </c:pt>
                <c:pt idx="143">
                  <c:v>2532.3727600000002</c:v>
                </c:pt>
                <c:pt idx="144">
                  <c:v>2498.10581</c:v>
                </c:pt>
                <c:pt idx="145">
                  <c:v>2409.7580699999999</c:v>
                </c:pt>
                <c:pt idx="146">
                  <c:v>2204.69805</c:v>
                </c:pt>
                <c:pt idx="147">
                  <c:v>1858.7261600000002</c:v>
                </c:pt>
                <c:pt idx="148">
                  <c:v>1501.4231300000001</c:v>
                </c:pt>
                <c:pt idx="149">
                  <c:v>1192.6190200000001</c:v>
                </c:pt>
                <c:pt idx="150">
                  <c:v>1008.3074900000001</c:v>
                </c:pt>
                <c:pt idx="151">
                  <c:v>875.48540000000003</c:v>
                </c:pt>
                <c:pt idx="152">
                  <c:v>625.69083000000001</c:v>
                </c:pt>
                <c:pt idx="153">
                  <c:v>604.2372499999999</c:v>
                </c:pt>
                <c:pt idx="154">
                  <c:v>693.86457999999993</c:v>
                </c:pt>
                <c:pt idx="155">
                  <c:v>662.98314000000005</c:v>
                </c:pt>
                <c:pt idx="156">
                  <c:v>642.73182999999995</c:v>
                </c:pt>
                <c:pt idx="157">
                  <c:v>658.57943999999998</c:v>
                </c:pt>
                <c:pt idx="158">
                  <c:v>661.36556999999993</c:v>
                </c:pt>
                <c:pt idx="159">
                  <c:v>881.23678999999993</c:v>
                </c:pt>
                <c:pt idx="160">
                  <c:v>1374.0924399999999</c:v>
                </c:pt>
                <c:pt idx="161">
                  <c:v>1698.0999400000001</c:v>
                </c:pt>
                <c:pt idx="162">
                  <c:v>1839.4414000000002</c:v>
                </c:pt>
                <c:pt idx="163">
                  <c:v>1898.0726300000001</c:v>
                </c:pt>
                <c:pt idx="164">
                  <c:v>2048.5390900000002</c:v>
                </c:pt>
                <c:pt idx="165">
                  <c:v>2386.3923500000001</c:v>
                </c:pt>
                <c:pt idx="166">
                  <c:v>2560.3482399999994</c:v>
                </c:pt>
                <c:pt idx="167">
                  <c:v>2519.4372199999998</c:v>
                </c:pt>
              </c:numCache>
            </c:numRef>
          </c:val>
          <c:extLst>
            <c:ext xmlns:c16="http://schemas.microsoft.com/office/drawing/2014/chart" uri="{C3380CC4-5D6E-409C-BE32-E72D297353CC}">
              <c16:uniqueId val="{00000002-5150-44D7-8060-C9068646A5DE}"/>
            </c:ext>
          </c:extLst>
        </c:ser>
        <c:ser>
          <c:idx val="6"/>
          <c:order val="6"/>
          <c:tx>
            <c:v>Imports</c:v>
          </c:tx>
          <c:spPr>
            <a:solidFill>
              <a:schemeClr val="accent2"/>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cse'!$AZ$9:$AZ$176</c:f>
              <c:numCache>
                <c:formatCode>0</c:formatCode>
                <c:ptCount val="168"/>
                <c:pt idx="0">
                  <c:v>1050.372795429766</c:v>
                </c:pt>
                <c:pt idx="1">
                  <c:v>799.16899967441464</c:v>
                </c:pt>
                <c:pt idx="2">
                  <c:v>709.89502060649011</c:v>
                </c:pt>
                <c:pt idx="3">
                  <c:v>1300.6696676312315</c:v>
                </c:pt>
                <c:pt idx="4">
                  <c:v>1600.6696676312315</c:v>
                </c:pt>
                <c:pt idx="5">
                  <c:v>1434.9768067506157</c:v>
                </c:pt>
                <c:pt idx="6">
                  <c:v>1238.8628917238848</c:v>
                </c:pt>
                <c:pt idx="7">
                  <c:v>926.44948436577761</c:v>
                </c:pt>
                <c:pt idx="8">
                  <c:v>863.90263718805681</c:v>
                </c:pt>
                <c:pt idx="9">
                  <c:v>1055.6309016871194</c:v>
                </c:pt>
                <c:pt idx="10">
                  <c:v>1399.6287108948854</c:v>
                </c:pt>
                <c:pt idx="11">
                  <c:v>1428.7254842287502</c:v>
                </c:pt>
                <c:pt idx="12">
                  <c:v>1483.2163931738105</c:v>
                </c:pt>
                <c:pt idx="13">
                  <c:v>1488.578317737303</c:v>
                </c:pt>
                <c:pt idx="14">
                  <c:v>1778.8344296319226</c:v>
                </c:pt>
                <c:pt idx="15">
                  <c:v>1408.0437397374415</c:v>
                </c:pt>
                <c:pt idx="16">
                  <c:v>1816.2972415753898</c:v>
                </c:pt>
                <c:pt idx="17">
                  <c:v>2079</c:v>
                </c:pt>
                <c:pt idx="18">
                  <c:v>2005.8194832998581</c:v>
                </c:pt>
                <c:pt idx="19">
                  <c:v>1894.3603087963456</c:v>
                </c:pt>
                <c:pt idx="20">
                  <c:v>1294.3603087963456</c:v>
                </c:pt>
                <c:pt idx="21">
                  <c:v>394.36030879634563</c:v>
                </c:pt>
                <c:pt idx="22">
                  <c:v>532.74779739379312</c:v>
                </c:pt>
                <c:pt idx="23">
                  <c:v>232.74779739379312</c:v>
                </c:pt>
                <c:pt idx="24">
                  <c:v>692</c:v>
                </c:pt>
                <c:pt idx="25">
                  <c:v>692</c:v>
                </c:pt>
                <c:pt idx="26">
                  <c:v>600</c:v>
                </c:pt>
                <c:pt idx="27">
                  <c:v>300</c:v>
                </c:pt>
                <c:pt idx="28">
                  <c:v>94.997368131707404</c:v>
                </c:pt>
                <c:pt idx="29">
                  <c:v>694.99736813170739</c:v>
                </c:pt>
                <c:pt idx="30">
                  <c:v>1368.1699457357258</c:v>
                </c:pt>
                <c:pt idx="31">
                  <c:v>1684.3754185929733</c:v>
                </c:pt>
                <c:pt idx="32">
                  <c:v>1823.0526468394878</c:v>
                </c:pt>
                <c:pt idx="33">
                  <c:v>1992.9947286842448</c:v>
                </c:pt>
                <c:pt idx="34">
                  <c:v>1787.1129368601996</c:v>
                </c:pt>
                <c:pt idx="35">
                  <c:v>1905.8717827792366</c:v>
                </c:pt>
                <c:pt idx="36">
                  <c:v>1893.5882381665003</c:v>
                </c:pt>
                <c:pt idx="37">
                  <c:v>1866.9189250837651</c:v>
                </c:pt>
                <c:pt idx="38">
                  <c:v>2079</c:v>
                </c:pt>
                <c:pt idx="39">
                  <c:v>1573.8019672799933</c:v>
                </c:pt>
                <c:pt idx="40">
                  <c:v>2079</c:v>
                </c:pt>
                <c:pt idx="41">
                  <c:v>2079</c:v>
                </c:pt>
                <c:pt idx="42">
                  <c:v>2079</c:v>
                </c:pt>
                <c:pt idx="43">
                  <c:v>2079</c:v>
                </c:pt>
                <c:pt idx="44">
                  <c:v>2079</c:v>
                </c:pt>
                <c:pt idx="45">
                  <c:v>2043.3747685100161</c:v>
                </c:pt>
                <c:pt idx="46">
                  <c:v>1443.3747685100161</c:v>
                </c:pt>
                <c:pt idx="47">
                  <c:v>891.49279152132385</c:v>
                </c:pt>
                <c:pt idx="48">
                  <c:v>692</c:v>
                </c:pt>
                <c:pt idx="49">
                  <c:v>692</c:v>
                </c:pt>
                <c:pt idx="50">
                  <c:v>917.4483306040197</c:v>
                </c:pt>
                <c:pt idx="51">
                  <c:v>1517.4483306040197</c:v>
                </c:pt>
                <c:pt idx="52">
                  <c:v>1602.045074151685</c:v>
                </c:pt>
                <c:pt idx="53">
                  <c:v>1991.7488067450868</c:v>
                </c:pt>
                <c:pt idx="54">
                  <c:v>1992.6711636728842</c:v>
                </c:pt>
                <c:pt idx="55">
                  <c:v>2079</c:v>
                </c:pt>
                <c:pt idx="56">
                  <c:v>2062.5528062509547</c:v>
                </c:pt>
                <c:pt idx="57">
                  <c:v>2049.2027270279741</c:v>
                </c:pt>
                <c:pt idx="58">
                  <c:v>2079</c:v>
                </c:pt>
                <c:pt idx="59">
                  <c:v>2079</c:v>
                </c:pt>
                <c:pt idx="60">
                  <c:v>2055.7780045001218</c:v>
                </c:pt>
                <c:pt idx="61">
                  <c:v>2079</c:v>
                </c:pt>
                <c:pt idx="62">
                  <c:v>2079</c:v>
                </c:pt>
                <c:pt idx="63">
                  <c:v>1855.9015530056042</c:v>
                </c:pt>
                <c:pt idx="64">
                  <c:v>2079</c:v>
                </c:pt>
                <c:pt idx="65">
                  <c:v>2079</c:v>
                </c:pt>
                <c:pt idx="66">
                  <c:v>2079</c:v>
                </c:pt>
                <c:pt idx="67">
                  <c:v>2079</c:v>
                </c:pt>
                <c:pt idx="68">
                  <c:v>1841.2151249426904</c:v>
                </c:pt>
                <c:pt idx="69">
                  <c:v>1324.157905643488</c:v>
                </c:pt>
                <c:pt idx="70">
                  <c:v>594.7771044259141</c:v>
                </c:pt>
                <c:pt idx="71">
                  <c:v>392</c:v>
                </c:pt>
                <c:pt idx="72">
                  <c:v>721.44134145242492</c:v>
                </c:pt>
                <c:pt idx="73">
                  <c:v>847.73486744631259</c:v>
                </c:pt>
                <c:pt idx="74">
                  <c:v>692</c:v>
                </c:pt>
                <c:pt idx="75">
                  <c:v>488.23115171181894</c:v>
                </c:pt>
                <c:pt idx="76">
                  <c:v>264.30775362570131</c:v>
                </c:pt>
                <c:pt idx="77">
                  <c:v>263.93957842260244</c:v>
                </c:pt>
                <c:pt idx="78">
                  <c:v>617.32812272133219</c:v>
                </c:pt>
                <c:pt idx="79">
                  <c:v>653.69106347078241</c:v>
                </c:pt>
                <c:pt idx="80">
                  <c:v>826.30049787774033</c:v>
                </c:pt>
                <c:pt idx="81">
                  <c:v>800.56067579370801</c:v>
                </c:pt>
                <c:pt idx="82">
                  <c:v>318.471664622427</c:v>
                </c:pt>
                <c:pt idx="83">
                  <c:v>565.07015054077829</c:v>
                </c:pt>
                <c:pt idx="84">
                  <c:v>585.75056392174633</c:v>
                </c:pt>
                <c:pt idx="85">
                  <c:v>1047.162140290279</c:v>
                </c:pt>
                <c:pt idx="86">
                  <c:v>1568.2019359209803</c:v>
                </c:pt>
                <c:pt idx="87">
                  <c:v>968.2019359209803</c:v>
                </c:pt>
                <c:pt idx="88">
                  <c:v>1439.8060645934111</c:v>
                </c:pt>
                <c:pt idx="89">
                  <c:v>1836.6012996594677</c:v>
                </c:pt>
                <c:pt idx="90">
                  <c:v>1659.663645219747</c:v>
                </c:pt>
                <c:pt idx="91">
                  <c:v>1974.5767617675742</c:v>
                </c:pt>
                <c:pt idx="92">
                  <c:v>1553.4814334014641</c:v>
                </c:pt>
                <c:pt idx="93">
                  <c:v>953.48143340146407</c:v>
                </c:pt>
                <c:pt idx="94">
                  <c:v>1009.179257741742</c:v>
                </c:pt>
                <c:pt idx="95">
                  <c:v>392</c:v>
                </c:pt>
                <c:pt idx="96">
                  <c:v>692</c:v>
                </c:pt>
                <c:pt idx="97">
                  <c:v>692</c:v>
                </c:pt>
                <c:pt idx="98">
                  <c:v>692</c:v>
                </c:pt>
                <c:pt idx="99">
                  <c:v>392</c:v>
                </c:pt>
                <c:pt idx="100">
                  <c:v>383.89445641369031</c:v>
                </c:pt>
                <c:pt idx="101">
                  <c:v>299.28230681551918</c:v>
                </c:pt>
                <c:pt idx="102">
                  <c:v>899.28230681551918</c:v>
                </c:pt>
                <c:pt idx="103">
                  <c:v>769.33424977803634</c:v>
                </c:pt>
                <c:pt idx="104">
                  <c:v>494.68724344348868</c:v>
                </c:pt>
                <c:pt idx="105">
                  <c:v>477.5527383289172</c:v>
                </c:pt>
                <c:pt idx="106">
                  <c:v>36.360220711024951</c:v>
                </c:pt>
                <c:pt idx="107">
                  <c:v>0</c:v>
                </c:pt>
                <c:pt idx="108">
                  <c:v>0</c:v>
                </c:pt>
                <c:pt idx="109">
                  <c:v>0</c:v>
                </c:pt>
                <c:pt idx="110">
                  <c:v>0</c:v>
                </c:pt>
                <c:pt idx="111">
                  <c:v>158</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45.392336733951822</c:v>
                </c:pt>
                <c:pt idx="132">
                  <c:v>296.15897655953046</c:v>
                </c:pt>
                <c:pt idx="133">
                  <c:v>358.71206966686168</c:v>
                </c:pt>
                <c:pt idx="134">
                  <c:v>658.71206966686168</c:v>
                </c:pt>
                <c:pt idx="135">
                  <c:v>692</c:v>
                </c:pt>
                <c:pt idx="136">
                  <c:v>529.83459694023747</c:v>
                </c:pt>
                <c:pt idx="137">
                  <c:v>750.9722837952927</c:v>
                </c:pt>
                <c:pt idx="138">
                  <c:v>562.9397865927524</c:v>
                </c:pt>
                <c:pt idx="139">
                  <c:v>353.1433267923025</c:v>
                </c:pt>
                <c:pt idx="140">
                  <c:v>562.9397865927524</c:v>
                </c:pt>
                <c:pt idx="141">
                  <c:v>669.79404387260104</c:v>
                </c:pt>
                <c:pt idx="142">
                  <c:v>369.79404387260104</c:v>
                </c:pt>
                <c:pt idx="143">
                  <c:v>364.51922835628784</c:v>
                </c:pt>
                <c:pt idx="144">
                  <c:v>692</c:v>
                </c:pt>
                <c:pt idx="145">
                  <c:v>692</c:v>
                </c:pt>
                <c:pt idx="146">
                  <c:v>620.26039933661411</c:v>
                </c:pt>
                <c:pt idx="147">
                  <c:v>320.26039933661411</c:v>
                </c:pt>
                <c:pt idx="148">
                  <c:v>20.260399336614114</c:v>
                </c:pt>
                <c:pt idx="149">
                  <c:v>438.02780852988991</c:v>
                </c:pt>
                <c:pt idx="150">
                  <c:v>260.07263808327735</c:v>
                </c:pt>
                <c:pt idx="151">
                  <c:v>180.48604338702131</c:v>
                </c:pt>
                <c:pt idx="152">
                  <c:v>441.26758210529846</c:v>
                </c:pt>
                <c:pt idx="153">
                  <c:v>526.76627397490108</c:v>
                </c:pt>
                <c:pt idx="154">
                  <c:v>463.96496268454814</c:v>
                </c:pt>
                <c:pt idx="155">
                  <c:v>418.31418410276063</c:v>
                </c:pt>
                <c:pt idx="156">
                  <c:v>561.61560024441019</c:v>
                </c:pt>
                <c:pt idx="157">
                  <c:v>560.25588226843752</c:v>
                </c:pt>
                <c:pt idx="158">
                  <c:v>692</c:v>
                </c:pt>
                <c:pt idx="159">
                  <c:v>717.72063803555739</c:v>
                </c:pt>
                <c:pt idx="160">
                  <c:v>565.45031705948679</c:v>
                </c:pt>
                <c:pt idx="161">
                  <c:v>670.01146590155861</c:v>
                </c:pt>
                <c:pt idx="162">
                  <c:v>587.853805000026</c:v>
                </c:pt>
                <c:pt idx="163">
                  <c:v>337.91405633395732</c:v>
                </c:pt>
                <c:pt idx="164">
                  <c:v>587.853805000026</c:v>
                </c:pt>
                <c:pt idx="165">
                  <c:v>419.95907440774965</c:v>
                </c:pt>
                <c:pt idx="166">
                  <c:v>119.95907440774965</c:v>
                </c:pt>
                <c:pt idx="167">
                  <c:v>392</c:v>
                </c:pt>
              </c:numCache>
            </c:numRef>
          </c:val>
          <c:extLst>
            <c:ext xmlns:c16="http://schemas.microsoft.com/office/drawing/2014/chart" uri="{C3380CC4-5D6E-409C-BE32-E72D297353CC}">
              <c16:uniqueId val="{00000006-5150-44D7-8060-C9068646A5DE}"/>
            </c:ext>
          </c:extLst>
        </c:ser>
        <c:dLbls>
          <c:showLegendKey val="0"/>
          <c:showVal val="0"/>
          <c:showCatName val="0"/>
          <c:showSerName val="0"/>
          <c:showPercent val="0"/>
          <c:showBubbleSize val="0"/>
        </c:dLbls>
        <c:axId val="303857440"/>
        <c:axId val="303859792"/>
        <c:extLst>
          <c:ext xmlns:c15="http://schemas.microsoft.com/office/drawing/2012/chart" uri="{02D57815-91ED-43cb-92C2-25804820EDAC}">
            <c15:filteredAreaSeries>
              <c15:ser>
                <c:idx val="5"/>
                <c:order val="5"/>
                <c:tx>
                  <c:v>DSM</c:v>
                </c:tx>
                <c:spPr>
                  <a:solidFill>
                    <a:schemeClr val="accent6"/>
                  </a:solidFill>
                  <a:ln>
                    <a:noFill/>
                  </a:ln>
                  <a:effectLst/>
                </c:spPr>
                <c:cat>
                  <c:numRef>
                    <c:extLst>
                      <c:ext uri="{02D57815-91ED-43cb-92C2-25804820EDAC}">
                        <c15:formulaRef>
                          <c15:sqref>'1 week, Feb central base cse'!$N$9:$N$176</c15:sqref>
                        </c15:formulaRef>
                      </c:ext>
                    </c:extLst>
                    <c:numCache>
                      <c:formatCode>General</c:formatCode>
                      <c:ptCount val="168"/>
                      <c:pt idx="0">
                        <c:v>1</c:v>
                      </c:pt>
                      <c:pt idx="24">
                        <c:v>2</c:v>
                      </c:pt>
                      <c:pt idx="48">
                        <c:v>3</c:v>
                      </c:pt>
                      <c:pt idx="72">
                        <c:v>4</c:v>
                      </c:pt>
                      <c:pt idx="96">
                        <c:v>5</c:v>
                      </c:pt>
                      <c:pt idx="120">
                        <c:v>6</c:v>
                      </c:pt>
                      <c:pt idx="144">
                        <c:v>7</c:v>
                      </c:pt>
                    </c:numCache>
                  </c:numRef>
                </c:cat>
                <c:val>
                  <c:numRef>
                    <c:extLst>
                      <c:ext uri="{02D57815-91ED-43cb-92C2-25804820EDAC}">
                        <c15:formulaRef>
                          <c15:sqref>'1 week, Feb central base cse'!$AY$9:$AY$176</c15:sqref>
                        </c15:formulaRef>
                      </c:ext>
                    </c:extLst>
                    <c:numCache>
                      <c:formatCode>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1.3464565835070061</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366.92825153497824</c:v>
                      </c:pt>
                      <c:pt idx="42">
                        <c:v>185.65347906876718</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36.339285534355895</c:v>
                      </c:pt>
                      <c:pt idx="63">
                        <c:v>0</c:v>
                      </c:pt>
                      <c:pt idx="64">
                        <c:v>14.621480271255322</c:v>
                      </c:pt>
                      <c:pt idx="65">
                        <c:v>166.93090738320757</c:v>
                      </c:pt>
                      <c:pt idx="66">
                        <c:v>0</c:v>
                      </c:pt>
                      <c:pt idx="67">
                        <c:v>134.03436061646565</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5-5150-44D7-8060-C9068646A5DE}"/>
                  </c:ext>
                </c:extLst>
              </c15:ser>
            </c15:filteredAreaSeries>
          </c:ext>
        </c:extLst>
      </c:areaChart>
      <c:lineChart>
        <c:grouping val="standard"/>
        <c:varyColors val="0"/>
        <c:ser>
          <c:idx val="8"/>
          <c:order val="7"/>
          <c:tx>
            <c:v>Load</c:v>
          </c:tx>
          <c:spPr>
            <a:ln w="38100" cap="rnd">
              <a:solidFill>
                <a:schemeClr val="accent2">
                  <a:lumMod val="50000"/>
                </a:schemeClr>
              </a:solidFill>
              <a:round/>
            </a:ln>
            <a:effectLst/>
          </c:spPr>
          <c:marker>
            <c:symbol val="none"/>
          </c:marker>
          <c:val>
            <c:numRef>
              <c:f>'1 week, Feb central base cse'!$AL$9:$AL$176</c:f>
              <c:numCache>
                <c:formatCode>0</c:formatCode>
                <c:ptCount val="168"/>
                <c:pt idx="0">
                  <c:v>5899.070033451595</c:v>
                </c:pt>
                <c:pt idx="1">
                  <c:v>5630.7586840258191</c:v>
                </c:pt>
                <c:pt idx="2">
                  <c:v>5491.1696560157889</c:v>
                </c:pt>
                <c:pt idx="3">
                  <c:v>5541.417174997202</c:v>
                </c:pt>
                <c:pt idx="4">
                  <c:v>5545.1817538951964</c:v>
                </c:pt>
                <c:pt idx="5">
                  <c:v>5673.2187362031782</c:v>
                </c:pt>
                <c:pt idx="6">
                  <c:v>6258.8538126663098</c:v>
                </c:pt>
                <c:pt idx="7">
                  <c:v>6228.7128882204524</c:v>
                </c:pt>
                <c:pt idx="8">
                  <c:v>6098.404969624562</c:v>
                </c:pt>
                <c:pt idx="9">
                  <c:v>6167.1774789567735</c:v>
                </c:pt>
                <c:pt idx="10">
                  <c:v>6392.8689575858934</c:v>
                </c:pt>
                <c:pt idx="11">
                  <c:v>6758.7897182411925</c:v>
                </c:pt>
                <c:pt idx="12">
                  <c:v>6824.716695175026</c:v>
                </c:pt>
                <c:pt idx="13">
                  <c:v>6911.9748695833823</c:v>
                </c:pt>
                <c:pt idx="14">
                  <c:v>6933.819858673065</c:v>
                </c:pt>
                <c:pt idx="15">
                  <c:v>7187.3546938540085</c:v>
                </c:pt>
                <c:pt idx="16">
                  <c:v>7702.7911919178096</c:v>
                </c:pt>
                <c:pt idx="17">
                  <c:v>8134.6419867821369</c:v>
                </c:pt>
                <c:pt idx="18">
                  <c:v>8592.9748880441821</c:v>
                </c:pt>
                <c:pt idx="19">
                  <c:v>8507.4592594058086</c:v>
                </c:pt>
                <c:pt idx="20">
                  <c:v>7975.6947606764825</c:v>
                </c:pt>
                <c:pt idx="21">
                  <c:v>7401.8314502685653</c:v>
                </c:pt>
                <c:pt idx="22">
                  <c:v>6509.112466699351</c:v>
                </c:pt>
                <c:pt idx="23">
                  <c:v>6202.507499698022</c:v>
                </c:pt>
                <c:pt idx="24">
                  <c:v>5435.3013675394559</c:v>
                </c:pt>
                <c:pt idx="25">
                  <c:v>5119.2072161543592</c:v>
                </c:pt>
                <c:pt idx="26">
                  <c:v>5077.0550767674031</c:v>
                </c:pt>
                <c:pt idx="27">
                  <c:v>5227.108216914512</c:v>
                </c:pt>
                <c:pt idx="28">
                  <c:v>5224.008013955905</c:v>
                </c:pt>
                <c:pt idx="29">
                  <c:v>5318.512367534986</c:v>
                </c:pt>
                <c:pt idx="30">
                  <c:v>5846.8697868184026</c:v>
                </c:pt>
                <c:pt idx="31">
                  <c:v>6941.7545374350011</c:v>
                </c:pt>
                <c:pt idx="32">
                  <c:v>7156.393011964341</c:v>
                </c:pt>
                <c:pt idx="33">
                  <c:v>7100.1744744997068</c:v>
                </c:pt>
                <c:pt idx="34">
                  <c:v>7125.3118214337792</c:v>
                </c:pt>
                <c:pt idx="35">
                  <c:v>7063.5233771191752</c:v>
                </c:pt>
                <c:pt idx="36">
                  <c:v>7221.101135725924</c:v>
                </c:pt>
                <c:pt idx="37">
                  <c:v>7195.5761938765108</c:v>
                </c:pt>
                <c:pt idx="38">
                  <c:v>7117.2966994529143</c:v>
                </c:pt>
                <c:pt idx="39">
                  <c:v>7288.8491867896519</c:v>
                </c:pt>
                <c:pt idx="40">
                  <c:v>7666.7257419418129</c:v>
                </c:pt>
                <c:pt idx="41">
                  <c:v>8477.4155316670694</c:v>
                </c:pt>
                <c:pt idx="42">
                  <c:v>9030.5265627345379</c:v>
                </c:pt>
                <c:pt idx="43">
                  <c:v>8855.5059800344516</c:v>
                </c:pt>
                <c:pt idx="44">
                  <c:v>8377.6902417363435</c:v>
                </c:pt>
                <c:pt idx="45">
                  <c:v>7932.2487025654655</c:v>
                </c:pt>
                <c:pt idx="46">
                  <c:v>7060.8104931046173</c:v>
                </c:pt>
                <c:pt idx="47">
                  <c:v>6390.3637852222819</c:v>
                </c:pt>
                <c:pt idx="48">
                  <c:v>5589.7271640300442</c:v>
                </c:pt>
                <c:pt idx="49">
                  <c:v>5273.0226600162832</c:v>
                </c:pt>
                <c:pt idx="50">
                  <c:v>5251.7095280131853</c:v>
                </c:pt>
                <c:pt idx="51">
                  <c:v>5384.7717332999546</c:v>
                </c:pt>
                <c:pt idx="52">
                  <c:v>5363.0390970896178</c:v>
                </c:pt>
                <c:pt idx="53">
                  <c:v>5436.8075160244225</c:v>
                </c:pt>
                <c:pt idx="54">
                  <c:v>5940.1153189829511</c:v>
                </c:pt>
                <c:pt idx="55">
                  <c:v>6969.4759138525114</c:v>
                </c:pt>
                <c:pt idx="56">
                  <c:v>7149.181386368864</c:v>
                </c:pt>
                <c:pt idx="57">
                  <c:v>7087.5776378758974</c:v>
                </c:pt>
                <c:pt idx="58">
                  <c:v>7107.9207734062957</c:v>
                </c:pt>
                <c:pt idx="59">
                  <c:v>7067.6337596794892</c:v>
                </c:pt>
                <c:pt idx="60">
                  <c:v>7228.9982132036785</c:v>
                </c:pt>
                <c:pt idx="61">
                  <c:v>7191.1762742301153</c:v>
                </c:pt>
                <c:pt idx="62">
                  <c:v>7089.388320541183</c:v>
                </c:pt>
                <c:pt idx="63">
                  <c:v>7242.8151569950305</c:v>
                </c:pt>
                <c:pt idx="64">
                  <c:v>7600.5018749292094</c:v>
                </c:pt>
                <c:pt idx="65">
                  <c:v>8398.0310175038721</c:v>
                </c:pt>
                <c:pt idx="66">
                  <c:v>8953.1100788438835</c:v>
                </c:pt>
                <c:pt idx="67">
                  <c:v>8781.5528044448038</c:v>
                </c:pt>
                <c:pt idx="68">
                  <c:v>8326.0242320771413</c:v>
                </c:pt>
                <c:pt idx="69">
                  <c:v>7875.6140274461304</c:v>
                </c:pt>
                <c:pt idx="70">
                  <c:v>7018.0697204495855</c:v>
                </c:pt>
                <c:pt idx="71">
                  <c:v>6382.7347794266443</c:v>
                </c:pt>
                <c:pt idx="72">
                  <c:v>5598.2985454356876</c:v>
                </c:pt>
                <c:pt idx="73">
                  <c:v>5245.5207099763702</c:v>
                </c:pt>
                <c:pt idx="74">
                  <c:v>5236.6760568431409</c:v>
                </c:pt>
                <c:pt idx="75">
                  <c:v>5355.4044415418211</c:v>
                </c:pt>
                <c:pt idx="76">
                  <c:v>5330.1150740527173</c:v>
                </c:pt>
                <c:pt idx="77">
                  <c:v>5386.3593341724973</c:v>
                </c:pt>
                <c:pt idx="78">
                  <c:v>5855.1009694815839</c:v>
                </c:pt>
                <c:pt idx="79">
                  <c:v>6845.7624652450777</c:v>
                </c:pt>
                <c:pt idx="80">
                  <c:v>7046.9341011061424</c:v>
                </c:pt>
                <c:pt idx="81">
                  <c:v>7019.2123694486836</c:v>
                </c:pt>
                <c:pt idx="82">
                  <c:v>7027.5059966896924</c:v>
                </c:pt>
                <c:pt idx="83">
                  <c:v>6982.7260661886885</c:v>
                </c:pt>
                <c:pt idx="84">
                  <c:v>7123.9181987497104</c:v>
                </c:pt>
                <c:pt idx="85">
                  <c:v>7102.9280415300491</c:v>
                </c:pt>
                <c:pt idx="86">
                  <c:v>7048.5370425454867</c:v>
                </c:pt>
                <c:pt idx="87">
                  <c:v>7196.3451994200477</c:v>
                </c:pt>
                <c:pt idx="88">
                  <c:v>7532.9914163303365</c:v>
                </c:pt>
                <c:pt idx="89">
                  <c:v>8202.7138221784808</c:v>
                </c:pt>
                <c:pt idx="90">
                  <c:v>8723.9156831405744</c:v>
                </c:pt>
                <c:pt idx="91">
                  <c:v>8591.5651330711771</c:v>
                </c:pt>
                <c:pt idx="92">
                  <c:v>8180.8820475221946</c:v>
                </c:pt>
                <c:pt idx="93">
                  <c:v>7765.5812914996313</c:v>
                </c:pt>
                <c:pt idx="94">
                  <c:v>6941.5605516638507</c:v>
                </c:pt>
                <c:pt idx="95">
                  <c:v>6337.4773914219422</c:v>
                </c:pt>
                <c:pt idx="96">
                  <c:v>5597.157272328197</c:v>
                </c:pt>
                <c:pt idx="97">
                  <c:v>5243.6358071379309</c:v>
                </c:pt>
                <c:pt idx="98">
                  <c:v>5190.5304005366306</c:v>
                </c:pt>
                <c:pt idx="99">
                  <c:v>5311.5371468489993</c:v>
                </c:pt>
                <c:pt idx="100">
                  <c:v>5286.0877239287965</c:v>
                </c:pt>
                <c:pt idx="101">
                  <c:v>5339.5251104724757</c:v>
                </c:pt>
                <c:pt idx="102">
                  <c:v>5773.8672373674071</c:v>
                </c:pt>
                <c:pt idx="103">
                  <c:v>6686.6844798501952</c:v>
                </c:pt>
                <c:pt idx="104">
                  <c:v>6867.7308343229388</c:v>
                </c:pt>
                <c:pt idx="105">
                  <c:v>6853.0631302975526</c:v>
                </c:pt>
                <c:pt idx="106">
                  <c:v>6862.0350309352216</c:v>
                </c:pt>
                <c:pt idx="107">
                  <c:v>6808.282406548823</c:v>
                </c:pt>
                <c:pt idx="108">
                  <c:v>6936.670381683819</c:v>
                </c:pt>
                <c:pt idx="109">
                  <c:v>6857.1138987710847</c:v>
                </c:pt>
                <c:pt idx="110">
                  <c:v>6784.682336434752</c:v>
                </c:pt>
                <c:pt idx="111">
                  <c:v>6907.4430115058303</c:v>
                </c:pt>
                <c:pt idx="112">
                  <c:v>7259.0279498679229</c:v>
                </c:pt>
                <c:pt idx="113">
                  <c:v>7866.9120732922975</c:v>
                </c:pt>
                <c:pt idx="114">
                  <c:v>8381.4248143125988</c:v>
                </c:pt>
                <c:pt idx="115">
                  <c:v>8338.2530772296923</c:v>
                </c:pt>
                <c:pt idx="116">
                  <c:v>7978.5947973866823</c:v>
                </c:pt>
                <c:pt idx="117">
                  <c:v>7536.8801182470215</c:v>
                </c:pt>
                <c:pt idx="118">
                  <c:v>6789.8874546726593</c:v>
                </c:pt>
                <c:pt idx="119">
                  <c:v>6232.5374647375593</c:v>
                </c:pt>
                <c:pt idx="120">
                  <c:v>5564.3783192882984</c:v>
                </c:pt>
                <c:pt idx="121">
                  <c:v>5235.4955528477831</c:v>
                </c:pt>
                <c:pt idx="122">
                  <c:v>5169.8086214125833</c:v>
                </c:pt>
                <c:pt idx="123">
                  <c:v>5298.1190861658952</c:v>
                </c:pt>
                <c:pt idx="124">
                  <c:v>5298.1583938706508</c:v>
                </c:pt>
                <c:pt idx="125">
                  <c:v>5356.5516907559722</c:v>
                </c:pt>
                <c:pt idx="126">
                  <c:v>5739.0115872079423</c:v>
                </c:pt>
                <c:pt idx="127">
                  <c:v>6514.6869435506233</c:v>
                </c:pt>
                <c:pt idx="128">
                  <c:v>6706.8625665838408</c:v>
                </c:pt>
                <c:pt idx="129">
                  <c:v>6736.7239826429141</c:v>
                </c:pt>
                <c:pt idx="130">
                  <c:v>6803.5663416562065</c:v>
                </c:pt>
                <c:pt idx="131">
                  <c:v>6770.6594359072797</c:v>
                </c:pt>
                <c:pt idx="132">
                  <c:v>6890.3196779905884</c:v>
                </c:pt>
                <c:pt idx="133">
                  <c:v>6853.9354733876016</c:v>
                </c:pt>
                <c:pt idx="134">
                  <c:v>6744.2351280584044</c:v>
                </c:pt>
                <c:pt idx="135">
                  <c:v>6814.28473548685</c:v>
                </c:pt>
                <c:pt idx="136">
                  <c:v>7013.1032447279213</c:v>
                </c:pt>
                <c:pt idx="137">
                  <c:v>7504.5615940281059</c:v>
                </c:pt>
                <c:pt idx="138">
                  <c:v>8012.4388896718574</c:v>
                </c:pt>
                <c:pt idx="139">
                  <c:v>8067.0812723014697</c:v>
                </c:pt>
                <c:pt idx="140">
                  <c:v>7642.5363286454385</c:v>
                </c:pt>
                <c:pt idx="141">
                  <c:v>7207.9356083881903</c:v>
                </c:pt>
                <c:pt idx="142">
                  <c:v>6522.1279774083823</c:v>
                </c:pt>
                <c:pt idx="143">
                  <c:v>6118.3555729955979</c:v>
                </c:pt>
                <c:pt idx="144">
                  <c:v>5829.3569914658183</c:v>
                </c:pt>
                <c:pt idx="145">
                  <c:v>5507.7134090422214</c:v>
                </c:pt>
                <c:pt idx="146">
                  <c:v>5340.4039930571116</c:v>
                </c:pt>
                <c:pt idx="147">
                  <c:v>5389.3401273392046</c:v>
                </c:pt>
                <c:pt idx="148">
                  <c:v>5366.7379016128634</c:v>
                </c:pt>
                <c:pt idx="149">
                  <c:v>5403.6781803724934</c:v>
                </c:pt>
                <c:pt idx="150">
                  <c:v>5700.8200343388271</c:v>
                </c:pt>
                <c:pt idx="151">
                  <c:v>5757.6305282416988</c:v>
                </c:pt>
                <c:pt idx="152">
                  <c:v>5836.2667551045306</c:v>
                </c:pt>
                <c:pt idx="153">
                  <c:v>6091.766743129594</c:v>
                </c:pt>
                <c:pt idx="154">
                  <c:v>6331.7525789970805</c:v>
                </c:pt>
                <c:pt idx="155">
                  <c:v>6487.2298763841491</c:v>
                </c:pt>
                <c:pt idx="156">
                  <c:v>6454.7351045172691</c:v>
                </c:pt>
                <c:pt idx="157">
                  <c:v>6413.6902942297456</c:v>
                </c:pt>
                <c:pt idx="158">
                  <c:v>6366.2133693323303</c:v>
                </c:pt>
                <c:pt idx="159">
                  <c:v>6479.0022323639932</c:v>
                </c:pt>
                <c:pt idx="160">
                  <c:v>6795.2166212140983</c:v>
                </c:pt>
                <c:pt idx="161">
                  <c:v>7079.9615694965905</c:v>
                </c:pt>
                <c:pt idx="162">
                  <c:v>7501.7625494081385</c:v>
                </c:pt>
                <c:pt idx="163">
                  <c:v>7583.686453882503</c:v>
                </c:pt>
                <c:pt idx="164">
                  <c:v>7162.5485372374596</c:v>
                </c:pt>
                <c:pt idx="165">
                  <c:v>6671.3435840912516</c:v>
                </c:pt>
                <c:pt idx="166">
                  <c:v>6073.7225603532697</c:v>
                </c:pt>
                <c:pt idx="167">
                  <c:v>5930.5545622182453</c:v>
                </c:pt>
              </c:numCache>
            </c:numRef>
          </c:val>
          <c:smooth val="0"/>
          <c:extLst>
            <c:ext xmlns:c16="http://schemas.microsoft.com/office/drawing/2014/chart" uri="{C3380CC4-5D6E-409C-BE32-E72D297353CC}">
              <c16:uniqueId val="{00000007-5150-44D7-8060-C9068646A5DE}"/>
            </c:ext>
          </c:extLst>
        </c:ser>
        <c:dLbls>
          <c:showLegendKey val="0"/>
          <c:showVal val="0"/>
          <c:showCatName val="0"/>
          <c:showSerName val="0"/>
          <c:showPercent val="0"/>
          <c:showBubbleSize val="0"/>
        </c:dLbls>
        <c:marker val="1"/>
        <c:smooth val="0"/>
        <c:axId val="303854696"/>
        <c:axId val="303854304"/>
      </c:lineChart>
      <c:catAx>
        <c:axId val="303857440"/>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US"/>
                  <a:t>Time (day)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59792"/>
        <c:crosses val="autoZero"/>
        <c:auto val="1"/>
        <c:lblAlgn val="ctr"/>
        <c:lblOffset val="100"/>
        <c:tickMarkSkip val="24"/>
        <c:noMultiLvlLbl val="0"/>
      </c:catAx>
      <c:valAx>
        <c:axId val="303859792"/>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dirty="0"/>
                  <a:t>Generation and load (with</a:t>
                </a:r>
                <a:r>
                  <a:rPr lang="en-IE" baseline="0" dirty="0"/>
                  <a:t> constraints)</a:t>
                </a:r>
                <a:r>
                  <a:rPr lang="en-IE" dirty="0"/>
                  <a:t>, GW</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57440"/>
        <c:crosses val="autoZero"/>
        <c:crossBetween val="between"/>
        <c:dispUnits>
          <c:builtInUnit val="thousands"/>
        </c:dispUnits>
      </c:valAx>
      <c:valAx>
        <c:axId val="303854304"/>
        <c:scaling>
          <c:orientation val="minMax"/>
          <c:max val="12000"/>
        </c:scaling>
        <c:delete val="1"/>
        <c:axPos val="r"/>
        <c:numFmt formatCode="0" sourceLinked="1"/>
        <c:majorTickMark val="out"/>
        <c:minorTickMark val="none"/>
        <c:tickLblPos val="nextTo"/>
        <c:crossAx val="303854696"/>
        <c:crosses val="max"/>
        <c:crossBetween val="between"/>
      </c:valAx>
      <c:catAx>
        <c:axId val="303854696"/>
        <c:scaling>
          <c:orientation val="minMax"/>
        </c:scaling>
        <c:delete val="1"/>
        <c:axPos val="b"/>
        <c:majorTickMark val="out"/>
        <c:minorTickMark val="none"/>
        <c:tickLblPos val="nextTo"/>
        <c:crossAx val="303854304"/>
        <c:crosses val="autoZero"/>
        <c:auto val="1"/>
        <c:lblAlgn val="ctr"/>
        <c:lblOffset val="100"/>
        <c:noMultiLvlLbl val="0"/>
      </c:catAx>
      <c:spPr>
        <a:noFill/>
        <a:ln>
          <a:noFill/>
        </a:ln>
        <a:effectLst/>
      </c:spPr>
    </c:plotArea>
    <c:legend>
      <c:legendPos val="b"/>
      <c:layout>
        <c:manualLayout>
          <c:xMode val="edge"/>
          <c:yMode val="edge"/>
          <c:x val="0.15731723174361814"/>
          <c:y val="2.3269334658227867E-2"/>
          <c:w val="0.80887555929817501"/>
          <c:h val="0.15291346089013438"/>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8217516505158"/>
          <c:y val="0.10227632785178727"/>
          <c:w val="0.84061872807588933"/>
          <c:h val="0.69451083284751969"/>
        </c:manualLayout>
      </c:layout>
      <c:lineChart>
        <c:grouping val="standard"/>
        <c:varyColors val="0"/>
        <c:ser>
          <c:idx val="4"/>
          <c:order val="0"/>
          <c:tx>
            <c:v>Price</c:v>
          </c:tx>
          <c:spPr>
            <a:ln w="38100" cap="rnd">
              <a:solidFill>
                <a:schemeClr val="bg2">
                  <a:lumMod val="75000"/>
                </a:schemeClr>
              </a:solidFill>
              <a:round/>
            </a:ln>
            <a:effectLst/>
          </c:spPr>
          <c:marker>
            <c:symbol val="none"/>
          </c:marke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cse'!$AP$9:$AP$176</c:f>
              <c:numCache>
                <c:formatCode>0.00</c:formatCode>
                <c:ptCount val="168"/>
                <c:pt idx="0">
                  <c:v>67.048526931473063</c:v>
                </c:pt>
                <c:pt idx="1">
                  <c:v>67.048526931473063</c:v>
                </c:pt>
                <c:pt idx="2">
                  <c:v>67.048526931473063</c:v>
                </c:pt>
                <c:pt idx="3">
                  <c:v>63.269758846366692</c:v>
                </c:pt>
                <c:pt idx="4">
                  <c:v>67.048526931473063</c:v>
                </c:pt>
                <c:pt idx="5">
                  <c:v>70.487186505941153</c:v>
                </c:pt>
                <c:pt idx="6">
                  <c:v>65.159142888919874</c:v>
                </c:pt>
                <c:pt idx="7">
                  <c:v>77.803482250621983</c:v>
                </c:pt>
                <c:pt idx="8">
                  <c:v>77.803482250621983</c:v>
                </c:pt>
                <c:pt idx="9">
                  <c:v>77.803482250621983</c:v>
                </c:pt>
                <c:pt idx="10">
                  <c:v>77.803482250621983</c:v>
                </c:pt>
                <c:pt idx="11">
                  <c:v>81.073570016579438</c:v>
                </c:pt>
                <c:pt idx="12">
                  <c:v>81.073570016579438</c:v>
                </c:pt>
                <c:pt idx="13">
                  <c:v>81.073570016579438</c:v>
                </c:pt>
                <c:pt idx="14">
                  <c:v>81.073570016579453</c:v>
                </c:pt>
                <c:pt idx="15">
                  <c:v>92.991223208068803</c:v>
                </c:pt>
                <c:pt idx="16">
                  <c:v>92.991223208068817</c:v>
                </c:pt>
                <c:pt idx="17">
                  <c:v>92.991223208068817</c:v>
                </c:pt>
                <c:pt idx="18">
                  <c:v>92.991223208068817</c:v>
                </c:pt>
                <c:pt idx="19">
                  <c:v>86.773689874735467</c:v>
                </c:pt>
                <c:pt idx="20">
                  <c:v>77.948819484664554</c:v>
                </c:pt>
                <c:pt idx="21">
                  <c:v>77.948819484664554</c:v>
                </c:pt>
                <c:pt idx="22">
                  <c:v>68.875576896649605</c:v>
                </c:pt>
                <c:pt idx="23">
                  <c:v>59.406479257472299</c:v>
                </c:pt>
                <c:pt idx="24">
                  <c:v>58.971555465005814</c:v>
                </c:pt>
                <c:pt idx="25">
                  <c:v>58.971555465005814</c:v>
                </c:pt>
                <c:pt idx="26">
                  <c:v>58.971555465005814</c:v>
                </c:pt>
                <c:pt idx="27">
                  <c:v>64.850719471486883</c:v>
                </c:pt>
                <c:pt idx="28">
                  <c:v>64.850719471486883</c:v>
                </c:pt>
                <c:pt idx="29">
                  <c:v>61.829128075005833</c:v>
                </c:pt>
                <c:pt idx="30">
                  <c:v>67.87231086796794</c:v>
                </c:pt>
                <c:pt idx="31">
                  <c:v>77.495058833189034</c:v>
                </c:pt>
                <c:pt idx="32">
                  <c:v>80.579108478579101</c:v>
                </c:pt>
                <c:pt idx="33">
                  <c:v>80.579108478579101</c:v>
                </c:pt>
                <c:pt idx="34">
                  <c:v>80.579108478579101</c:v>
                </c:pt>
                <c:pt idx="35">
                  <c:v>80.765146599146462</c:v>
                </c:pt>
                <c:pt idx="36">
                  <c:v>80.765146599146462</c:v>
                </c:pt>
                <c:pt idx="37">
                  <c:v>129.42437751726675</c:v>
                </c:pt>
                <c:pt idx="38">
                  <c:v>161.76056555713717</c:v>
                </c:pt>
                <c:pt idx="39">
                  <c:v>92.682799790635841</c:v>
                </c:pt>
                <c:pt idx="40">
                  <c:v>92.682799790635841</c:v>
                </c:pt>
                <c:pt idx="41">
                  <c:v>161.76056555713717</c:v>
                </c:pt>
                <c:pt idx="42">
                  <c:v>117.69599930240851</c:v>
                </c:pt>
                <c:pt idx="43">
                  <c:v>86.465266457302491</c:v>
                </c:pt>
                <c:pt idx="44">
                  <c:v>77.640396067231563</c:v>
                </c:pt>
                <c:pt idx="45">
                  <c:v>129.42437751726675</c:v>
                </c:pt>
                <c:pt idx="46">
                  <c:v>66.917408478579077</c:v>
                </c:pt>
                <c:pt idx="47">
                  <c:v>56.955858807378199</c:v>
                </c:pt>
                <c:pt idx="48">
                  <c:v>64.870677436414013</c:v>
                </c:pt>
                <c:pt idx="49">
                  <c:v>64.870677436414013</c:v>
                </c:pt>
                <c:pt idx="50">
                  <c:v>64.870677436414013</c:v>
                </c:pt>
                <c:pt idx="51">
                  <c:v>64.870677436414013</c:v>
                </c:pt>
                <c:pt idx="52">
                  <c:v>64.870677436414013</c:v>
                </c:pt>
                <c:pt idx="53">
                  <c:v>64.870677436414013</c:v>
                </c:pt>
                <c:pt idx="54">
                  <c:v>81.939069280385652</c:v>
                </c:pt>
                <c:pt idx="55">
                  <c:v>77.515016798116136</c:v>
                </c:pt>
                <c:pt idx="56">
                  <c:v>80.599066443506203</c:v>
                </c:pt>
                <c:pt idx="57">
                  <c:v>80.599066443506203</c:v>
                </c:pt>
                <c:pt idx="58">
                  <c:v>108.57695843863121</c:v>
                </c:pt>
                <c:pt idx="59">
                  <c:v>161.76056555713717</c:v>
                </c:pt>
                <c:pt idx="60">
                  <c:v>92.702757755562942</c:v>
                </c:pt>
                <c:pt idx="61">
                  <c:v>92.702757755562942</c:v>
                </c:pt>
                <c:pt idx="62">
                  <c:v>92.702757755562942</c:v>
                </c:pt>
                <c:pt idx="63">
                  <c:v>92.702757755562942</c:v>
                </c:pt>
                <c:pt idx="64">
                  <c:v>92.702757755562942</c:v>
                </c:pt>
                <c:pt idx="65">
                  <c:v>161.76056555713717</c:v>
                </c:pt>
                <c:pt idx="66">
                  <c:v>92.702757755562942</c:v>
                </c:pt>
                <c:pt idx="67">
                  <c:v>161.76056555713717</c:v>
                </c:pt>
                <c:pt idx="68">
                  <c:v>90.174110109438018</c:v>
                </c:pt>
                <c:pt idx="69">
                  <c:v>66.937366443506207</c:v>
                </c:pt>
                <c:pt idx="70">
                  <c:v>66.937366443506207</c:v>
                </c:pt>
                <c:pt idx="71">
                  <c:v>65.012310227320924</c:v>
                </c:pt>
                <c:pt idx="72">
                  <c:v>65.012310227320924</c:v>
                </c:pt>
                <c:pt idx="73">
                  <c:v>65.012310227320924</c:v>
                </c:pt>
                <c:pt idx="74">
                  <c:v>59.114337056860762</c:v>
                </c:pt>
                <c:pt idx="75">
                  <c:v>65.012310227320924</c:v>
                </c:pt>
                <c:pt idx="76">
                  <c:v>65.012310227320924</c:v>
                </c:pt>
                <c:pt idx="77">
                  <c:v>65.012310227320924</c:v>
                </c:pt>
                <c:pt idx="78">
                  <c:v>65.012310227320924</c:v>
                </c:pt>
                <c:pt idx="79">
                  <c:v>77.656649589023033</c:v>
                </c:pt>
                <c:pt idx="80">
                  <c:v>77.656649589023033</c:v>
                </c:pt>
                <c:pt idx="81">
                  <c:v>77.656649589023033</c:v>
                </c:pt>
                <c:pt idx="82">
                  <c:v>77.656649589023033</c:v>
                </c:pt>
                <c:pt idx="83">
                  <c:v>80.740699234413114</c:v>
                </c:pt>
                <c:pt idx="84">
                  <c:v>73.909849234413116</c:v>
                </c:pt>
                <c:pt idx="85">
                  <c:v>80.926737354980474</c:v>
                </c:pt>
                <c:pt idx="86">
                  <c:v>93.50901650969611</c:v>
                </c:pt>
                <c:pt idx="87">
                  <c:v>80.262111391754246</c:v>
                </c:pt>
                <c:pt idx="88">
                  <c:v>92.844390546469853</c:v>
                </c:pt>
                <c:pt idx="89">
                  <c:v>92.844390546469853</c:v>
                </c:pt>
                <c:pt idx="90">
                  <c:v>92.844390546469853</c:v>
                </c:pt>
                <c:pt idx="91">
                  <c:v>86.626857213136518</c:v>
                </c:pt>
                <c:pt idx="92">
                  <c:v>88.524974411718077</c:v>
                </c:pt>
                <c:pt idx="93">
                  <c:v>67.078999234413118</c:v>
                </c:pt>
                <c:pt idx="94">
                  <c:v>68.745835556860754</c:v>
                </c:pt>
                <c:pt idx="95">
                  <c:v>59.056251027498021</c:v>
                </c:pt>
                <c:pt idx="96">
                  <c:v>65.346718661694638</c:v>
                </c:pt>
                <c:pt idx="97">
                  <c:v>65.346718661694638</c:v>
                </c:pt>
                <c:pt idx="98">
                  <c:v>65.346718661694638</c:v>
                </c:pt>
                <c:pt idx="99">
                  <c:v>64.946572303641929</c:v>
                </c:pt>
                <c:pt idx="100">
                  <c:v>64.946572303641929</c:v>
                </c:pt>
                <c:pt idx="101">
                  <c:v>65.346718661694638</c:v>
                </c:pt>
                <c:pt idx="102">
                  <c:v>65.346718661694638</c:v>
                </c:pt>
                <c:pt idx="103">
                  <c:v>76.790618949238677</c:v>
                </c:pt>
                <c:pt idx="104">
                  <c:v>77.590911665344066</c:v>
                </c:pt>
                <c:pt idx="105">
                  <c:v>80.674961310734147</c:v>
                </c:pt>
                <c:pt idx="106">
                  <c:v>80.674961310734147</c:v>
                </c:pt>
                <c:pt idx="107">
                  <c:v>71.752826199968098</c:v>
                </c:pt>
                <c:pt idx="108">
                  <c:v>65.346718661694638</c:v>
                </c:pt>
                <c:pt idx="109">
                  <c:v>65.346718661694638</c:v>
                </c:pt>
                <c:pt idx="110">
                  <c:v>71.448779097498019</c:v>
                </c:pt>
                <c:pt idx="111">
                  <c:v>73.844111310734135</c:v>
                </c:pt>
                <c:pt idx="112">
                  <c:v>80.674961310734133</c:v>
                </c:pt>
                <c:pt idx="113">
                  <c:v>80.674961310734133</c:v>
                </c:pt>
                <c:pt idx="114">
                  <c:v>72.295848697595233</c:v>
                </c:pt>
                <c:pt idx="115">
                  <c:v>68.687749527498013</c:v>
                </c:pt>
                <c:pt idx="116">
                  <c:v>59.212917694164688</c:v>
                </c:pt>
                <c:pt idx="117">
                  <c:v>7.4421052631578943</c:v>
                </c:pt>
                <c:pt idx="118">
                  <c:v>0</c:v>
                </c:pt>
                <c:pt idx="119">
                  <c:v>0</c:v>
                </c:pt>
                <c:pt idx="120">
                  <c:v>0</c:v>
                </c:pt>
                <c:pt idx="121">
                  <c:v>0</c:v>
                </c:pt>
                <c:pt idx="122">
                  <c:v>0</c:v>
                </c:pt>
                <c:pt idx="123">
                  <c:v>0</c:v>
                </c:pt>
                <c:pt idx="124">
                  <c:v>0</c:v>
                </c:pt>
                <c:pt idx="125">
                  <c:v>55.507243531985857</c:v>
                </c:pt>
                <c:pt idx="126">
                  <c:v>57.255902916455653</c:v>
                </c:pt>
                <c:pt idx="127">
                  <c:v>55.507243531985857</c:v>
                </c:pt>
                <c:pt idx="128">
                  <c:v>59.555608281962705</c:v>
                </c:pt>
                <c:pt idx="129">
                  <c:v>77.30127407094858</c:v>
                </c:pt>
                <c:pt idx="130">
                  <c:v>68.428441176455635</c:v>
                </c:pt>
                <c:pt idx="131">
                  <c:v>80.712868635644668</c:v>
                </c:pt>
                <c:pt idx="132">
                  <c:v>76.408949061176628</c:v>
                </c:pt>
                <c:pt idx="133">
                  <c:v>73.695980515077309</c:v>
                </c:pt>
                <c:pt idx="134">
                  <c:v>73.695980515077309</c:v>
                </c:pt>
                <c:pt idx="135">
                  <c:v>81.848329086455649</c:v>
                </c:pt>
                <c:pt idx="136">
                  <c:v>86.412988493800711</c:v>
                </c:pt>
                <c:pt idx="137">
                  <c:v>92.630521827134046</c:v>
                </c:pt>
                <c:pt idx="138">
                  <c:v>92.630521827134046</c:v>
                </c:pt>
                <c:pt idx="139">
                  <c:v>77.588118103729784</c:v>
                </c:pt>
                <c:pt idx="140">
                  <c:v>70.248591797833981</c:v>
                </c:pt>
                <c:pt idx="141">
                  <c:v>66.865130515077311</c:v>
                </c:pt>
                <c:pt idx="142">
                  <c:v>66.865130515077311</c:v>
                </c:pt>
                <c:pt idx="143">
                  <c:v>59.555608281962712</c:v>
                </c:pt>
                <c:pt idx="144">
                  <c:v>58.709742961273541</c:v>
                </c:pt>
                <c:pt idx="145">
                  <c:v>58.709742961273541</c:v>
                </c:pt>
                <c:pt idx="146">
                  <c:v>55.289669660883959</c:v>
                </c:pt>
                <c:pt idx="147">
                  <c:v>60.46035652166313</c:v>
                </c:pt>
                <c:pt idx="148">
                  <c:v>56.020221485521603</c:v>
                </c:pt>
                <c:pt idx="149">
                  <c:v>73.088613329493214</c:v>
                </c:pt>
                <c:pt idx="150">
                  <c:v>64.554417407507415</c:v>
                </c:pt>
                <c:pt idx="151">
                  <c:v>73.088613329493214</c:v>
                </c:pt>
                <c:pt idx="152">
                  <c:v>80.282806414599591</c:v>
                </c:pt>
                <c:pt idx="153">
                  <c:v>77.198756769209481</c:v>
                </c:pt>
                <c:pt idx="154">
                  <c:v>77.198756769209524</c:v>
                </c:pt>
                <c:pt idx="155">
                  <c:v>80.46884453516698</c:v>
                </c:pt>
                <c:pt idx="156">
                  <c:v>76.349967939422314</c:v>
                </c:pt>
                <c:pt idx="157">
                  <c:v>73.451956414599607</c:v>
                </c:pt>
                <c:pt idx="158">
                  <c:v>80.46884453516698</c:v>
                </c:pt>
                <c:pt idx="159">
                  <c:v>81.632709391273536</c:v>
                </c:pt>
                <c:pt idx="160">
                  <c:v>86.168964393323009</c:v>
                </c:pt>
                <c:pt idx="161">
                  <c:v>86.168964393323009</c:v>
                </c:pt>
                <c:pt idx="162">
                  <c:v>86.168964393323009</c:v>
                </c:pt>
                <c:pt idx="163">
                  <c:v>77.344094003252081</c:v>
                </c:pt>
                <c:pt idx="164">
                  <c:v>86.777413558386186</c:v>
                </c:pt>
                <c:pt idx="165">
                  <c:v>55.289669660883959</c:v>
                </c:pt>
                <c:pt idx="166">
                  <c:v>55.289669660883959</c:v>
                </c:pt>
                <c:pt idx="167">
                  <c:v>77.731887208951633</c:v>
                </c:pt>
              </c:numCache>
            </c:numRef>
          </c:val>
          <c:smooth val="0"/>
          <c:extLst>
            <c:ext xmlns:c16="http://schemas.microsoft.com/office/drawing/2014/chart" uri="{C3380CC4-5D6E-409C-BE32-E72D297353CC}">
              <c16:uniqueId val="{00000001-D5C2-4B13-9FA3-1BD0C39E4F3F}"/>
            </c:ext>
          </c:extLst>
        </c:ser>
        <c:dLbls>
          <c:showLegendKey val="0"/>
          <c:showVal val="0"/>
          <c:showCatName val="0"/>
          <c:showSerName val="0"/>
          <c:showPercent val="0"/>
          <c:showBubbleSize val="0"/>
        </c:dLbls>
        <c:smooth val="0"/>
        <c:axId val="303860184"/>
        <c:axId val="303859008"/>
      </c:lineChart>
      <c:catAx>
        <c:axId val="30386018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a:t>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cross"/>
        <c:minorTickMark val="none"/>
        <c:tickLblPos val="low"/>
        <c:spPr>
          <a:noFill/>
          <a:ln w="9525" cap="flat" cmpd="sng" algn="ctr">
            <a:solidFill>
              <a:schemeClr val="tx1">
                <a:lumMod val="65000"/>
                <a:lumOff val="35000"/>
              </a:schemeClr>
            </a:solidFill>
            <a:round/>
          </a:ln>
          <a:effectLst/>
        </c:spPr>
        <c:txPr>
          <a:bodyPr rot="0" spcFirstLastPara="1" vertOverflow="ellipsis"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59008"/>
        <c:crosses val="autoZero"/>
        <c:auto val="1"/>
        <c:lblAlgn val="ctr"/>
        <c:lblOffset val="100"/>
        <c:tickMarkSkip val="24"/>
        <c:noMultiLvlLbl val="0"/>
      </c:catAx>
      <c:valAx>
        <c:axId val="303859008"/>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dirty="0"/>
                  <a:t>Price</a:t>
                </a:r>
                <a:r>
                  <a:rPr lang="en-IE" baseline="0" dirty="0"/>
                  <a:t> (no constraints),</a:t>
                </a:r>
                <a:r>
                  <a:rPr lang="en-IE" dirty="0"/>
                  <a:t> All Island, c/kWh</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60184"/>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8217516505158"/>
          <c:y val="0.10227632785178727"/>
          <c:w val="0.84146138575199569"/>
          <c:h val="0.69451083284751969"/>
        </c:manualLayout>
      </c:layout>
      <c:areaChart>
        <c:grouping val="standard"/>
        <c:varyColors val="0"/>
        <c:ser>
          <c:idx val="2"/>
          <c:order val="0"/>
          <c:tx>
            <c:v>GB</c:v>
          </c:tx>
          <c:spPr>
            <a:solidFill>
              <a:schemeClr val="accent2"/>
            </a:solidFill>
            <a:ln>
              <a:solidFill>
                <a:schemeClr val="accent2"/>
              </a:solid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cse'!$BV$9:$BV$176</c:f>
              <c:numCache>
                <c:formatCode>0</c:formatCode>
                <c:ptCount val="168"/>
                <c:pt idx="0">
                  <c:v>358.37279542976609</c:v>
                </c:pt>
                <c:pt idx="1">
                  <c:v>107.16899967441469</c:v>
                </c:pt>
                <c:pt idx="2">
                  <c:v>17.89502060649005</c:v>
                </c:pt>
                <c:pt idx="3">
                  <c:v>617.89502060649011</c:v>
                </c:pt>
                <c:pt idx="4">
                  <c:v>1217.8950206064901</c:v>
                </c:pt>
                <c:pt idx="5">
                  <c:v>1352.2021597258743</c:v>
                </c:pt>
                <c:pt idx="6">
                  <c:v>1238.8628917238848</c:v>
                </c:pt>
                <c:pt idx="7">
                  <c:v>638.86289172388479</c:v>
                </c:pt>
                <c:pt idx="8">
                  <c:v>863.90263718805681</c:v>
                </c:pt>
                <c:pt idx="9">
                  <c:v>1055.6309016871194</c:v>
                </c:pt>
                <c:pt idx="10">
                  <c:v>1307.6287108948854</c:v>
                </c:pt>
                <c:pt idx="11">
                  <c:v>1036.7254842287502</c:v>
                </c:pt>
                <c:pt idx="12">
                  <c:v>791.2163931738105</c:v>
                </c:pt>
                <c:pt idx="13">
                  <c:v>796.578317737303</c:v>
                </c:pt>
                <c:pt idx="14">
                  <c:v>1086.8344296319226</c:v>
                </c:pt>
                <c:pt idx="15">
                  <c:v>716.04373973744146</c:v>
                </c:pt>
                <c:pt idx="16">
                  <c:v>1124.2972415753898</c:v>
                </c:pt>
                <c:pt idx="17">
                  <c:v>1387</c:v>
                </c:pt>
                <c:pt idx="18">
                  <c:v>1313.8194832998581</c:v>
                </c:pt>
                <c:pt idx="19">
                  <c:v>1202.3603087963456</c:v>
                </c:pt>
                <c:pt idx="20">
                  <c:v>602.36030879634563</c:v>
                </c:pt>
                <c:pt idx="21">
                  <c:v>2.3603087963456346</c:v>
                </c:pt>
                <c:pt idx="22">
                  <c:v>-428.77682394129357</c:v>
                </c:pt>
                <c:pt idx="23">
                  <c:v>-183.61491345431699</c:v>
                </c:pt>
                <c:pt idx="24">
                  <c:v>-322.7717230665894</c:v>
                </c:pt>
                <c:pt idx="25">
                  <c:v>-373.27322139351691</c:v>
                </c:pt>
                <c:pt idx="26">
                  <c:v>-79.840167768446918</c:v>
                </c:pt>
                <c:pt idx="27">
                  <c:v>-212.41651648358106</c:v>
                </c:pt>
                <c:pt idx="28">
                  <c:v>94.997368131707404</c:v>
                </c:pt>
                <c:pt idx="29">
                  <c:v>694.99736813170739</c:v>
                </c:pt>
                <c:pt idx="30">
                  <c:v>1294.9973681317074</c:v>
                </c:pt>
                <c:pt idx="31">
                  <c:v>1311.2028409889549</c:v>
                </c:pt>
                <c:pt idx="32">
                  <c:v>1387</c:v>
                </c:pt>
                <c:pt idx="33">
                  <c:v>1387</c:v>
                </c:pt>
                <c:pt idx="34">
                  <c:v>1387</c:v>
                </c:pt>
                <c:pt idx="35">
                  <c:v>1213.8717827792366</c:v>
                </c:pt>
                <c:pt idx="36">
                  <c:v>1201.5882381665003</c:v>
                </c:pt>
                <c:pt idx="37">
                  <c:v>1174.9189250837651</c:v>
                </c:pt>
                <c:pt idx="38">
                  <c:v>1387</c:v>
                </c:pt>
                <c:pt idx="39">
                  <c:v>881.80196727999328</c:v>
                </c:pt>
                <c:pt idx="40">
                  <c:v>1387</c:v>
                </c:pt>
                <c:pt idx="41">
                  <c:v>1387</c:v>
                </c:pt>
                <c:pt idx="42">
                  <c:v>1387</c:v>
                </c:pt>
                <c:pt idx="43">
                  <c:v>1387</c:v>
                </c:pt>
                <c:pt idx="44">
                  <c:v>1387</c:v>
                </c:pt>
                <c:pt idx="45">
                  <c:v>1351.3747685100161</c:v>
                </c:pt>
                <c:pt idx="46">
                  <c:v>751.37476851001611</c:v>
                </c:pt>
                <c:pt idx="47">
                  <c:v>499.49279152132391</c:v>
                </c:pt>
                <c:pt idx="48">
                  <c:v>-125.37509142732392</c:v>
                </c:pt>
                <c:pt idx="49">
                  <c:v>-145.67220343042209</c:v>
                </c:pt>
                <c:pt idx="50">
                  <c:v>225.4483306040197</c:v>
                </c:pt>
                <c:pt idx="51">
                  <c:v>825.4483306040197</c:v>
                </c:pt>
                <c:pt idx="52">
                  <c:v>1210.045074151685</c:v>
                </c:pt>
                <c:pt idx="53">
                  <c:v>1387</c:v>
                </c:pt>
                <c:pt idx="54">
                  <c:v>1387</c:v>
                </c:pt>
                <c:pt idx="55">
                  <c:v>1387</c:v>
                </c:pt>
                <c:pt idx="56">
                  <c:v>1387</c:v>
                </c:pt>
                <c:pt idx="57">
                  <c:v>1387</c:v>
                </c:pt>
                <c:pt idx="58">
                  <c:v>1387</c:v>
                </c:pt>
                <c:pt idx="59">
                  <c:v>1387</c:v>
                </c:pt>
                <c:pt idx="60">
                  <c:v>1363.7780045001216</c:v>
                </c:pt>
                <c:pt idx="61">
                  <c:v>1387</c:v>
                </c:pt>
                <c:pt idx="62">
                  <c:v>1387</c:v>
                </c:pt>
                <c:pt idx="63">
                  <c:v>1163.9015530056042</c:v>
                </c:pt>
                <c:pt idx="64">
                  <c:v>1387</c:v>
                </c:pt>
                <c:pt idx="65">
                  <c:v>1387</c:v>
                </c:pt>
                <c:pt idx="66">
                  <c:v>1387</c:v>
                </c:pt>
                <c:pt idx="67">
                  <c:v>1387</c:v>
                </c:pt>
                <c:pt idx="68">
                  <c:v>1149.2151249426904</c:v>
                </c:pt>
                <c:pt idx="69">
                  <c:v>632.15790564348799</c:v>
                </c:pt>
                <c:pt idx="70">
                  <c:v>32.157905643487993</c:v>
                </c:pt>
                <c:pt idx="71">
                  <c:v>0</c:v>
                </c:pt>
                <c:pt idx="72">
                  <c:v>29.441341452424865</c:v>
                </c:pt>
                <c:pt idx="73">
                  <c:v>155.73486744631253</c:v>
                </c:pt>
                <c:pt idx="74">
                  <c:v>-152.41965990178596</c:v>
                </c:pt>
                <c:pt idx="75">
                  <c:v>0</c:v>
                </c:pt>
                <c:pt idx="76">
                  <c:v>76.076601913882371</c:v>
                </c:pt>
                <c:pt idx="77">
                  <c:v>263.93957842260244</c:v>
                </c:pt>
                <c:pt idx="78">
                  <c:v>617.32812272133219</c:v>
                </c:pt>
                <c:pt idx="79">
                  <c:v>353.69106347078247</c:v>
                </c:pt>
                <c:pt idx="80">
                  <c:v>826.30049787774033</c:v>
                </c:pt>
                <c:pt idx="81">
                  <c:v>800.56067579370801</c:v>
                </c:pt>
                <c:pt idx="82">
                  <c:v>318.471664622427</c:v>
                </c:pt>
                <c:pt idx="83">
                  <c:v>265.07015054077823</c:v>
                </c:pt>
                <c:pt idx="84">
                  <c:v>0</c:v>
                </c:pt>
                <c:pt idx="85">
                  <c:v>355.16214029027907</c:v>
                </c:pt>
                <c:pt idx="86">
                  <c:v>876.2019359209803</c:v>
                </c:pt>
                <c:pt idx="87">
                  <c:v>276.2019359209803</c:v>
                </c:pt>
                <c:pt idx="88">
                  <c:v>747.80606459341118</c:v>
                </c:pt>
                <c:pt idx="89">
                  <c:v>1144.6012996594677</c:v>
                </c:pt>
                <c:pt idx="90">
                  <c:v>967.66364521974697</c:v>
                </c:pt>
                <c:pt idx="91">
                  <c:v>1387</c:v>
                </c:pt>
                <c:pt idx="92">
                  <c:v>861.48143340146407</c:v>
                </c:pt>
                <c:pt idx="93">
                  <c:v>261.48143340146407</c:v>
                </c:pt>
                <c:pt idx="94">
                  <c:v>317.17925774174199</c:v>
                </c:pt>
                <c:pt idx="95">
                  <c:v>-47.53341755882883</c:v>
                </c:pt>
                <c:pt idx="96">
                  <c:v>0</c:v>
                </c:pt>
                <c:pt idx="97">
                  <c:v>0</c:v>
                </c:pt>
                <c:pt idx="98">
                  <c:v>-235.88447459460781</c:v>
                </c:pt>
                <c:pt idx="99">
                  <c:v>-16.593677514810395</c:v>
                </c:pt>
                <c:pt idx="100">
                  <c:v>291.89445641369031</c:v>
                </c:pt>
                <c:pt idx="101">
                  <c:v>299.28230681551918</c:v>
                </c:pt>
                <c:pt idx="102">
                  <c:v>899.28230681551918</c:v>
                </c:pt>
                <c:pt idx="103">
                  <c:v>469.33424977803639</c:v>
                </c:pt>
                <c:pt idx="104">
                  <c:v>494.68724344348868</c:v>
                </c:pt>
                <c:pt idx="105">
                  <c:v>477.5527383289172</c:v>
                </c:pt>
                <c:pt idx="106">
                  <c:v>36.360220711024951</c:v>
                </c:pt>
                <c:pt idx="107">
                  <c:v>-563.63977928897509</c:v>
                </c:pt>
                <c:pt idx="108">
                  <c:v>-1005.0786675507552</c:v>
                </c:pt>
                <c:pt idx="109">
                  <c:v>-1537</c:v>
                </c:pt>
                <c:pt idx="110">
                  <c:v>-1537</c:v>
                </c:pt>
                <c:pt idx="111">
                  <c:v>-1537</c:v>
                </c:pt>
                <c:pt idx="112">
                  <c:v>-1537</c:v>
                </c:pt>
                <c:pt idx="113">
                  <c:v>-1401.2123665592819</c:v>
                </c:pt>
                <c:pt idx="114">
                  <c:v>-1537</c:v>
                </c:pt>
                <c:pt idx="115">
                  <c:v>-1537</c:v>
                </c:pt>
                <c:pt idx="116">
                  <c:v>-1537</c:v>
                </c:pt>
                <c:pt idx="117">
                  <c:v>-1537</c:v>
                </c:pt>
                <c:pt idx="118">
                  <c:v>-1537</c:v>
                </c:pt>
                <c:pt idx="119">
                  <c:v>-1537</c:v>
                </c:pt>
                <c:pt idx="120">
                  <c:v>-1537</c:v>
                </c:pt>
                <c:pt idx="121">
                  <c:v>-1537</c:v>
                </c:pt>
                <c:pt idx="122">
                  <c:v>-1537</c:v>
                </c:pt>
                <c:pt idx="123">
                  <c:v>-1537</c:v>
                </c:pt>
                <c:pt idx="124">
                  <c:v>-1537</c:v>
                </c:pt>
                <c:pt idx="125">
                  <c:v>-1537</c:v>
                </c:pt>
                <c:pt idx="126">
                  <c:v>-1537</c:v>
                </c:pt>
                <c:pt idx="127">
                  <c:v>-1537</c:v>
                </c:pt>
                <c:pt idx="128">
                  <c:v>-1537</c:v>
                </c:pt>
                <c:pt idx="129">
                  <c:v>-937</c:v>
                </c:pt>
                <c:pt idx="130">
                  <c:v>-337</c:v>
                </c:pt>
                <c:pt idx="131">
                  <c:v>0</c:v>
                </c:pt>
                <c:pt idx="132">
                  <c:v>0</c:v>
                </c:pt>
                <c:pt idx="133">
                  <c:v>0</c:v>
                </c:pt>
                <c:pt idx="134">
                  <c:v>0</c:v>
                </c:pt>
                <c:pt idx="135">
                  <c:v>-35.728796732752244</c:v>
                </c:pt>
                <c:pt idx="136">
                  <c:v>0</c:v>
                </c:pt>
                <c:pt idx="137">
                  <c:v>58.97228379529264</c:v>
                </c:pt>
                <c:pt idx="138">
                  <c:v>0</c:v>
                </c:pt>
                <c:pt idx="139">
                  <c:v>90.203540199550105</c:v>
                </c:pt>
                <c:pt idx="140">
                  <c:v>-497.87859383186276</c:v>
                </c:pt>
                <c:pt idx="141">
                  <c:v>-1097.8785938318629</c:v>
                </c:pt>
                <c:pt idx="142">
                  <c:v>-1172.6681995109316</c:v>
                </c:pt>
                <c:pt idx="143">
                  <c:v>-572.66819951093157</c:v>
                </c:pt>
                <c:pt idx="144">
                  <c:v>-668.37675727961823</c:v>
                </c:pt>
                <c:pt idx="145">
                  <c:v>-747.33843326472743</c:v>
                </c:pt>
                <c:pt idx="146">
                  <c:v>-600</c:v>
                </c:pt>
                <c:pt idx="147">
                  <c:v>0</c:v>
                </c:pt>
                <c:pt idx="148">
                  <c:v>0</c:v>
                </c:pt>
                <c:pt idx="149">
                  <c:v>438.02780852988991</c:v>
                </c:pt>
                <c:pt idx="150">
                  <c:v>260.07263808327735</c:v>
                </c:pt>
                <c:pt idx="151">
                  <c:v>0</c:v>
                </c:pt>
                <c:pt idx="152">
                  <c:v>441.26758210529846</c:v>
                </c:pt>
                <c:pt idx="153">
                  <c:v>526.76627397490108</c:v>
                </c:pt>
                <c:pt idx="154">
                  <c:v>463.96496268454814</c:v>
                </c:pt>
                <c:pt idx="155">
                  <c:v>118.31418410276063</c:v>
                </c:pt>
                <c:pt idx="156">
                  <c:v>0</c:v>
                </c:pt>
                <c:pt idx="157">
                  <c:v>0</c:v>
                </c:pt>
                <c:pt idx="158">
                  <c:v>0</c:v>
                </c:pt>
                <c:pt idx="159">
                  <c:v>25.720638035557386</c:v>
                </c:pt>
                <c:pt idx="160">
                  <c:v>0</c:v>
                </c:pt>
                <c:pt idx="161">
                  <c:v>0</c:v>
                </c:pt>
                <c:pt idx="162">
                  <c:v>0</c:v>
                </c:pt>
                <c:pt idx="163">
                  <c:v>50.060251333931291</c:v>
                </c:pt>
                <c:pt idx="164">
                  <c:v>-485.47994543163861</c:v>
                </c:pt>
                <c:pt idx="165">
                  <c:v>-1063.1483195900134</c:v>
                </c:pt>
                <c:pt idx="166">
                  <c:v>-939.59984705734621</c:v>
                </c:pt>
                <c:pt idx="167">
                  <c:v>-339.59984705734615</c:v>
                </c:pt>
              </c:numCache>
            </c:numRef>
          </c:val>
          <c:extLst>
            <c:ext xmlns:c16="http://schemas.microsoft.com/office/drawing/2014/chart" uri="{C3380CC4-5D6E-409C-BE32-E72D297353CC}">
              <c16:uniqueId val="{00000000-B9B9-4106-8D55-EDAB0D895E58}"/>
            </c:ext>
          </c:extLst>
        </c:ser>
        <c:ser>
          <c:idx val="3"/>
          <c:order val="1"/>
          <c:tx>
            <c:v>France</c:v>
          </c:tx>
          <c:spPr>
            <a:solidFill>
              <a:schemeClr val="accent4"/>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cse'!$BW$9:$BW$176</c:f>
              <c:numCache>
                <c:formatCode>0</c:formatCode>
                <c:ptCount val="168"/>
                <c:pt idx="0">
                  <c:v>692</c:v>
                </c:pt>
                <c:pt idx="1">
                  <c:v>692</c:v>
                </c:pt>
                <c:pt idx="2">
                  <c:v>692</c:v>
                </c:pt>
                <c:pt idx="3">
                  <c:v>682.7746470247414</c:v>
                </c:pt>
                <c:pt idx="4">
                  <c:v>382.7746470247414</c:v>
                </c:pt>
                <c:pt idx="5">
                  <c:v>82.774647024741398</c:v>
                </c:pt>
                <c:pt idx="6">
                  <c:v>0</c:v>
                </c:pt>
                <c:pt idx="7">
                  <c:v>287.58659264189288</c:v>
                </c:pt>
                <c:pt idx="8">
                  <c:v>0</c:v>
                </c:pt>
                <c:pt idx="9">
                  <c:v>0</c:v>
                </c:pt>
                <c:pt idx="10">
                  <c:v>92</c:v>
                </c:pt>
                <c:pt idx="11">
                  <c:v>392</c:v>
                </c:pt>
                <c:pt idx="12">
                  <c:v>692</c:v>
                </c:pt>
                <c:pt idx="13">
                  <c:v>692</c:v>
                </c:pt>
                <c:pt idx="14">
                  <c:v>692</c:v>
                </c:pt>
                <c:pt idx="15">
                  <c:v>692</c:v>
                </c:pt>
                <c:pt idx="16">
                  <c:v>692</c:v>
                </c:pt>
                <c:pt idx="17">
                  <c:v>692</c:v>
                </c:pt>
                <c:pt idx="18">
                  <c:v>692</c:v>
                </c:pt>
                <c:pt idx="19">
                  <c:v>692</c:v>
                </c:pt>
                <c:pt idx="20">
                  <c:v>692</c:v>
                </c:pt>
                <c:pt idx="21">
                  <c:v>392</c:v>
                </c:pt>
                <c:pt idx="22">
                  <c:v>532.74779739379312</c:v>
                </c:pt>
                <c:pt idx="23">
                  <c:v>232.74779739379312</c:v>
                </c:pt>
                <c:pt idx="24">
                  <c:v>692</c:v>
                </c:pt>
                <c:pt idx="25">
                  <c:v>692</c:v>
                </c:pt>
                <c:pt idx="26">
                  <c:v>600</c:v>
                </c:pt>
                <c:pt idx="27">
                  <c:v>300</c:v>
                </c:pt>
                <c:pt idx="28">
                  <c:v>0</c:v>
                </c:pt>
                <c:pt idx="29">
                  <c:v>-161.08304786686313</c:v>
                </c:pt>
                <c:pt idx="30">
                  <c:v>73.172577604018443</c:v>
                </c:pt>
                <c:pt idx="31">
                  <c:v>373.17257760401844</c:v>
                </c:pt>
                <c:pt idx="32">
                  <c:v>436.05264683948786</c:v>
                </c:pt>
                <c:pt idx="33">
                  <c:v>605.99472868424482</c:v>
                </c:pt>
                <c:pt idx="34">
                  <c:v>400.11293686019968</c:v>
                </c:pt>
                <c:pt idx="35">
                  <c:v>692</c:v>
                </c:pt>
                <c:pt idx="36">
                  <c:v>692</c:v>
                </c:pt>
                <c:pt idx="37">
                  <c:v>692</c:v>
                </c:pt>
                <c:pt idx="38">
                  <c:v>692</c:v>
                </c:pt>
                <c:pt idx="39">
                  <c:v>692</c:v>
                </c:pt>
                <c:pt idx="40">
                  <c:v>692</c:v>
                </c:pt>
                <c:pt idx="41">
                  <c:v>692</c:v>
                </c:pt>
                <c:pt idx="42">
                  <c:v>692</c:v>
                </c:pt>
                <c:pt idx="43">
                  <c:v>692</c:v>
                </c:pt>
                <c:pt idx="44">
                  <c:v>692</c:v>
                </c:pt>
                <c:pt idx="45">
                  <c:v>692</c:v>
                </c:pt>
                <c:pt idx="46">
                  <c:v>692</c:v>
                </c:pt>
                <c:pt idx="47">
                  <c:v>392</c:v>
                </c:pt>
                <c:pt idx="48">
                  <c:v>692</c:v>
                </c:pt>
                <c:pt idx="49">
                  <c:v>692</c:v>
                </c:pt>
                <c:pt idx="50">
                  <c:v>692</c:v>
                </c:pt>
                <c:pt idx="51">
                  <c:v>692</c:v>
                </c:pt>
                <c:pt idx="52">
                  <c:v>392</c:v>
                </c:pt>
                <c:pt idx="53">
                  <c:v>604.74880674508677</c:v>
                </c:pt>
                <c:pt idx="54">
                  <c:v>605.67116367288418</c:v>
                </c:pt>
                <c:pt idx="55">
                  <c:v>692</c:v>
                </c:pt>
                <c:pt idx="56">
                  <c:v>675.55280625095475</c:v>
                </c:pt>
                <c:pt idx="57">
                  <c:v>662.20272702797411</c:v>
                </c:pt>
                <c:pt idx="58">
                  <c:v>692</c:v>
                </c:pt>
                <c:pt idx="59">
                  <c:v>692</c:v>
                </c:pt>
                <c:pt idx="60">
                  <c:v>692</c:v>
                </c:pt>
                <c:pt idx="61">
                  <c:v>692</c:v>
                </c:pt>
                <c:pt idx="62">
                  <c:v>692</c:v>
                </c:pt>
                <c:pt idx="63">
                  <c:v>692</c:v>
                </c:pt>
                <c:pt idx="64">
                  <c:v>692</c:v>
                </c:pt>
                <c:pt idx="65">
                  <c:v>692</c:v>
                </c:pt>
                <c:pt idx="66">
                  <c:v>692</c:v>
                </c:pt>
                <c:pt idx="67">
                  <c:v>692</c:v>
                </c:pt>
                <c:pt idx="68">
                  <c:v>692</c:v>
                </c:pt>
                <c:pt idx="69">
                  <c:v>692</c:v>
                </c:pt>
                <c:pt idx="70">
                  <c:v>562.61919878242611</c:v>
                </c:pt>
                <c:pt idx="71">
                  <c:v>392</c:v>
                </c:pt>
                <c:pt idx="72">
                  <c:v>692</c:v>
                </c:pt>
                <c:pt idx="73">
                  <c:v>692</c:v>
                </c:pt>
                <c:pt idx="74">
                  <c:v>692</c:v>
                </c:pt>
                <c:pt idx="75">
                  <c:v>488.23115171181894</c:v>
                </c:pt>
                <c:pt idx="76">
                  <c:v>188.23115171181894</c:v>
                </c:pt>
                <c:pt idx="77">
                  <c:v>0</c:v>
                </c:pt>
                <c:pt idx="78">
                  <c:v>0</c:v>
                </c:pt>
                <c:pt idx="79">
                  <c:v>300</c:v>
                </c:pt>
                <c:pt idx="80">
                  <c:v>0</c:v>
                </c:pt>
                <c:pt idx="81">
                  <c:v>0</c:v>
                </c:pt>
                <c:pt idx="82">
                  <c:v>0</c:v>
                </c:pt>
                <c:pt idx="83">
                  <c:v>300</c:v>
                </c:pt>
                <c:pt idx="84">
                  <c:v>585.75056392174633</c:v>
                </c:pt>
                <c:pt idx="85">
                  <c:v>692</c:v>
                </c:pt>
                <c:pt idx="86">
                  <c:v>692</c:v>
                </c:pt>
                <c:pt idx="87">
                  <c:v>692</c:v>
                </c:pt>
                <c:pt idx="88">
                  <c:v>692</c:v>
                </c:pt>
                <c:pt idx="89">
                  <c:v>692</c:v>
                </c:pt>
                <c:pt idx="90">
                  <c:v>692</c:v>
                </c:pt>
                <c:pt idx="91">
                  <c:v>587.57676176757423</c:v>
                </c:pt>
                <c:pt idx="92">
                  <c:v>692</c:v>
                </c:pt>
                <c:pt idx="93">
                  <c:v>692</c:v>
                </c:pt>
                <c:pt idx="94">
                  <c:v>692</c:v>
                </c:pt>
                <c:pt idx="95">
                  <c:v>392</c:v>
                </c:pt>
                <c:pt idx="96">
                  <c:v>692</c:v>
                </c:pt>
                <c:pt idx="97">
                  <c:v>692</c:v>
                </c:pt>
                <c:pt idx="98">
                  <c:v>692</c:v>
                </c:pt>
                <c:pt idx="99">
                  <c:v>392</c:v>
                </c:pt>
                <c:pt idx="100">
                  <c:v>92</c:v>
                </c:pt>
                <c:pt idx="101">
                  <c:v>-19.856345246936996</c:v>
                </c:pt>
                <c:pt idx="102">
                  <c:v>0</c:v>
                </c:pt>
                <c:pt idx="103">
                  <c:v>300</c:v>
                </c:pt>
                <c:pt idx="104">
                  <c:v>0</c:v>
                </c:pt>
                <c:pt idx="105">
                  <c:v>0</c:v>
                </c:pt>
                <c:pt idx="106">
                  <c:v>0</c:v>
                </c:pt>
                <c:pt idx="107">
                  <c:v>-209.24988902720662</c:v>
                </c:pt>
                <c:pt idx="108">
                  <c:v>0</c:v>
                </c:pt>
                <c:pt idx="109">
                  <c:v>-240.66680356524785</c:v>
                </c:pt>
                <c:pt idx="110">
                  <c:v>-19.926218494170143</c:v>
                </c:pt>
                <c:pt idx="111">
                  <c:v>158</c:v>
                </c:pt>
                <c:pt idx="112">
                  <c:v>-142</c:v>
                </c:pt>
                <c:pt idx="113">
                  <c:v>-442</c:v>
                </c:pt>
                <c:pt idx="114">
                  <c:v>-742</c:v>
                </c:pt>
                <c:pt idx="115">
                  <c:v>-742</c:v>
                </c:pt>
                <c:pt idx="116">
                  <c:v>-742</c:v>
                </c:pt>
                <c:pt idx="117">
                  <c:v>-742</c:v>
                </c:pt>
                <c:pt idx="118">
                  <c:v>-742</c:v>
                </c:pt>
                <c:pt idx="119">
                  <c:v>-742</c:v>
                </c:pt>
                <c:pt idx="120">
                  <c:v>-742</c:v>
                </c:pt>
                <c:pt idx="121">
                  <c:v>-742</c:v>
                </c:pt>
                <c:pt idx="122">
                  <c:v>-742</c:v>
                </c:pt>
                <c:pt idx="123">
                  <c:v>-742</c:v>
                </c:pt>
                <c:pt idx="124">
                  <c:v>-742</c:v>
                </c:pt>
                <c:pt idx="125">
                  <c:v>-742</c:v>
                </c:pt>
                <c:pt idx="126">
                  <c:v>-742</c:v>
                </c:pt>
                <c:pt idx="127">
                  <c:v>-742</c:v>
                </c:pt>
                <c:pt idx="128">
                  <c:v>-742</c:v>
                </c:pt>
                <c:pt idx="129">
                  <c:v>-442</c:v>
                </c:pt>
                <c:pt idx="130">
                  <c:v>-142</c:v>
                </c:pt>
                <c:pt idx="131">
                  <c:v>45.392336733951822</c:v>
                </c:pt>
                <c:pt idx="132">
                  <c:v>296.15897655953046</c:v>
                </c:pt>
                <c:pt idx="133">
                  <c:v>358.71206966686168</c:v>
                </c:pt>
                <c:pt idx="134">
                  <c:v>658.71206966686168</c:v>
                </c:pt>
                <c:pt idx="135">
                  <c:v>692</c:v>
                </c:pt>
                <c:pt idx="136">
                  <c:v>529.83459694023747</c:v>
                </c:pt>
                <c:pt idx="137">
                  <c:v>692</c:v>
                </c:pt>
                <c:pt idx="138">
                  <c:v>562.9397865927524</c:v>
                </c:pt>
                <c:pt idx="139">
                  <c:v>262.9397865927524</c:v>
                </c:pt>
                <c:pt idx="140">
                  <c:v>562.9397865927524</c:v>
                </c:pt>
                <c:pt idx="141">
                  <c:v>669.79404387260104</c:v>
                </c:pt>
                <c:pt idx="142">
                  <c:v>369.79404387260104</c:v>
                </c:pt>
                <c:pt idx="143">
                  <c:v>364.51922835628784</c:v>
                </c:pt>
                <c:pt idx="144">
                  <c:v>692</c:v>
                </c:pt>
                <c:pt idx="145">
                  <c:v>692</c:v>
                </c:pt>
                <c:pt idx="146">
                  <c:v>620.26039933661411</c:v>
                </c:pt>
                <c:pt idx="147">
                  <c:v>320.26039933661411</c:v>
                </c:pt>
                <c:pt idx="148">
                  <c:v>20.260399336614114</c:v>
                </c:pt>
                <c:pt idx="149">
                  <c:v>0</c:v>
                </c:pt>
                <c:pt idx="150">
                  <c:v>0</c:v>
                </c:pt>
                <c:pt idx="151">
                  <c:v>180.48604338702131</c:v>
                </c:pt>
                <c:pt idx="152">
                  <c:v>0</c:v>
                </c:pt>
                <c:pt idx="153">
                  <c:v>0</c:v>
                </c:pt>
                <c:pt idx="154">
                  <c:v>0</c:v>
                </c:pt>
                <c:pt idx="155">
                  <c:v>300</c:v>
                </c:pt>
                <c:pt idx="156">
                  <c:v>561.61560024441019</c:v>
                </c:pt>
                <c:pt idx="157">
                  <c:v>560.25588226843752</c:v>
                </c:pt>
                <c:pt idx="158">
                  <c:v>692</c:v>
                </c:pt>
                <c:pt idx="159">
                  <c:v>692</c:v>
                </c:pt>
                <c:pt idx="160">
                  <c:v>565.45031705948679</c:v>
                </c:pt>
                <c:pt idx="161">
                  <c:v>670.01146590155861</c:v>
                </c:pt>
                <c:pt idx="162">
                  <c:v>587.853805000026</c:v>
                </c:pt>
                <c:pt idx="163">
                  <c:v>287.853805000026</c:v>
                </c:pt>
                <c:pt idx="164">
                  <c:v>587.853805000026</c:v>
                </c:pt>
                <c:pt idx="165">
                  <c:v>419.95907440774965</c:v>
                </c:pt>
                <c:pt idx="166">
                  <c:v>119.95907440774965</c:v>
                </c:pt>
                <c:pt idx="167">
                  <c:v>392</c:v>
                </c:pt>
              </c:numCache>
            </c:numRef>
          </c:val>
          <c:extLst>
            <c:ext xmlns:c16="http://schemas.microsoft.com/office/drawing/2014/chart" uri="{C3380CC4-5D6E-409C-BE32-E72D297353CC}">
              <c16:uniqueId val="{00000001-B9B9-4106-8D55-EDAB0D895E58}"/>
            </c:ext>
          </c:extLst>
        </c:ser>
        <c:dLbls>
          <c:showLegendKey val="0"/>
          <c:showVal val="0"/>
          <c:showCatName val="0"/>
          <c:showSerName val="0"/>
          <c:showPercent val="0"/>
          <c:showBubbleSize val="0"/>
        </c:dLbls>
        <c:axId val="303855088"/>
        <c:axId val="303853912"/>
      </c:areaChart>
      <c:catAx>
        <c:axId val="303855088"/>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a:t>Time (Day)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cross"/>
        <c:minorTickMark val="none"/>
        <c:tickLblPos val="low"/>
        <c:spPr>
          <a:noFill/>
          <a:ln w="9525" cap="flat" cmpd="sng" algn="ctr">
            <a:solidFill>
              <a:schemeClr val="tx1">
                <a:lumMod val="65000"/>
                <a:lumOff val="35000"/>
              </a:schemeClr>
            </a:solidFill>
            <a:round/>
          </a:ln>
          <a:effectLst/>
        </c:spPr>
        <c:txPr>
          <a:bodyPr rot="0" spcFirstLastPara="1" vertOverflow="ellipsis"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53912"/>
        <c:crosses val="autoZero"/>
        <c:auto val="1"/>
        <c:lblAlgn val="ctr"/>
        <c:lblOffset val="100"/>
        <c:tickMarkSkip val="24"/>
        <c:noMultiLvlLbl val="0"/>
      </c:catAx>
      <c:valAx>
        <c:axId val="303853912"/>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dirty="0"/>
                  <a:t>GW imports (+) and exports (-)</a:t>
                </a:r>
              </a:p>
            </c:rich>
          </c:tx>
          <c:layout>
            <c:manualLayout>
              <c:xMode val="edge"/>
              <c:yMode val="edge"/>
              <c:x val="2.2903168995604156E-2"/>
              <c:y val="0.16101361863609648"/>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303855088"/>
        <c:crosses val="autoZero"/>
        <c:crossBetween val="between"/>
        <c:majorUnit val="1000"/>
        <c:dispUnits>
          <c:builtInUnit val="thousands"/>
        </c:dispUnits>
      </c:valAx>
      <c:spPr>
        <a:noFill/>
        <a:ln>
          <a:noFill/>
        </a:ln>
        <a:effectLst/>
      </c:spPr>
    </c:plotArea>
    <c:legend>
      <c:legendPos val="b"/>
      <c:layout>
        <c:manualLayout>
          <c:xMode val="edge"/>
          <c:yMode val="edge"/>
          <c:x val="0.10930528930458874"/>
          <c:y val="2.913815804466937E-2"/>
          <c:w val="0.81023490578643786"/>
          <c:h val="0.1665356869012637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5"/>
          <c:order val="0"/>
          <c:tx>
            <c:v>Battery upward reserves</c:v>
          </c:tx>
          <c:spPr>
            <a:solidFill>
              <a:schemeClr val="accent6">
                <a:lumMod val="40000"/>
                <a:lumOff val="60000"/>
              </a:schemeClr>
            </a:solidFill>
            <a:ln>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'Reserves WiW'!$BC$28:$BC$195</c:f>
              <c:numCache>
                <c:formatCode>General</c:formatCode>
                <c:ptCount val="168"/>
                <c:pt idx="0">
                  <c:v>-96.830699999999993</c:v>
                </c:pt>
                <c:pt idx="1">
                  <c:v>96.830699999999993</c:v>
                </c:pt>
                <c:pt idx="2">
                  <c:v>96.830699999999993</c:v>
                </c:pt>
                <c:pt idx="3">
                  <c:v>-96.830699999999993</c:v>
                </c:pt>
                <c:pt idx="4">
                  <c:v>-96.830699999999993</c:v>
                </c:pt>
                <c:pt idx="5">
                  <c:v>305.86500000000001</c:v>
                </c:pt>
                <c:pt idx="6">
                  <c:v>305.86500000000001</c:v>
                </c:pt>
                <c:pt idx="7">
                  <c:v>305.86500000000001</c:v>
                </c:pt>
                <c:pt idx="8">
                  <c:v>305.86500000000001</c:v>
                </c:pt>
                <c:pt idx="9">
                  <c:v>305.86500000000001</c:v>
                </c:pt>
                <c:pt idx="10">
                  <c:v>305.86500000000001</c:v>
                </c:pt>
                <c:pt idx="11">
                  <c:v>305.86500000000001</c:v>
                </c:pt>
                <c:pt idx="12">
                  <c:v>305.86500000000001</c:v>
                </c:pt>
                <c:pt idx="13">
                  <c:v>305.86500000000001</c:v>
                </c:pt>
                <c:pt idx="14">
                  <c:v>305.86500000000001</c:v>
                </c:pt>
                <c:pt idx="15">
                  <c:v>305.86500000000001</c:v>
                </c:pt>
                <c:pt idx="16">
                  <c:v>305.86500000000001</c:v>
                </c:pt>
                <c:pt idx="17">
                  <c:v>305.86500000000001</c:v>
                </c:pt>
                <c:pt idx="18">
                  <c:v>305.86500000000001</c:v>
                </c:pt>
                <c:pt idx="19">
                  <c:v>305.86500000000001</c:v>
                </c:pt>
                <c:pt idx="20">
                  <c:v>305.86500000000001</c:v>
                </c:pt>
                <c:pt idx="21">
                  <c:v>305.86500000000001</c:v>
                </c:pt>
                <c:pt idx="22">
                  <c:v>305.86500000000001</c:v>
                </c:pt>
                <c:pt idx="23">
                  <c:v>305.86500000000001</c:v>
                </c:pt>
                <c:pt idx="24">
                  <c:v>-96.830699999999993</c:v>
                </c:pt>
                <c:pt idx="25">
                  <c:v>-26.8307</c:v>
                </c:pt>
                <c:pt idx="26">
                  <c:v>-96.830699999999993</c:v>
                </c:pt>
                <c:pt idx="27">
                  <c:v>450</c:v>
                </c:pt>
                <c:pt idx="28">
                  <c:v>279.78300000000002</c:v>
                </c:pt>
                <c:pt idx="29">
                  <c:v>-290.86399999999998</c:v>
                </c:pt>
                <c:pt idx="30">
                  <c:v>275.86200000000002</c:v>
                </c:pt>
                <c:pt idx="31">
                  <c:v>275.86200000000002</c:v>
                </c:pt>
                <c:pt idx="32">
                  <c:v>275.86200000000002</c:v>
                </c:pt>
                <c:pt idx="33">
                  <c:v>275.86200000000002</c:v>
                </c:pt>
                <c:pt idx="34">
                  <c:v>275.86200000000002</c:v>
                </c:pt>
                <c:pt idx="35">
                  <c:v>275.86200000000002</c:v>
                </c:pt>
                <c:pt idx="36">
                  <c:v>275.86200000000002</c:v>
                </c:pt>
                <c:pt idx="37">
                  <c:v>275.86200000000002</c:v>
                </c:pt>
                <c:pt idx="38">
                  <c:v>275.86200000000002</c:v>
                </c:pt>
                <c:pt idx="39">
                  <c:v>317.99700000000001</c:v>
                </c:pt>
                <c:pt idx="40">
                  <c:v>275.86200000000002</c:v>
                </c:pt>
                <c:pt idx="41">
                  <c:v>225.95400000000001</c:v>
                </c:pt>
                <c:pt idx="42">
                  <c:v>245.85900000000001</c:v>
                </c:pt>
                <c:pt idx="43">
                  <c:v>275.86200000000002</c:v>
                </c:pt>
                <c:pt idx="44">
                  <c:v>275.86200000000002</c:v>
                </c:pt>
                <c:pt idx="45">
                  <c:v>275.86200000000002</c:v>
                </c:pt>
                <c:pt idx="46">
                  <c:v>275.86200000000002</c:v>
                </c:pt>
                <c:pt idx="47">
                  <c:v>275.86200000000002</c:v>
                </c:pt>
                <c:pt idx="48">
                  <c:v>290.86399999999998</c:v>
                </c:pt>
                <c:pt idx="49">
                  <c:v>290.86399999999998</c:v>
                </c:pt>
                <c:pt idx="50">
                  <c:v>261.61200000000002</c:v>
                </c:pt>
                <c:pt idx="51">
                  <c:v>-96.830699999999993</c:v>
                </c:pt>
                <c:pt idx="52">
                  <c:v>-96.830699999999993</c:v>
                </c:pt>
                <c:pt idx="53">
                  <c:v>-290.86399999999998</c:v>
                </c:pt>
                <c:pt idx="54">
                  <c:v>275.86200000000002</c:v>
                </c:pt>
                <c:pt idx="55">
                  <c:v>275.86200000000002</c:v>
                </c:pt>
                <c:pt idx="56">
                  <c:v>275.86200000000002</c:v>
                </c:pt>
                <c:pt idx="57">
                  <c:v>275.86200000000002</c:v>
                </c:pt>
                <c:pt idx="58">
                  <c:v>275.86200000000002</c:v>
                </c:pt>
                <c:pt idx="59">
                  <c:v>275.86200000000002</c:v>
                </c:pt>
                <c:pt idx="60">
                  <c:v>275.86200000000002</c:v>
                </c:pt>
                <c:pt idx="61">
                  <c:v>275.86200000000002</c:v>
                </c:pt>
                <c:pt idx="62">
                  <c:v>275.86200000000002</c:v>
                </c:pt>
                <c:pt idx="63">
                  <c:v>450</c:v>
                </c:pt>
                <c:pt idx="64">
                  <c:v>275.86200000000002</c:v>
                </c:pt>
                <c:pt idx="65">
                  <c:v>210.85900000000001</c:v>
                </c:pt>
                <c:pt idx="66">
                  <c:v>275.86200000000002</c:v>
                </c:pt>
                <c:pt idx="67">
                  <c:v>275.86200000000002</c:v>
                </c:pt>
                <c:pt idx="68">
                  <c:v>275.86200000000002</c:v>
                </c:pt>
                <c:pt idx="69">
                  <c:v>275.86200000000002</c:v>
                </c:pt>
                <c:pt idx="70">
                  <c:v>275.86200000000002</c:v>
                </c:pt>
                <c:pt idx="71">
                  <c:v>275.86200000000002</c:v>
                </c:pt>
                <c:pt idx="72">
                  <c:v>-275.86200000000002</c:v>
                </c:pt>
                <c:pt idx="73">
                  <c:v>-275.86200000000002</c:v>
                </c:pt>
                <c:pt idx="74">
                  <c:v>275.86200000000002</c:v>
                </c:pt>
                <c:pt idx="75">
                  <c:v>275.86200000000002</c:v>
                </c:pt>
                <c:pt idx="76">
                  <c:v>275.86200000000002</c:v>
                </c:pt>
                <c:pt idx="77">
                  <c:v>275.86200000000002</c:v>
                </c:pt>
                <c:pt idx="78">
                  <c:v>275.86200000000002</c:v>
                </c:pt>
                <c:pt idx="79">
                  <c:v>275.86200000000002</c:v>
                </c:pt>
                <c:pt idx="80">
                  <c:v>96.830699999999993</c:v>
                </c:pt>
                <c:pt idx="81">
                  <c:v>275.86200000000002</c:v>
                </c:pt>
                <c:pt idx="82">
                  <c:v>275.86200000000002</c:v>
                </c:pt>
                <c:pt idx="83">
                  <c:v>275.86200000000002</c:v>
                </c:pt>
                <c:pt idx="84">
                  <c:v>275.86200000000002</c:v>
                </c:pt>
                <c:pt idx="85">
                  <c:v>275.86200000000002</c:v>
                </c:pt>
                <c:pt idx="86">
                  <c:v>275.86200000000002</c:v>
                </c:pt>
                <c:pt idx="87">
                  <c:v>275.86200000000002</c:v>
                </c:pt>
                <c:pt idx="88">
                  <c:v>275.86200000000002</c:v>
                </c:pt>
                <c:pt idx="89">
                  <c:v>275.86200000000002</c:v>
                </c:pt>
                <c:pt idx="90">
                  <c:v>275.86200000000002</c:v>
                </c:pt>
                <c:pt idx="91">
                  <c:v>275.86200000000002</c:v>
                </c:pt>
                <c:pt idx="92">
                  <c:v>275.86200000000002</c:v>
                </c:pt>
                <c:pt idx="93">
                  <c:v>96.830699999999993</c:v>
                </c:pt>
                <c:pt idx="94">
                  <c:v>275.86200000000002</c:v>
                </c:pt>
                <c:pt idx="95">
                  <c:v>275.86200000000002</c:v>
                </c:pt>
                <c:pt idx="96">
                  <c:v>275.86200000000002</c:v>
                </c:pt>
                <c:pt idx="97">
                  <c:v>-275.86200000000002</c:v>
                </c:pt>
                <c:pt idx="98">
                  <c:v>-275.86200000000002</c:v>
                </c:pt>
                <c:pt idx="99">
                  <c:v>275.86200000000002</c:v>
                </c:pt>
                <c:pt idx="100">
                  <c:v>275.86200000000002</c:v>
                </c:pt>
                <c:pt idx="101">
                  <c:v>275.86200000000002</c:v>
                </c:pt>
                <c:pt idx="102">
                  <c:v>96.830699999999993</c:v>
                </c:pt>
                <c:pt idx="103">
                  <c:v>305.86500000000001</c:v>
                </c:pt>
                <c:pt idx="104">
                  <c:v>305.86500000000001</c:v>
                </c:pt>
                <c:pt idx="105">
                  <c:v>305.86500000000001</c:v>
                </c:pt>
                <c:pt idx="106">
                  <c:v>275.86200000000002</c:v>
                </c:pt>
                <c:pt idx="107">
                  <c:v>275.86200000000002</c:v>
                </c:pt>
                <c:pt idx="108">
                  <c:v>275.86200000000002</c:v>
                </c:pt>
                <c:pt idx="109">
                  <c:v>268.76499999999999</c:v>
                </c:pt>
                <c:pt idx="110">
                  <c:v>166.50899999999999</c:v>
                </c:pt>
                <c:pt idx="111">
                  <c:v>450</c:v>
                </c:pt>
                <c:pt idx="112">
                  <c:v>450</c:v>
                </c:pt>
                <c:pt idx="113">
                  <c:v>275.86200000000002</c:v>
                </c:pt>
                <c:pt idx="114">
                  <c:v>275.86200000000002</c:v>
                </c:pt>
                <c:pt idx="115">
                  <c:v>4.4732900000000004</c:v>
                </c:pt>
                <c:pt idx="116">
                  <c:v>0</c:v>
                </c:pt>
                <c:pt idx="117">
                  <c:v>-9.2834699999999994</c:v>
                </c:pt>
                <c:pt idx="118">
                  <c:v>-14.904500000000001</c:v>
                </c:pt>
                <c:pt idx="119">
                  <c:v>-24.285</c:v>
                </c:pt>
                <c:pt idx="120">
                  <c:v>0</c:v>
                </c:pt>
                <c:pt idx="121">
                  <c:v>0</c:v>
                </c:pt>
                <c:pt idx="122">
                  <c:v>0</c:v>
                </c:pt>
                <c:pt idx="123">
                  <c:v>0</c:v>
                </c:pt>
                <c:pt idx="124">
                  <c:v>0</c:v>
                </c:pt>
                <c:pt idx="125">
                  <c:v>0</c:v>
                </c:pt>
                <c:pt idx="126">
                  <c:v>0</c:v>
                </c:pt>
                <c:pt idx="127">
                  <c:v>225.22399999999999</c:v>
                </c:pt>
                <c:pt idx="128">
                  <c:v>450</c:v>
                </c:pt>
                <c:pt idx="129">
                  <c:v>305.86500000000001</c:v>
                </c:pt>
                <c:pt idx="130">
                  <c:v>305.86500000000001</c:v>
                </c:pt>
                <c:pt idx="131">
                  <c:v>305.86500000000001</c:v>
                </c:pt>
                <c:pt idx="132">
                  <c:v>305.86500000000001</c:v>
                </c:pt>
                <c:pt idx="133">
                  <c:v>305.86500000000001</c:v>
                </c:pt>
                <c:pt idx="134">
                  <c:v>305.86500000000001</c:v>
                </c:pt>
                <c:pt idx="135">
                  <c:v>305.86500000000001</c:v>
                </c:pt>
                <c:pt idx="136">
                  <c:v>275.86200000000002</c:v>
                </c:pt>
                <c:pt idx="137">
                  <c:v>275.86200000000002</c:v>
                </c:pt>
                <c:pt idx="138">
                  <c:v>275.86200000000002</c:v>
                </c:pt>
                <c:pt idx="139">
                  <c:v>305.86500000000001</c:v>
                </c:pt>
                <c:pt idx="140">
                  <c:v>305.86500000000001</c:v>
                </c:pt>
                <c:pt idx="141">
                  <c:v>305.86500000000001</c:v>
                </c:pt>
                <c:pt idx="142">
                  <c:v>305.86500000000001</c:v>
                </c:pt>
                <c:pt idx="143">
                  <c:v>305.86500000000001</c:v>
                </c:pt>
                <c:pt idx="144">
                  <c:v>-166.50899999999999</c:v>
                </c:pt>
                <c:pt idx="145">
                  <c:v>-96.830699999999993</c:v>
                </c:pt>
                <c:pt idx="146">
                  <c:v>-96.830699999999993</c:v>
                </c:pt>
                <c:pt idx="147">
                  <c:v>-96.830699999999993</c:v>
                </c:pt>
                <c:pt idx="148">
                  <c:v>275.86200000000002</c:v>
                </c:pt>
                <c:pt idx="149">
                  <c:v>275.86200000000002</c:v>
                </c:pt>
                <c:pt idx="150">
                  <c:v>275.86200000000002</c:v>
                </c:pt>
                <c:pt idx="151">
                  <c:v>305.86500000000001</c:v>
                </c:pt>
                <c:pt idx="152">
                  <c:v>305.86500000000001</c:v>
                </c:pt>
                <c:pt idx="153">
                  <c:v>305.86500000000001</c:v>
                </c:pt>
                <c:pt idx="154">
                  <c:v>305.86500000000001</c:v>
                </c:pt>
                <c:pt idx="155">
                  <c:v>305.86500000000001</c:v>
                </c:pt>
                <c:pt idx="156">
                  <c:v>305.86500000000001</c:v>
                </c:pt>
                <c:pt idx="157">
                  <c:v>305.86500000000001</c:v>
                </c:pt>
                <c:pt idx="158">
                  <c:v>305.86500000000001</c:v>
                </c:pt>
                <c:pt idx="159">
                  <c:v>305.86500000000001</c:v>
                </c:pt>
                <c:pt idx="160">
                  <c:v>305.86500000000001</c:v>
                </c:pt>
                <c:pt idx="161">
                  <c:v>305.86500000000001</c:v>
                </c:pt>
                <c:pt idx="162">
                  <c:v>305.86500000000001</c:v>
                </c:pt>
                <c:pt idx="163">
                  <c:v>305.86500000000001</c:v>
                </c:pt>
                <c:pt idx="164">
                  <c:v>445.23899999999998</c:v>
                </c:pt>
                <c:pt idx="165">
                  <c:v>445.23899999999998</c:v>
                </c:pt>
                <c:pt idx="166">
                  <c:v>417.89800000000002</c:v>
                </c:pt>
                <c:pt idx="167">
                  <c:v>391.86200000000002</c:v>
                </c:pt>
              </c:numCache>
            </c:numRef>
          </c:val>
          <c:extLst>
            <c:ext xmlns:c16="http://schemas.microsoft.com/office/drawing/2014/chart" uri="{C3380CC4-5D6E-409C-BE32-E72D297353CC}">
              <c16:uniqueId val="{00000000-8E9A-46C3-9BFB-C2AEB003A6CA}"/>
            </c:ext>
          </c:extLst>
        </c:ser>
        <c:ser>
          <c:idx val="2"/>
          <c:order val="1"/>
          <c:tx>
            <c:v>Battery generation</c:v>
          </c:tx>
          <c:spPr>
            <a:solidFill>
              <a:schemeClr val="accent6"/>
            </a:solidFill>
            <a:ln w="25400">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cse'!$JI$9:$JI$176</c:f>
              <c:numCache>
                <c:formatCode>General</c:formatCode>
                <c:ptCount val="168"/>
                <c:pt idx="15">
                  <c:v>144.13483146067415</c:v>
                </c:pt>
                <c:pt idx="16">
                  <c:v>80.677589701270847</c:v>
                </c:pt>
                <c:pt idx="17">
                  <c:v>144.13483146067415</c:v>
                </c:pt>
                <c:pt idx="19">
                  <c:v>135.22857040791632</c:v>
                </c:pt>
                <c:pt idx="38">
                  <c:v>64.34727914259247</c:v>
                </c:pt>
                <c:pt idx="39">
                  <c:v>179.13483146067415</c:v>
                </c:pt>
                <c:pt idx="40">
                  <c:v>234.13483146067415</c:v>
                </c:pt>
                <c:pt idx="41">
                  <c:v>246.55046195566456</c:v>
                </c:pt>
                <c:pt idx="42">
                  <c:v>197.49716949004517</c:v>
                </c:pt>
                <c:pt idx="43">
                  <c:v>165.91689322068402</c:v>
                </c:pt>
                <c:pt idx="44">
                  <c:v>120.55647256446355</c:v>
                </c:pt>
                <c:pt idx="45">
                  <c:v>5.6470607052017385</c:v>
                </c:pt>
                <c:pt idx="55">
                  <c:v>92.758256368863613</c:v>
                </c:pt>
                <c:pt idx="58">
                  <c:v>283.49115329975461</c:v>
                </c:pt>
                <c:pt idx="59">
                  <c:v>35.918763203678054</c:v>
                </c:pt>
                <c:pt idx="61">
                  <c:v>112.54277552369601</c:v>
                </c:pt>
                <c:pt idx="62">
                  <c:v>144.13483146067415</c:v>
                </c:pt>
                <c:pt idx="64">
                  <c:v>144.13483146067415</c:v>
                </c:pt>
                <c:pt idx="65">
                  <c:v>184.13783146067414</c:v>
                </c:pt>
                <c:pt idx="66">
                  <c:v>72.531725761311009</c:v>
                </c:pt>
                <c:pt idx="67">
                  <c:v>144.13483146067415</c:v>
                </c:pt>
                <c:pt idx="87">
                  <c:v>144.13483146067415</c:v>
                </c:pt>
                <c:pt idx="88">
                  <c:v>144.13483146067415</c:v>
                </c:pt>
                <c:pt idx="89">
                  <c:v>144.13483146067415</c:v>
                </c:pt>
                <c:pt idx="90">
                  <c:v>144.13483146067415</c:v>
                </c:pt>
                <c:pt idx="91">
                  <c:v>144.13483146067415</c:v>
                </c:pt>
                <c:pt idx="92">
                  <c:v>74.652954102254398</c:v>
                </c:pt>
                <c:pt idx="103">
                  <c:v>97.764729238508423</c:v>
                </c:pt>
                <c:pt idx="104">
                  <c:v>144.13483146067415</c:v>
                </c:pt>
                <c:pt idx="105">
                  <c:v>144.13483146067415</c:v>
                </c:pt>
                <c:pt idx="111">
                  <c:v>112.93719262654338</c:v>
                </c:pt>
                <c:pt idx="112">
                  <c:v>76.6695397005617</c:v>
                </c:pt>
                <c:pt idx="113">
                  <c:v>144.13483146067415</c:v>
                </c:pt>
                <c:pt idx="115">
                  <c:v>169.08019801980194</c:v>
                </c:pt>
                <c:pt idx="116">
                  <c:v>112.50000000000003</c:v>
                </c:pt>
                <c:pt idx="129">
                  <c:v>77.302477335476624</c:v>
                </c:pt>
                <c:pt idx="130">
                  <c:v>46.132995907279792</c:v>
                </c:pt>
                <c:pt idx="131">
                  <c:v>144.13483146067415</c:v>
                </c:pt>
                <c:pt idx="132">
                  <c:v>135.11521542164317</c:v>
                </c:pt>
                <c:pt idx="133">
                  <c:v>118.63132257155553</c:v>
                </c:pt>
                <c:pt idx="135">
                  <c:v>144.13483146067415</c:v>
                </c:pt>
                <c:pt idx="136">
                  <c:v>174.13783146067414</c:v>
                </c:pt>
                <c:pt idx="137">
                  <c:v>174.13783146067414</c:v>
                </c:pt>
                <c:pt idx="138">
                  <c:v>174.13783146067414</c:v>
                </c:pt>
                <c:pt idx="139">
                  <c:v>144.13483146067415</c:v>
                </c:pt>
                <c:pt idx="152">
                  <c:v>56.331385950613111</c:v>
                </c:pt>
                <c:pt idx="153">
                  <c:v>144.13483146067415</c:v>
                </c:pt>
                <c:pt idx="154">
                  <c:v>144.13483146067415</c:v>
                </c:pt>
                <c:pt idx="155">
                  <c:v>144.13483146067415</c:v>
                </c:pt>
                <c:pt idx="158">
                  <c:v>107.58846236399381</c:v>
                </c:pt>
                <c:pt idx="159">
                  <c:v>144.13483146067415</c:v>
                </c:pt>
                <c:pt idx="160">
                  <c:v>144.13483146067415</c:v>
                </c:pt>
                <c:pt idx="161">
                  <c:v>144.13483146067415</c:v>
                </c:pt>
                <c:pt idx="162">
                  <c:v>159.13633146067417</c:v>
                </c:pt>
                <c:pt idx="163">
                  <c:v>144.13483146067415</c:v>
                </c:pt>
              </c:numCache>
            </c:numRef>
          </c:val>
          <c:extLst>
            <c:ext xmlns:c16="http://schemas.microsoft.com/office/drawing/2014/chart" uri="{C3380CC4-5D6E-409C-BE32-E72D297353CC}">
              <c16:uniqueId val="{00000001-8E9A-46C3-9BFB-C2AEB003A6CA}"/>
            </c:ext>
          </c:extLst>
        </c:ser>
        <c:ser>
          <c:idx val="3"/>
          <c:order val="2"/>
          <c:tx>
            <c:v>Battery storage</c:v>
          </c:tx>
          <c:spPr>
            <a:solidFill>
              <a:schemeClr val="tx2">
                <a:lumMod val="60000"/>
                <a:lumOff val="40000"/>
              </a:schemeClr>
            </a:solidFill>
            <a:ln w="25400">
              <a:noFill/>
            </a:ln>
            <a:effectLst/>
          </c:spPr>
          <c:cat>
            <c:numRef>
              <c:f>'1 week, Feb central base cse'!$N$9:$N$176</c:f>
              <c:numCache>
                <c:formatCode>General</c:formatCode>
                <c:ptCount val="168"/>
                <c:pt idx="0">
                  <c:v>1</c:v>
                </c:pt>
                <c:pt idx="24">
                  <c:v>2</c:v>
                </c:pt>
                <c:pt idx="48">
                  <c:v>3</c:v>
                </c:pt>
                <c:pt idx="72">
                  <c:v>4</c:v>
                </c:pt>
                <c:pt idx="96">
                  <c:v>5</c:v>
                </c:pt>
                <c:pt idx="120">
                  <c:v>6</c:v>
                </c:pt>
                <c:pt idx="144">
                  <c:v>7</c:v>
                </c:pt>
              </c:numCache>
            </c:numRef>
          </c:cat>
          <c:val>
            <c:numRef>
              <c:f>'1 week, Feb central base cse'!$JJ$9:$JJ$176</c:f>
              <c:numCache>
                <c:formatCode>General</c:formatCode>
                <c:ptCount val="168"/>
                <c:pt idx="0">
                  <c:v>-499.5</c:v>
                </c:pt>
                <c:pt idx="4">
                  <c:v>-122.93928769201909</c:v>
                </c:pt>
                <c:pt idx="24">
                  <c:v>-499.5</c:v>
                </c:pt>
                <c:pt idx="25">
                  <c:v>-499.5</c:v>
                </c:pt>
                <c:pt idx="26">
                  <c:v>-499.5</c:v>
                </c:pt>
                <c:pt idx="51">
                  <c:v>-499.5</c:v>
                </c:pt>
                <c:pt idx="52">
                  <c:v>-499.5</c:v>
                </c:pt>
                <c:pt idx="53">
                  <c:v>-499.5</c:v>
                </c:pt>
                <c:pt idx="72">
                  <c:v>-476.50763243251606</c:v>
                </c:pt>
                <c:pt idx="73">
                  <c:v>-499.5</c:v>
                </c:pt>
                <c:pt idx="96">
                  <c:v>-320.5406743056767</c:v>
                </c:pt>
                <c:pt idx="97">
                  <c:v>-396.00507090697647</c:v>
                </c:pt>
                <c:pt idx="117">
                  <c:v>-499.5</c:v>
                </c:pt>
                <c:pt idx="118">
                  <c:v>-227.51855491416836</c:v>
                </c:pt>
                <c:pt idx="119">
                  <c:v>-499.5</c:v>
                </c:pt>
                <c:pt idx="120">
                  <c:v>-443.99999999999994</c:v>
                </c:pt>
                <c:pt idx="121">
                  <c:v>-499.5</c:v>
                </c:pt>
                <c:pt idx="144">
                  <c:v>-499.5</c:v>
                </c:pt>
                <c:pt idx="145">
                  <c:v>-499.5</c:v>
                </c:pt>
                <c:pt idx="146">
                  <c:v>-325.40705435905176</c:v>
                </c:pt>
                <c:pt idx="147">
                  <c:v>-320.03739008539293</c:v>
                </c:pt>
              </c:numCache>
            </c:numRef>
          </c:val>
          <c:extLst>
            <c:ext xmlns:c16="http://schemas.microsoft.com/office/drawing/2014/chart" uri="{C3380CC4-5D6E-409C-BE32-E72D297353CC}">
              <c16:uniqueId val="{00000002-8E9A-46C3-9BFB-C2AEB003A6CA}"/>
            </c:ext>
          </c:extLst>
        </c:ser>
        <c:dLbls>
          <c:showLegendKey val="0"/>
          <c:showVal val="0"/>
          <c:showCatName val="0"/>
          <c:showSerName val="0"/>
          <c:showPercent val="0"/>
          <c:showBubbleSize val="0"/>
        </c:dLbls>
        <c:axId val="1070789736"/>
        <c:axId val="1070786208"/>
        <c:extLst>
          <c:ext xmlns:c15="http://schemas.microsoft.com/office/drawing/2012/chart" uri="{02D57815-91ED-43cb-92C2-25804820EDAC}">
            <c15:filteredAreaSeries>
              <c15:ser>
                <c:idx val="4"/>
                <c:order val="3"/>
                <c:tx>
                  <c:v>Wind curtailment</c:v>
                </c:tx>
                <c:spPr>
                  <a:solidFill>
                    <a:schemeClr val="accent5"/>
                  </a:solidFill>
                  <a:ln>
                    <a:solidFill>
                      <a:schemeClr val="accent4"/>
                    </a:solidFill>
                  </a:ln>
                  <a:effectLst/>
                </c:spPr>
                <c:cat>
                  <c:numRef>
                    <c:extLst>
                      <c:ext uri="{02D57815-91ED-43cb-92C2-25804820EDAC}">
                        <c15:formulaRef>
                          <c15:sqref>'1 week, Feb central base cse'!$N$9:$N$176</c15:sqref>
                        </c15:formulaRef>
                      </c:ext>
                    </c:extLst>
                    <c:numCache>
                      <c:formatCode>General</c:formatCode>
                      <c:ptCount val="168"/>
                      <c:pt idx="0">
                        <c:v>1</c:v>
                      </c:pt>
                      <c:pt idx="24">
                        <c:v>2</c:v>
                      </c:pt>
                      <c:pt idx="48">
                        <c:v>3</c:v>
                      </c:pt>
                      <c:pt idx="72">
                        <c:v>4</c:v>
                      </c:pt>
                      <c:pt idx="96">
                        <c:v>5</c:v>
                      </c:pt>
                      <c:pt idx="120">
                        <c:v>6</c:v>
                      </c:pt>
                      <c:pt idx="144">
                        <c:v>7</c:v>
                      </c:pt>
                    </c:numCache>
                  </c:numRef>
                </c:cat>
                <c:val>
                  <c:numRef>
                    <c:extLst>
                      <c:ext uri="{02D57815-91ED-43cb-92C2-25804820EDAC}">
                        <c15:formulaRef>
                          <c15:sqref>'1 week, Feb central base cse'!$KD$9:$KD$176</c15:sqref>
                        </c15:formulaRef>
                      </c:ext>
                    </c:extLst>
                    <c:numCache>
                      <c:formatCode>0</c:formatCode>
                      <c:ptCount val="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1572.1905946754705</c:v>
                      </c:pt>
                      <c:pt idx="120">
                        <c:v>402.46600000000001</c:v>
                      </c:pt>
                      <c:pt idx="121">
                        <c:v>2272.1504873337944</c:v>
                      </c:pt>
                      <c:pt idx="122">
                        <c:v>2427.4098923607025</c:v>
                      </c:pt>
                      <c:pt idx="123">
                        <c:v>404.01900000000001</c:v>
                      </c:pt>
                      <c:pt idx="124">
                        <c:v>1758.8513064519445</c:v>
                      </c:pt>
                      <c:pt idx="125">
                        <c:v>744.96367934063483</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numCache>
                  </c:numRef>
                </c:val>
                <c:extLst>
                  <c:ext xmlns:c16="http://schemas.microsoft.com/office/drawing/2014/chart" uri="{C3380CC4-5D6E-409C-BE32-E72D297353CC}">
                    <c16:uniqueId val="{00000003-8E9A-46C3-9BFB-C2AEB003A6CA}"/>
                  </c:ext>
                </c:extLst>
              </c15:ser>
            </c15:filteredAreaSeries>
          </c:ext>
        </c:extLst>
      </c:areaChart>
      <c:catAx>
        <c:axId val="1070789736"/>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IE"/>
                  <a:t>Time (Day)</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070786208"/>
        <c:crosses val="autoZero"/>
        <c:auto val="1"/>
        <c:lblAlgn val="ctr"/>
        <c:lblOffset val="100"/>
        <c:tickMarkSkip val="24"/>
        <c:noMultiLvlLbl val="0"/>
      </c:catAx>
      <c:valAx>
        <c:axId val="1070786208"/>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IE"/>
                  <a:t>MW Storage (-)</a:t>
                </a:r>
                <a:r>
                  <a:rPr lang="en-IE" baseline="0"/>
                  <a:t>, generation (+) and reserves</a:t>
                </a:r>
                <a:endParaRPr lang="en-IE"/>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070789736"/>
        <c:crosses val="autoZero"/>
        <c:crossBetween val="midCat"/>
        <c:majorUnit val="3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3376190295053"/>
          <c:y val="4.3339326193288598E-2"/>
          <c:w val="0.88035287255759698"/>
          <c:h val="0.83936103011452645"/>
        </c:manualLayout>
      </c:layout>
      <c:barChart>
        <c:barDir val="col"/>
        <c:grouping val="clustered"/>
        <c:varyColors val="0"/>
        <c:ser>
          <c:idx val="0"/>
          <c:order val="0"/>
          <c:tx>
            <c:strRef>
              <c:f>'6 scenario summary results'!$BM$98</c:f>
              <c:strCache>
                <c:ptCount val="1"/>
                <c:pt idx="0">
                  <c:v>Central scenario</c:v>
                </c:pt>
              </c:strCache>
            </c:strRef>
          </c:tx>
          <c:spPr>
            <a:solidFill>
              <a:schemeClr val="bg2">
                <a:lumMod val="75000"/>
              </a:schemeClr>
            </a:solidFill>
            <a:ln>
              <a:noFill/>
            </a:ln>
            <a:effectLst/>
          </c:spPr>
          <c:invertIfNegative val="0"/>
          <c:cat>
            <c:strRef>
              <c:f>'6 scenario summary results'!$BM$100:$BM$106</c:f>
              <c:strCache>
                <c:ptCount val="5"/>
                <c:pt idx="0">
                  <c:v>Wind</c:v>
                </c:pt>
                <c:pt idx="1">
                  <c:v>Solar</c:v>
                </c:pt>
                <c:pt idx="2">
                  <c:v>CCGT</c:v>
                </c:pt>
                <c:pt idx="3">
                  <c:v>OCGT</c:v>
                </c:pt>
                <c:pt idx="4">
                  <c:v>Biomass</c:v>
                </c:pt>
              </c:strCache>
              <c:extLst/>
            </c:strRef>
          </c:cat>
          <c:val>
            <c:numRef>
              <c:f>'6 scenario summary results'!$BN$100:$BN$106</c:f>
              <c:numCache>
                <c:formatCode>0.0</c:formatCode>
                <c:ptCount val="5"/>
                <c:pt idx="0" formatCode="General">
                  <c:v>0.8</c:v>
                </c:pt>
                <c:pt idx="1">
                  <c:v>1.1000000000000001</c:v>
                </c:pt>
                <c:pt idx="2" formatCode="General">
                  <c:v>1.3</c:v>
                </c:pt>
                <c:pt idx="3" formatCode="General">
                  <c:v>1.9</c:v>
                </c:pt>
                <c:pt idx="4" formatCode="General">
                  <c:v>1.2</c:v>
                </c:pt>
              </c:numCache>
              <c:extLst/>
            </c:numRef>
          </c:val>
          <c:extLst>
            <c:ext xmlns:c16="http://schemas.microsoft.com/office/drawing/2014/chart" uri="{C3380CC4-5D6E-409C-BE32-E72D297353CC}">
              <c16:uniqueId val="{00000000-A4E2-48FF-8217-F8784C7998DA}"/>
            </c:ext>
          </c:extLst>
        </c:ser>
        <c:ser>
          <c:idx val="1"/>
          <c:order val="1"/>
          <c:tx>
            <c:strRef>
              <c:f>'6 scenario summary results'!$BO$98</c:f>
              <c:strCache>
                <c:ptCount val="1"/>
                <c:pt idx="0">
                  <c:v>High scenario</c:v>
                </c:pt>
              </c:strCache>
            </c:strRef>
          </c:tx>
          <c:spPr>
            <a:solidFill>
              <a:srgbClr val="FF7575"/>
            </a:solidFill>
            <a:ln>
              <a:noFill/>
            </a:ln>
            <a:effectLst/>
          </c:spPr>
          <c:invertIfNegative val="0"/>
          <c:cat>
            <c:strRef>
              <c:f>'6 scenario summary results'!$BM$100:$BM$106</c:f>
              <c:strCache>
                <c:ptCount val="5"/>
                <c:pt idx="0">
                  <c:v>Wind</c:v>
                </c:pt>
                <c:pt idx="1">
                  <c:v>Solar</c:v>
                </c:pt>
                <c:pt idx="2">
                  <c:v>CCGT</c:v>
                </c:pt>
                <c:pt idx="3">
                  <c:v>OCGT</c:v>
                </c:pt>
                <c:pt idx="4">
                  <c:v>Biomass</c:v>
                </c:pt>
              </c:strCache>
              <c:extLst/>
            </c:strRef>
          </c:cat>
          <c:val>
            <c:numRef>
              <c:f>'6 scenario summary results'!$BO$100:$BO$106</c:f>
              <c:numCache>
                <c:formatCode>0.0</c:formatCode>
                <c:ptCount val="5"/>
                <c:pt idx="0" formatCode="General">
                  <c:v>0.7</c:v>
                </c:pt>
                <c:pt idx="1">
                  <c:v>1</c:v>
                </c:pt>
                <c:pt idx="2" formatCode="General">
                  <c:v>1.4</c:v>
                </c:pt>
                <c:pt idx="3" formatCode="General">
                  <c:v>4.4000000000000004</c:v>
                </c:pt>
                <c:pt idx="4" formatCode="0.00">
                  <c:v>1.319422843258077</c:v>
                </c:pt>
              </c:numCache>
              <c:extLst/>
            </c:numRef>
          </c:val>
          <c:extLst>
            <c:ext xmlns:c16="http://schemas.microsoft.com/office/drawing/2014/chart" uri="{C3380CC4-5D6E-409C-BE32-E72D297353CC}">
              <c16:uniqueId val="{00000001-A4E2-48FF-8217-F8784C7998DA}"/>
            </c:ext>
          </c:extLst>
        </c:ser>
        <c:dLbls>
          <c:showLegendKey val="0"/>
          <c:showVal val="0"/>
          <c:showCatName val="0"/>
          <c:showSerName val="0"/>
          <c:showPercent val="0"/>
          <c:showBubbleSize val="0"/>
        </c:dLbls>
        <c:gapWidth val="219"/>
        <c:overlap val="-27"/>
        <c:axId val="365434272"/>
        <c:axId val="365433880"/>
      </c:barChart>
      <c:catAx>
        <c:axId val="36543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365433880"/>
        <c:crosses val="autoZero"/>
        <c:auto val="1"/>
        <c:lblAlgn val="ctr"/>
        <c:lblOffset val="100"/>
        <c:noMultiLvlLbl val="0"/>
      </c:catAx>
      <c:valAx>
        <c:axId val="36543388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r>
                  <a:rPr lang="en-IE" dirty="0"/>
                  <a:t>Market Value Factor, Annual, 2030</a:t>
                </a:r>
              </a:p>
            </c:rich>
          </c:tx>
          <c:layout>
            <c:manualLayout>
              <c:xMode val="edge"/>
              <c:yMode val="edge"/>
              <c:x val="6.4412238325281803E-3"/>
              <c:y val="7.654958483993926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365434272"/>
        <c:crosses val="autoZero"/>
        <c:crossBetween val="between"/>
        <c:majorUnit val="1"/>
      </c:valAx>
      <c:spPr>
        <a:noFill/>
        <a:ln>
          <a:noFill/>
        </a:ln>
        <a:effectLst/>
      </c:spPr>
    </c:plotArea>
    <c:legend>
      <c:legendPos val="t"/>
      <c:layout>
        <c:manualLayout>
          <c:xMode val="edge"/>
          <c:yMode val="edge"/>
          <c:x val="0.14684177159014544"/>
          <c:y val="8.5251847104064429E-2"/>
          <c:w val="0.49697668226254332"/>
          <c:h val="8.159247580113704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solidFill>
            <a:schemeClr val="tx1"/>
          </a:solidFill>
          <a:latin typeface="+mn-lt"/>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2598888365823"/>
          <c:y val="0.14984806252523222"/>
          <c:w val="0.84230017091390719"/>
          <c:h val="0.61990272133675972"/>
        </c:manualLayout>
      </c:layout>
      <c:barChart>
        <c:barDir val="col"/>
        <c:grouping val="clustered"/>
        <c:varyColors val="0"/>
        <c:ser>
          <c:idx val="0"/>
          <c:order val="0"/>
          <c:tx>
            <c:v>Central RES, low investment cost</c:v>
          </c:tx>
          <c:spPr>
            <a:solidFill>
              <a:schemeClr val="accent3"/>
            </a:solidFill>
            <a:ln>
              <a:noFill/>
            </a:ln>
            <a:effectLst/>
          </c:spPr>
          <c:invertIfNegative val="0"/>
          <c:cat>
            <c:strRef>
              <c:f>('NPV Central, low cost'!$B$176,'NPV Central, low cost'!$B$195,'NPV Central, low cost'!$B$201,'NPV Central, low cost'!$B$207)</c:f>
              <c:strCache>
                <c:ptCount val="4"/>
                <c:pt idx="0">
                  <c:v>Wind</c:v>
                </c:pt>
                <c:pt idx="1">
                  <c:v>Utility solar</c:v>
                </c:pt>
                <c:pt idx="2">
                  <c:v>OCGT</c:v>
                </c:pt>
                <c:pt idx="3">
                  <c:v>Biomass</c:v>
                </c:pt>
              </c:strCache>
            </c:strRef>
          </c:cat>
          <c:val>
            <c:numRef>
              <c:f>('NPV Central, low cost'!$D$180,'NPV Central, low cost'!$D$199,'NPV Central, low cost'!$D$205,'NPV Central, low cost'!$D$211)</c:f>
              <c:numCache>
                <c:formatCode>_("€"* #,##0_);_("€"* \(#,##0\);_("€"* "-"??_);_(@_)</c:formatCode>
                <c:ptCount val="4"/>
                <c:pt idx="0">
                  <c:v>475655316.12776637</c:v>
                </c:pt>
                <c:pt idx="1">
                  <c:v>171722767.03271183</c:v>
                </c:pt>
                <c:pt idx="2">
                  <c:v>-380193632.52406621</c:v>
                </c:pt>
                <c:pt idx="3">
                  <c:v>-32056777.73665113</c:v>
                </c:pt>
              </c:numCache>
            </c:numRef>
          </c:val>
          <c:extLst>
            <c:ext xmlns:c16="http://schemas.microsoft.com/office/drawing/2014/chart" uri="{C3380CC4-5D6E-409C-BE32-E72D297353CC}">
              <c16:uniqueId val="{00000000-84F7-4820-9496-C2DF8F02C4AD}"/>
            </c:ext>
          </c:extLst>
        </c:ser>
        <c:ser>
          <c:idx val="1"/>
          <c:order val="1"/>
          <c:tx>
            <c:v>Central RES, high investment cost</c:v>
          </c:tx>
          <c:spPr>
            <a:solidFill>
              <a:schemeClr val="bg2">
                <a:lumMod val="90000"/>
              </a:schemeClr>
            </a:solidFill>
            <a:ln>
              <a:noFill/>
            </a:ln>
            <a:effectLst/>
          </c:spPr>
          <c:invertIfNegative val="0"/>
          <c:cat>
            <c:strRef>
              <c:f>('NPV Central, low cost'!$B$176,'NPV Central, low cost'!$B$195,'NPV Central, low cost'!$B$201,'NPV Central, low cost'!$B$207)</c:f>
              <c:strCache>
                <c:ptCount val="4"/>
                <c:pt idx="0">
                  <c:v>Wind</c:v>
                </c:pt>
                <c:pt idx="1">
                  <c:v>Utility solar</c:v>
                </c:pt>
                <c:pt idx="2">
                  <c:v>OCGT</c:v>
                </c:pt>
                <c:pt idx="3">
                  <c:v>Biomass</c:v>
                </c:pt>
              </c:strCache>
            </c:strRef>
          </c:cat>
          <c:val>
            <c:numRef>
              <c:f>('NPV Central, high cost'!$D$180,'NPV Central, high cost'!$D$200,'NPV Central, high cost'!$D$206,'NPV Central, high cost'!$D$212)</c:f>
              <c:numCache>
                <c:formatCode>_("€"* #,##0_);_("€"* \(#,##0\);_("€"* "-"??_);_(@_)</c:formatCode>
                <c:ptCount val="4"/>
                <c:pt idx="0">
                  <c:v>411573697.9957568</c:v>
                </c:pt>
                <c:pt idx="1">
                  <c:v>-377250935.42942494</c:v>
                </c:pt>
                <c:pt idx="2">
                  <c:v>-669391722.69179499</c:v>
                </c:pt>
                <c:pt idx="3">
                  <c:v>-146838141.34017086</c:v>
                </c:pt>
              </c:numCache>
            </c:numRef>
          </c:val>
          <c:extLst>
            <c:ext xmlns:c16="http://schemas.microsoft.com/office/drawing/2014/chart" uri="{C3380CC4-5D6E-409C-BE32-E72D297353CC}">
              <c16:uniqueId val="{00000001-84F7-4820-9496-C2DF8F02C4AD}"/>
            </c:ext>
          </c:extLst>
        </c:ser>
        <c:ser>
          <c:idx val="2"/>
          <c:order val="2"/>
          <c:tx>
            <c:v>High RES, low investment cost</c:v>
          </c:tx>
          <c:spPr>
            <a:solidFill>
              <a:srgbClr val="FF7575"/>
            </a:solidFill>
            <a:ln>
              <a:noFill/>
            </a:ln>
            <a:effectLst/>
          </c:spPr>
          <c:invertIfNegative val="0"/>
          <c:cat>
            <c:strRef>
              <c:f>('NPV Central, low cost'!$B$176,'NPV Central, low cost'!$B$195,'NPV Central, low cost'!$B$201,'NPV Central, low cost'!$B$207)</c:f>
              <c:strCache>
                <c:ptCount val="4"/>
                <c:pt idx="0">
                  <c:v>Wind</c:v>
                </c:pt>
                <c:pt idx="1">
                  <c:v>Utility solar</c:v>
                </c:pt>
                <c:pt idx="2">
                  <c:v>OCGT</c:v>
                </c:pt>
                <c:pt idx="3">
                  <c:v>Biomass</c:v>
                </c:pt>
              </c:strCache>
            </c:strRef>
          </c:cat>
          <c:val>
            <c:numRef>
              <c:f>('NPV High, low cost'!$D$180,'NPV High, low cost'!$D$199,'NPV High, low cost'!$D$205,'NPV High, low cost'!$D$211)</c:f>
              <c:numCache>
                <c:formatCode>_("€"* #,##0_);_("€"* \(#,##0\);_("€"* "-"??_);_(@_)</c:formatCode>
                <c:ptCount val="4"/>
                <c:pt idx="0">
                  <c:v>-5741857.6995551288</c:v>
                </c:pt>
                <c:pt idx="1">
                  <c:v>346969162.01342857</c:v>
                </c:pt>
                <c:pt idx="2">
                  <c:v>-285161400.39310735</c:v>
                </c:pt>
                <c:pt idx="3">
                  <c:v>32236431.470895693</c:v>
                </c:pt>
              </c:numCache>
            </c:numRef>
          </c:val>
          <c:extLst>
            <c:ext xmlns:c16="http://schemas.microsoft.com/office/drawing/2014/chart" uri="{C3380CC4-5D6E-409C-BE32-E72D297353CC}">
              <c16:uniqueId val="{00000002-84F7-4820-9496-C2DF8F02C4AD}"/>
            </c:ext>
          </c:extLst>
        </c:ser>
        <c:ser>
          <c:idx val="3"/>
          <c:order val="3"/>
          <c:tx>
            <c:v>High RES, high investment cost</c:v>
          </c:tx>
          <c:spPr>
            <a:solidFill>
              <a:srgbClr val="DCAB9C"/>
            </a:solidFill>
            <a:ln>
              <a:noFill/>
            </a:ln>
            <a:effectLst/>
          </c:spPr>
          <c:invertIfNegative val="0"/>
          <c:cat>
            <c:strRef>
              <c:f>('NPV Central, low cost'!$B$176,'NPV Central, low cost'!$B$195,'NPV Central, low cost'!$B$201,'NPV Central, low cost'!$B$207)</c:f>
              <c:strCache>
                <c:ptCount val="4"/>
                <c:pt idx="0">
                  <c:v>Wind</c:v>
                </c:pt>
                <c:pt idx="1">
                  <c:v>Utility solar</c:v>
                </c:pt>
                <c:pt idx="2">
                  <c:v>OCGT</c:v>
                </c:pt>
                <c:pt idx="3">
                  <c:v>Biomass</c:v>
                </c:pt>
              </c:strCache>
            </c:strRef>
          </c:cat>
          <c:val>
            <c:numRef>
              <c:f>('NPV High, high cost'!$D$180,'NPV High, high cost'!$D$199,'NPV High, high cost'!$D$205,'NPV High, high cost'!$D$211)</c:f>
              <c:numCache>
                <c:formatCode>_("€"* #,##0_);_("€"* \(#,##0\);_("€"* "-"??_);_(@_)</c:formatCode>
                <c:ptCount val="4"/>
                <c:pt idx="0">
                  <c:v>-208725034.42778802</c:v>
                </c:pt>
                <c:pt idx="1">
                  <c:v>-1164519119.0399745</c:v>
                </c:pt>
                <c:pt idx="2">
                  <c:v>-634430310.47698128</c:v>
                </c:pt>
                <c:pt idx="3">
                  <c:v>-95701689.225517496</c:v>
                </c:pt>
              </c:numCache>
            </c:numRef>
          </c:val>
          <c:extLst>
            <c:ext xmlns:c16="http://schemas.microsoft.com/office/drawing/2014/chart" uri="{C3380CC4-5D6E-409C-BE32-E72D297353CC}">
              <c16:uniqueId val="{00000003-84F7-4820-9496-C2DF8F02C4AD}"/>
            </c:ext>
          </c:extLst>
        </c:ser>
        <c:dLbls>
          <c:showLegendKey val="0"/>
          <c:showVal val="0"/>
          <c:showCatName val="0"/>
          <c:showSerName val="0"/>
          <c:showPercent val="0"/>
          <c:showBubbleSize val="0"/>
        </c:dLbls>
        <c:gapWidth val="201"/>
        <c:overlap val="-27"/>
        <c:axId val="1296962176"/>
        <c:axId val="1296958256"/>
      </c:barChart>
      <c:catAx>
        <c:axId val="129696217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1296958256"/>
        <c:crosses val="autoZero"/>
        <c:auto val="1"/>
        <c:lblAlgn val="ctr"/>
        <c:lblOffset val="2"/>
        <c:noMultiLvlLbl val="0"/>
      </c:catAx>
      <c:valAx>
        <c:axId val="129695825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1296962176"/>
        <c:crosses val="autoZero"/>
        <c:crossBetween val="between"/>
        <c:majorUnit val="1000000000"/>
        <c:dispUnits>
          <c:builtInUnit val="billions"/>
          <c:dispUnitsLbl>
            <c:layout>
              <c:manualLayout>
                <c:xMode val="edge"/>
                <c:yMode val="edge"/>
                <c:x val="1.8894257214272372E-2"/>
                <c:y val="0.16212879790026247"/>
              </c:manualLayout>
            </c:layout>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r>
                    <a:rPr lang="en-IE"/>
                    <a:t>Net present value, billion €</a:t>
                  </a:r>
                </a:p>
              </c:rich>
            </c:tx>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dispUnitsLbl>
        </c:dispUnits>
      </c:valAx>
      <c:spPr>
        <a:noFill/>
        <a:ln>
          <a:noFill/>
        </a:ln>
        <a:effectLst/>
      </c:spPr>
    </c:plotArea>
    <c:legend>
      <c:legendPos val="t"/>
      <c:layout>
        <c:manualLayout>
          <c:xMode val="edge"/>
          <c:yMode val="edge"/>
          <c:x val="0.1386612287435886"/>
          <c:y val="3.0426804394938566E-2"/>
          <c:w val="0.86133877125641134"/>
          <c:h val="0.16060429297995951"/>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solidFill>
            <a:sysClr val="windowText" lastClr="000000"/>
          </a:solidFill>
          <a:latin typeface="+mn-lt"/>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4281530087186"/>
          <c:y val="0.12450605584389697"/>
          <c:w val="0.71298547147850688"/>
          <c:h val="0.73065885633310657"/>
        </c:manualLayout>
      </c:layout>
      <c:areaChart>
        <c:grouping val="standard"/>
        <c:varyColors val="0"/>
        <c:ser>
          <c:idx val="0"/>
          <c:order val="1"/>
          <c:tx>
            <c:v>Heat Demand</c:v>
          </c:tx>
          <c:spPr>
            <a:solidFill>
              <a:schemeClr val="accent2">
                <a:lumMod val="60000"/>
                <a:lumOff val="40000"/>
              </a:schemeClr>
            </a:solidFill>
            <a:ln w="28575" cap="rnd">
              <a:noFill/>
              <a:round/>
            </a:ln>
            <a:effectLst/>
          </c:spPr>
          <c:val>
            <c:numRef>
              <c:f>'WiW genUnitType RUN30'!$J$34:$J$201</c:f>
              <c:numCache>
                <c:formatCode>0</c:formatCode>
                <c:ptCount val="168"/>
                <c:pt idx="0">
                  <c:v>46.746857824059404</c:v>
                </c:pt>
                <c:pt idx="1">
                  <c:v>49.230839303205521</c:v>
                </c:pt>
                <c:pt idx="2">
                  <c:v>51.239639829745499</c:v>
                </c:pt>
                <c:pt idx="3">
                  <c:v>56.066593813378439</c:v>
                </c:pt>
                <c:pt idx="4">
                  <c:v>66.127253447657523</c:v>
                </c:pt>
                <c:pt idx="5">
                  <c:v>91.535603917393644</c:v>
                </c:pt>
                <c:pt idx="6">
                  <c:v>110.26062948367742</c:v>
                </c:pt>
                <c:pt idx="7">
                  <c:v>103.98205218041107</c:v>
                </c:pt>
                <c:pt idx="8">
                  <c:v>100.0433719057954</c:v>
                </c:pt>
                <c:pt idx="9">
                  <c:v>94.0676368702551</c:v>
                </c:pt>
                <c:pt idx="10">
                  <c:v>89.28606916346385</c:v>
                </c:pt>
                <c:pt idx="11">
                  <c:v>84.290434645797546</c:v>
                </c:pt>
                <c:pt idx="12">
                  <c:v>81.481832330876259</c:v>
                </c:pt>
                <c:pt idx="13">
                  <c:v>81.659796219416663</c:v>
                </c:pt>
                <c:pt idx="14">
                  <c:v>83.611138886766568</c:v>
                </c:pt>
                <c:pt idx="15">
                  <c:v>87.233035381248499</c:v>
                </c:pt>
                <c:pt idx="16">
                  <c:v>91.476288889195459</c:v>
                </c:pt>
                <c:pt idx="17">
                  <c:v>96.217756539143082</c:v>
                </c:pt>
                <c:pt idx="18">
                  <c:v>98.557747686014181</c:v>
                </c:pt>
                <c:pt idx="19">
                  <c:v>98.765718789352519</c:v>
                </c:pt>
                <c:pt idx="20">
                  <c:v>95.187181547390935</c:v>
                </c:pt>
                <c:pt idx="21">
                  <c:v>83.763265920754364</c:v>
                </c:pt>
                <c:pt idx="22">
                  <c:v>61.855157881264923</c:v>
                </c:pt>
                <c:pt idx="23">
                  <c:v>49.068729391650983</c:v>
                </c:pt>
                <c:pt idx="24">
                  <c:v>47.821097945840954</c:v>
                </c:pt>
                <c:pt idx="25">
                  <c:v>49.157001979148262</c:v>
                </c:pt>
                <c:pt idx="26">
                  <c:v>50.174664443955741</c:v>
                </c:pt>
                <c:pt idx="27">
                  <c:v>53.332341742295199</c:v>
                </c:pt>
                <c:pt idx="28">
                  <c:v>61.575239175782364</c:v>
                </c:pt>
                <c:pt idx="29">
                  <c:v>82.75740206795669</c:v>
                </c:pt>
                <c:pt idx="30">
                  <c:v>101.74264946604704</c:v>
                </c:pt>
                <c:pt idx="31">
                  <c:v>95.711926162245916</c:v>
                </c:pt>
                <c:pt idx="32">
                  <c:v>93.218194633184552</c:v>
                </c:pt>
                <c:pt idx="33">
                  <c:v>87.944622703405074</c:v>
                </c:pt>
                <c:pt idx="34">
                  <c:v>83.209572665974761</c:v>
                </c:pt>
                <c:pt idx="35">
                  <c:v>78.308405743716591</c:v>
                </c:pt>
                <c:pt idx="36">
                  <c:v>75.827172665934981</c:v>
                </c:pt>
                <c:pt idx="37">
                  <c:v>76.982229583882102</c:v>
                </c:pt>
                <c:pt idx="38">
                  <c:v>78.982180290597398</c:v>
                </c:pt>
                <c:pt idx="39">
                  <c:v>82.315431468456197</c:v>
                </c:pt>
                <c:pt idx="40">
                  <c:v>86.391968291435987</c:v>
                </c:pt>
                <c:pt idx="41">
                  <c:v>89.829973749323472</c:v>
                </c:pt>
                <c:pt idx="42">
                  <c:v>91.864496945676294</c:v>
                </c:pt>
                <c:pt idx="43">
                  <c:v>91.246428446395896</c:v>
                </c:pt>
                <c:pt idx="44">
                  <c:v>87.067754096560321</c:v>
                </c:pt>
                <c:pt idx="45">
                  <c:v>77.703181998646215</c:v>
                </c:pt>
                <c:pt idx="46">
                  <c:v>58.079164813834744</c:v>
                </c:pt>
                <c:pt idx="47">
                  <c:v>47.618019349762477</c:v>
                </c:pt>
                <c:pt idx="48">
                  <c:v>47.024950455954567</c:v>
                </c:pt>
                <c:pt idx="49">
                  <c:v>48.752992644001687</c:v>
                </c:pt>
                <c:pt idx="50">
                  <c:v>51.064130514123171</c:v>
                </c:pt>
                <c:pt idx="51">
                  <c:v>54.809820385990996</c:v>
                </c:pt>
                <c:pt idx="52">
                  <c:v>64.237409524773668</c:v>
                </c:pt>
                <c:pt idx="53">
                  <c:v>86.412983344762011</c:v>
                </c:pt>
                <c:pt idx="54">
                  <c:v>105.99172571587653</c:v>
                </c:pt>
                <c:pt idx="55">
                  <c:v>99.595317165758615</c:v>
                </c:pt>
                <c:pt idx="56">
                  <c:v>98.030387194987028</c:v>
                </c:pt>
                <c:pt idx="57">
                  <c:v>94.025226771098474</c:v>
                </c:pt>
                <c:pt idx="58">
                  <c:v>90.120353965304218</c:v>
                </c:pt>
                <c:pt idx="59">
                  <c:v>85.361896879724171</c:v>
                </c:pt>
                <c:pt idx="60">
                  <c:v>81.937915080185448</c:v>
                </c:pt>
                <c:pt idx="61">
                  <c:v>81.87242609916737</c:v>
                </c:pt>
                <c:pt idx="62">
                  <c:v>82.494349395922526</c:v>
                </c:pt>
                <c:pt idx="63">
                  <c:v>85.634873545152942</c:v>
                </c:pt>
                <c:pt idx="64">
                  <c:v>94.335634915417785</c:v>
                </c:pt>
                <c:pt idx="65">
                  <c:v>97.508120018773297</c:v>
                </c:pt>
                <c:pt idx="66">
                  <c:v>98.469713255037775</c:v>
                </c:pt>
                <c:pt idx="67">
                  <c:v>97.256186597450792</c:v>
                </c:pt>
                <c:pt idx="68">
                  <c:v>92.733422150101205</c:v>
                </c:pt>
                <c:pt idx="69">
                  <c:v>83.088018619701046</c:v>
                </c:pt>
                <c:pt idx="70">
                  <c:v>61.846738522349192</c:v>
                </c:pt>
                <c:pt idx="71">
                  <c:v>50.511067099446386</c:v>
                </c:pt>
                <c:pt idx="72">
                  <c:v>45.215116949109941</c:v>
                </c:pt>
                <c:pt idx="73">
                  <c:v>48.613416413712748</c:v>
                </c:pt>
                <c:pt idx="74">
                  <c:v>48.690589666384277</c:v>
                </c:pt>
                <c:pt idx="75">
                  <c:v>52.130379909200592</c:v>
                </c:pt>
                <c:pt idx="76">
                  <c:v>60.784202945099686</c:v>
                </c:pt>
                <c:pt idx="77">
                  <c:v>81.878977119980263</c:v>
                </c:pt>
                <c:pt idx="78">
                  <c:v>99.179398234507204</c:v>
                </c:pt>
                <c:pt idx="79">
                  <c:v>92.338123275749666</c:v>
                </c:pt>
                <c:pt idx="80">
                  <c:v>90.075265791592102</c:v>
                </c:pt>
                <c:pt idx="81">
                  <c:v>84.715330198911531</c:v>
                </c:pt>
                <c:pt idx="82">
                  <c:v>78.688584873000849</c:v>
                </c:pt>
                <c:pt idx="83">
                  <c:v>74.235437620654977</c:v>
                </c:pt>
                <c:pt idx="84">
                  <c:v>72.396557803018965</c:v>
                </c:pt>
                <c:pt idx="85">
                  <c:v>74.024826169578276</c:v>
                </c:pt>
                <c:pt idx="86">
                  <c:v>76.712691597322461</c:v>
                </c:pt>
                <c:pt idx="87">
                  <c:v>79.989678016247936</c:v>
                </c:pt>
                <c:pt idx="88">
                  <c:v>83.578082706482732</c:v>
                </c:pt>
                <c:pt idx="89">
                  <c:v>87.639703360591326</c:v>
                </c:pt>
                <c:pt idx="90">
                  <c:v>90.358360067825771</c:v>
                </c:pt>
                <c:pt idx="91">
                  <c:v>91.073228880197036</c:v>
                </c:pt>
                <c:pt idx="92">
                  <c:v>87.38154887149345</c:v>
                </c:pt>
                <c:pt idx="93">
                  <c:v>78.138790060525849</c:v>
                </c:pt>
                <c:pt idx="94">
                  <c:v>57.596069047534286</c:v>
                </c:pt>
                <c:pt idx="95">
                  <c:v>47.272735024044117</c:v>
                </c:pt>
                <c:pt idx="96">
                  <c:v>39.338383165283531</c:v>
                </c:pt>
                <c:pt idx="97">
                  <c:v>40.869678967701553</c:v>
                </c:pt>
                <c:pt idx="98">
                  <c:v>42.085635358918715</c:v>
                </c:pt>
                <c:pt idx="99">
                  <c:v>45.957438673390719</c:v>
                </c:pt>
                <c:pt idx="100">
                  <c:v>56.257857688334099</c:v>
                </c:pt>
                <c:pt idx="101">
                  <c:v>76.0920621417457</c:v>
                </c:pt>
                <c:pt idx="102">
                  <c:v>93.153176375051302</c:v>
                </c:pt>
                <c:pt idx="103">
                  <c:v>88.110696742213776</c:v>
                </c:pt>
                <c:pt idx="104">
                  <c:v>83.643741295010187</c:v>
                </c:pt>
                <c:pt idx="105">
                  <c:v>75.764877964015994</c:v>
                </c:pt>
                <c:pt idx="106">
                  <c:v>70.175170092232449</c:v>
                </c:pt>
                <c:pt idx="107">
                  <c:v>65.341427730169912</c:v>
                </c:pt>
                <c:pt idx="108">
                  <c:v>63.059516362565553</c:v>
                </c:pt>
                <c:pt idx="109">
                  <c:v>64.569045812045061</c:v>
                </c:pt>
                <c:pt idx="110">
                  <c:v>67.231788794692605</c:v>
                </c:pt>
                <c:pt idx="111">
                  <c:v>71.769981587444349</c:v>
                </c:pt>
                <c:pt idx="112">
                  <c:v>75.239990213746424</c:v>
                </c:pt>
                <c:pt idx="113">
                  <c:v>79.223712018370108</c:v>
                </c:pt>
                <c:pt idx="114">
                  <c:v>80.999044867347038</c:v>
                </c:pt>
                <c:pt idx="115">
                  <c:v>81.570379913462574</c:v>
                </c:pt>
                <c:pt idx="116">
                  <c:v>75.943868548892738</c:v>
                </c:pt>
                <c:pt idx="117">
                  <c:v>67.109197553964307</c:v>
                </c:pt>
                <c:pt idx="118">
                  <c:v>49.823807843574187</c:v>
                </c:pt>
                <c:pt idx="119">
                  <c:v>38.317685785852142</c:v>
                </c:pt>
                <c:pt idx="120">
                  <c:v>30.037192480290003</c:v>
                </c:pt>
                <c:pt idx="121">
                  <c:v>32.148145217332932</c:v>
                </c:pt>
                <c:pt idx="122">
                  <c:v>33.197563267068219</c:v>
                </c:pt>
                <c:pt idx="123">
                  <c:v>36.993701114891699</c:v>
                </c:pt>
                <c:pt idx="124">
                  <c:v>47.510464081582775</c:v>
                </c:pt>
                <c:pt idx="125">
                  <c:v>64.95385661410559</c:v>
                </c:pt>
                <c:pt idx="126">
                  <c:v>79.566190711304259</c:v>
                </c:pt>
                <c:pt idx="127">
                  <c:v>76.244478616127708</c:v>
                </c:pt>
                <c:pt idx="128">
                  <c:v>71.917487607542526</c:v>
                </c:pt>
                <c:pt idx="129">
                  <c:v>65.891301482631036</c:v>
                </c:pt>
                <c:pt idx="130">
                  <c:v>59.003453137796683</c:v>
                </c:pt>
                <c:pt idx="131">
                  <c:v>56.455820986298392</c:v>
                </c:pt>
                <c:pt idx="132">
                  <c:v>58.564608607898315</c:v>
                </c:pt>
                <c:pt idx="133">
                  <c:v>57.819237522805267</c:v>
                </c:pt>
                <c:pt idx="134">
                  <c:v>61.112602420261801</c:v>
                </c:pt>
                <c:pt idx="135">
                  <c:v>65.28668715622544</c:v>
                </c:pt>
                <c:pt idx="136">
                  <c:v>69.066562810375842</c:v>
                </c:pt>
                <c:pt idx="137">
                  <c:v>73.667886032843484</c:v>
                </c:pt>
                <c:pt idx="138">
                  <c:v>79.340477354994491</c:v>
                </c:pt>
                <c:pt idx="139">
                  <c:v>78.569439882788629</c:v>
                </c:pt>
                <c:pt idx="140">
                  <c:v>73.207622064485221</c:v>
                </c:pt>
                <c:pt idx="141">
                  <c:v>63.358915166569069</c:v>
                </c:pt>
                <c:pt idx="142">
                  <c:v>45.191203186705827</c:v>
                </c:pt>
                <c:pt idx="143">
                  <c:v>34.403435920829843</c:v>
                </c:pt>
                <c:pt idx="144">
                  <c:v>30.448790669987179</c:v>
                </c:pt>
                <c:pt idx="145">
                  <c:v>32.206208295908375</c:v>
                </c:pt>
                <c:pt idx="146">
                  <c:v>33.280938295034652</c:v>
                </c:pt>
                <c:pt idx="147">
                  <c:v>37.525642070186947</c:v>
                </c:pt>
                <c:pt idx="148">
                  <c:v>47.706779385950782</c:v>
                </c:pt>
                <c:pt idx="149">
                  <c:v>65.803279714000894</c:v>
                </c:pt>
                <c:pt idx="150">
                  <c:v>79.99828878820162</c:v>
                </c:pt>
                <c:pt idx="151">
                  <c:v>75.999639908134583</c:v>
                </c:pt>
                <c:pt idx="152">
                  <c:v>71.329478656363548</c:v>
                </c:pt>
                <c:pt idx="153">
                  <c:v>64.421279148815643</c:v>
                </c:pt>
                <c:pt idx="154">
                  <c:v>57.558706488976981</c:v>
                </c:pt>
                <c:pt idx="155">
                  <c:v>53.72096257525294</c:v>
                </c:pt>
                <c:pt idx="156">
                  <c:v>53.091308245654872</c:v>
                </c:pt>
                <c:pt idx="157">
                  <c:v>54.900372655148729</c:v>
                </c:pt>
                <c:pt idx="158">
                  <c:v>57.51106997669649</c:v>
                </c:pt>
                <c:pt idx="159">
                  <c:v>62.241235709156733</c:v>
                </c:pt>
                <c:pt idx="160">
                  <c:v>65.98988980641623</c:v>
                </c:pt>
                <c:pt idx="161">
                  <c:v>71.296248092301269</c:v>
                </c:pt>
                <c:pt idx="162">
                  <c:v>74.821746703053137</c:v>
                </c:pt>
                <c:pt idx="163">
                  <c:v>77.237591843562441</c:v>
                </c:pt>
                <c:pt idx="164">
                  <c:v>71.348280823932242</c:v>
                </c:pt>
                <c:pt idx="165">
                  <c:v>62.897743246778298</c:v>
                </c:pt>
                <c:pt idx="166">
                  <c:v>46.094898077911935</c:v>
                </c:pt>
                <c:pt idx="167">
                  <c:v>35.959562715433648</c:v>
                </c:pt>
              </c:numCache>
            </c:numRef>
          </c:val>
          <c:extLst>
            <c:ext xmlns:c16="http://schemas.microsoft.com/office/drawing/2014/chart" uri="{C3380CC4-5D6E-409C-BE32-E72D297353CC}">
              <c16:uniqueId val="{00000000-5E9B-4C3D-B70B-647AE4F5D7A0}"/>
            </c:ext>
          </c:extLst>
        </c:ser>
        <c:dLbls>
          <c:showLegendKey val="0"/>
          <c:showVal val="0"/>
          <c:showCatName val="0"/>
          <c:showSerName val="0"/>
          <c:showPercent val="0"/>
          <c:showBubbleSize val="0"/>
        </c:dLbls>
        <c:axId val="1750651848"/>
        <c:axId val="1750656440"/>
      </c:areaChart>
      <c:lineChart>
        <c:grouping val="standard"/>
        <c:varyColors val="0"/>
        <c:ser>
          <c:idx val="2"/>
          <c:order val="0"/>
          <c:tx>
            <c:v>Demand post load shifting</c:v>
          </c:tx>
          <c:spPr>
            <a:ln w="28575">
              <a:solidFill>
                <a:srgbClr val="C00000"/>
              </a:solidFill>
            </a:ln>
          </c:spPr>
          <c:marker>
            <c:symbol val="none"/>
          </c:marker>
          <c:cat>
            <c:numRef>
              <c:f>'WiW genUnitType RUN30'!$B$34:$B$201</c:f>
              <c:numCache>
                <c:formatCode>General</c:formatCode>
                <c:ptCount val="168"/>
                <c:pt idx="11">
                  <c:v>1</c:v>
                </c:pt>
                <c:pt idx="35">
                  <c:v>2</c:v>
                </c:pt>
                <c:pt idx="59">
                  <c:v>3</c:v>
                </c:pt>
                <c:pt idx="83">
                  <c:v>4</c:v>
                </c:pt>
                <c:pt idx="107">
                  <c:v>5</c:v>
                </c:pt>
                <c:pt idx="131">
                  <c:v>6</c:v>
                </c:pt>
                <c:pt idx="155">
                  <c:v>7</c:v>
                </c:pt>
              </c:numCache>
            </c:numRef>
          </c:cat>
          <c:val>
            <c:numRef>
              <c:f>'WiW genUnitType RUN30'!$L$34:$L$201</c:f>
              <c:numCache>
                <c:formatCode>0</c:formatCode>
                <c:ptCount val="168"/>
                <c:pt idx="0">
                  <c:v>340</c:v>
                </c:pt>
                <c:pt idx="1">
                  <c:v>0</c:v>
                </c:pt>
                <c:pt idx="2">
                  <c:v>156.90799999999999</c:v>
                </c:pt>
                <c:pt idx="3">
                  <c:v>56.066600000000001</c:v>
                </c:pt>
                <c:pt idx="4">
                  <c:v>66.127300000000005</c:v>
                </c:pt>
                <c:pt idx="5">
                  <c:v>0</c:v>
                </c:pt>
                <c:pt idx="6">
                  <c:v>201.79599999999999</c:v>
                </c:pt>
                <c:pt idx="7">
                  <c:v>74.549400000000006</c:v>
                </c:pt>
                <c:pt idx="8">
                  <c:v>129.476</c:v>
                </c:pt>
                <c:pt idx="9">
                  <c:v>94.067599999999999</c:v>
                </c:pt>
                <c:pt idx="10">
                  <c:v>89.286100000000005</c:v>
                </c:pt>
                <c:pt idx="11">
                  <c:v>84.290400000000005</c:v>
                </c:pt>
                <c:pt idx="12">
                  <c:v>81.481800000000007</c:v>
                </c:pt>
                <c:pt idx="13">
                  <c:v>0</c:v>
                </c:pt>
                <c:pt idx="14">
                  <c:v>126.449</c:v>
                </c:pt>
                <c:pt idx="15">
                  <c:v>0</c:v>
                </c:pt>
                <c:pt idx="16">
                  <c:v>0</c:v>
                </c:pt>
                <c:pt idx="17">
                  <c:v>0</c:v>
                </c:pt>
                <c:pt idx="18">
                  <c:v>0</c:v>
                </c:pt>
                <c:pt idx="19">
                  <c:v>69.072000000000003</c:v>
                </c:pt>
                <c:pt idx="20">
                  <c:v>95.187200000000004</c:v>
                </c:pt>
                <c:pt idx="21">
                  <c:v>83.763300000000001</c:v>
                </c:pt>
                <c:pt idx="22">
                  <c:v>61.855200000000004</c:v>
                </c:pt>
                <c:pt idx="23">
                  <c:v>49.0687</c:v>
                </c:pt>
                <c:pt idx="24">
                  <c:v>47.821100000000001</c:v>
                </c:pt>
                <c:pt idx="25">
                  <c:v>340</c:v>
                </c:pt>
                <c:pt idx="26">
                  <c:v>10.525</c:v>
                </c:pt>
                <c:pt idx="27">
                  <c:v>198.79</c:v>
                </c:pt>
                <c:pt idx="28">
                  <c:v>106.92400000000001</c:v>
                </c:pt>
                <c:pt idx="29">
                  <c:v>82.757400000000004</c:v>
                </c:pt>
                <c:pt idx="30">
                  <c:v>101.74299999999999</c:v>
                </c:pt>
                <c:pt idx="31">
                  <c:v>95.7119</c:v>
                </c:pt>
                <c:pt idx="32">
                  <c:v>93.218199999999996</c:v>
                </c:pt>
                <c:pt idx="33">
                  <c:v>0</c:v>
                </c:pt>
                <c:pt idx="34">
                  <c:v>118.48</c:v>
                </c:pt>
                <c:pt idx="35">
                  <c:v>102.711</c:v>
                </c:pt>
                <c:pt idx="36">
                  <c:v>68.888800000000003</c:v>
                </c:pt>
                <c:pt idx="37">
                  <c:v>90.850399999999993</c:v>
                </c:pt>
                <c:pt idx="38">
                  <c:v>100.324</c:v>
                </c:pt>
                <c:pt idx="39">
                  <c:v>0</c:v>
                </c:pt>
                <c:pt idx="40">
                  <c:v>0</c:v>
                </c:pt>
                <c:pt idx="41">
                  <c:v>0</c:v>
                </c:pt>
                <c:pt idx="42">
                  <c:v>0</c:v>
                </c:pt>
                <c:pt idx="43">
                  <c:v>1.69381</c:v>
                </c:pt>
                <c:pt idx="44">
                  <c:v>85.022199999999998</c:v>
                </c:pt>
                <c:pt idx="45">
                  <c:v>77.703199999999995</c:v>
                </c:pt>
                <c:pt idx="46">
                  <c:v>58.0792</c:v>
                </c:pt>
                <c:pt idx="47">
                  <c:v>47.618000000000002</c:v>
                </c:pt>
                <c:pt idx="48">
                  <c:v>47.024999999999999</c:v>
                </c:pt>
                <c:pt idx="49">
                  <c:v>48.753</c:v>
                </c:pt>
                <c:pt idx="50">
                  <c:v>51.064100000000003</c:v>
                </c:pt>
                <c:pt idx="51">
                  <c:v>340</c:v>
                </c:pt>
                <c:pt idx="52">
                  <c:v>221.047</c:v>
                </c:pt>
                <c:pt idx="53">
                  <c:v>86.412999999999997</c:v>
                </c:pt>
                <c:pt idx="54">
                  <c:v>105.992</c:v>
                </c:pt>
                <c:pt idx="55">
                  <c:v>99.595299999999995</c:v>
                </c:pt>
                <c:pt idx="56">
                  <c:v>0</c:v>
                </c:pt>
                <c:pt idx="57">
                  <c:v>0</c:v>
                </c:pt>
                <c:pt idx="58">
                  <c:v>0</c:v>
                </c:pt>
                <c:pt idx="59">
                  <c:v>0</c:v>
                </c:pt>
                <c:pt idx="60">
                  <c:v>165.488</c:v>
                </c:pt>
                <c:pt idx="61">
                  <c:v>302.33600000000001</c:v>
                </c:pt>
                <c:pt idx="62">
                  <c:v>79.9666</c:v>
                </c:pt>
                <c:pt idx="63">
                  <c:v>0</c:v>
                </c:pt>
                <c:pt idx="64">
                  <c:v>0</c:v>
                </c:pt>
                <c:pt idx="65">
                  <c:v>0</c:v>
                </c:pt>
                <c:pt idx="66">
                  <c:v>0</c:v>
                </c:pt>
                <c:pt idx="67">
                  <c:v>97.256200000000007</c:v>
                </c:pt>
                <c:pt idx="68">
                  <c:v>92.733400000000003</c:v>
                </c:pt>
                <c:pt idx="69">
                  <c:v>83.087999999999994</c:v>
                </c:pt>
                <c:pt idx="70">
                  <c:v>61.846699999999998</c:v>
                </c:pt>
                <c:pt idx="71">
                  <c:v>169.03399999999999</c:v>
                </c:pt>
                <c:pt idx="72">
                  <c:v>340</c:v>
                </c:pt>
                <c:pt idx="73">
                  <c:v>77.305400000000006</c:v>
                </c:pt>
                <c:pt idx="74">
                  <c:v>48.690600000000003</c:v>
                </c:pt>
                <c:pt idx="75">
                  <c:v>52.130400000000002</c:v>
                </c:pt>
                <c:pt idx="76">
                  <c:v>0</c:v>
                </c:pt>
                <c:pt idx="77">
                  <c:v>142.66300000000001</c:v>
                </c:pt>
                <c:pt idx="78">
                  <c:v>99.179400000000001</c:v>
                </c:pt>
                <c:pt idx="79">
                  <c:v>92.338099999999997</c:v>
                </c:pt>
                <c:pt idx="80">
                  <c:v>16.142700000000001</c:v>
                </c:pt>
                <c:pt idx="81">
                  <c:v>38.7104</c:v>
                </c:pt>
                <c:pt idx="82">
                  <c:v>190.82400000000001</c:v>
                </c:pt>
                <c:pt idx="83">
                  <c:v>82.037400000000005</c:v>
                </c:pt>
                <c:pt idx="84">
                  <c:v>0</c:v>
                </c:pt>
                <c:pt idx="85">
                  <c:v>146.42099999999999</c:v>
                </c:pt>
                <c:pt idx="86">
                  <c:v>67.351699999999994</c:v>
                </c:pt>
                <c:pt idx="87">
                  <c:v>0</c:v>
                </c:pt>
                <c:pt idx="88">
                  <c:v>0</c:v>
                </c:pt>
                <c:pt idx="89">
                  <c:v>0</c:v>
                </c:pt>
                <c:pt idx="90">
                  <c:v>0</c:v>
                </c:pt>
                <c:pt idx="91">
                  <c:v>0</c:v>
                </c:pt>
                <c:pt idx="92">
                  <c:v>87.381500000000003</c:v>
                </c:pt>
                <c:pt idx="93">
                  <c:v>78.138800000000003</c:v>
                </c:pt>
                <c:pt idx="94">
                  <c:v>57.5961</c:v>
                </c:pt>
                <c:pt idx="95">
                  <c:v>47.2727</c:v>
                </c:pt>
                <c:pt idx="96">
                  <c:v>142.376</c:v>
                </c:pt>
                <c:pt idx="97">
                  <c:v>113.682</c:v>
                </c:pt>
                <c:pt idx="98">
                  <c:v>215.70500000000001</c:v>
                </c:pt>
                <c:pt idx="99">
                  <c:v>137.35599999999999</c:v>
                </c:pt>
                <c:pt idx="100">
                  <c:v>57.39</c:v>
                </c:pt>
                <c:pt idx="101">
                  <c:v>76.092100000000002</c:v>
                </c:pt>
                <c:pt idx="102">
                  <c:v>93.153199999999998</c:v>
                </c:pt>
                <c:pt idx="103">
                  <c:v>0</c:v>
                </c:pt>
                <c:pt idx="104">
                  <c:v>0</c:v>
                </c:pt>
                <c:pt idx="105">
                  <c:v>0</c:v>
                </c:pt>
                <c:pt idx="106">
                  <c:v>0</c:v>
                </c:pt>
                <c:pt idx="107">
                  <c:v>177.55799999999999</c:v>
                </c:pt>
                <c:pt idx="108">
                  <c:v>220.43899999999999</c:v>
                </c:pt>
                <c:pt idx="109">
                  <c:v>11.319699999999999</c:v>
                </c:pt>
                <c:pt idx="110">
                  <c:v>0</c:v>
                </c:pt>
                <c:pt idx="111">
                  <c:v>0</c:v>
                </c:pt>
                <c:pt idx="112">
                  <c:v>0.29656500000000002</c:v>
                </c:pt>
                <c:pt idx="113">
                  <c:v>0</c:v>
                </c:pt>
                <c:pt idx="114">
                  <c:v>33.5152</c:v>
                </c:pt>
                <c:pt idx="115">
                  <c:v>81.570400000000006</c:v>
                </c:pt>
                <c:pt idx="116">
                  <c:v>75.943899999999999</c:v>
                </c:pt>
                <c:pt idx="117">
                  <c:v>67.109200000000001</c:v>
                </c:pt>
                <c:pt idx="118">
                  <c:v>88.141499999999994</c:v>
                </c:pt>
                <c:pt idx="119">
                  <c:v>0</c:v>
                </c:pt>
                <c:pt idx="120">
                  <c:v>340</c:v>
                </c:pt>
                <c:pt idx="121">
                  <c:v>164.185</c:v>
                </c:pt>
                <c:pt idx="122">
                  <c:v>0</c:v>
                </c:pt>
                <c:pt idx="123">
                  <c:v>0</c:v>
                </c:pt>
                <c:pt idx="124">
                  <c:v>117.702</c:v>
                </c:pt>
                <c:pt idx="125">
                  <c:v>64.953900000000004</c:v>
                </c:pt>
                <c:pt idx="126">
                  <c:v>79.566199999999995</c:v>
                </c:pt>
                <c:pt idx="127">
                  <c:v>76.244500000000002</c:v>
                </c:pt>
                <c:pt idx="128">
                  <c:v>41.248699999999999</c:v>
                </c:pt>
                <c:pt idx="129">
                  <c:v>96.560100000000006</c:v>
                </c:pt>
                <c:pt idx="130">
                  <c:v>59.003500000000003</c:v>
                </c:pt>
                <c:pt idx="131">
                  <c:v>0</c:v>
                </c:pt>
                <c:pt idx="132">
                  <c:v>69.231800000000007</c:v>
                </c:pt>
                <c:pt idx="133">
                  <c:v>10.082100000000001</c:v>
                </c:pt>
                <c:pt idx="134">
                  <c:v>0</c:v>
                </c:pt>
                <c:pt idx="135">
                  <c:v>0</c:v>
                </c:pt>
                <c:pt idx="136">
                  <c:v>0</c:v>
                </c:pt>
                <c:pt idx="137">
                  <c:v>0</c:v>
                </c:pt>
                <c:pt idx="138">
                  <c:v>0</c:v>
                </c:pt>
                <c:pt idx="139">
                  <c:v>78.569400000000002</c:v>
                </c:pt>
                <c:pt idx="140">
                  <c:v>83.321700000000007</c:v>
                </c:pt>
                <c:pt idx="141">
                  <c:v>53.244799999999998</c:v>
                </c:pt>
                <c:pt idx="142">
                  <c:v>45.191200000000002</c:v>
                </c:pt>
                <c:pt idx="143">
                  <c:v>34.403399999999998</c:v>
                </c:pt>
                <c:pt idx="144">
                  <c:v>30.448799999999999</c:v>
                </c:pt>
                <c:pt idx="145">
                  <c:v>340</c:v>
                </c:pt>
                <c:pt idx="146">
                  <c:v>142.214</c:v>
                </c:pt>
                <c:pt idx="147">
                  <c:v>54.942500000000003</c:v>
                </c:pt>
                <c:pt idx="148">
                  <c:v>55.563499999999998</c:v>
                </c:pt>
                <c:pt idx="149">
                  <c:v>9.8898100000000007</c:v>
                </c:pt>
                <c:pt idx="150">
                  <c:v>135.91200000000001</c:v>
                </c:pt>
                <c:pt idx="151">
                  <c:v>75.999600000000001</c:v>
                </c:pt>
                <c:pt idx="152">
                  <c:v>71.329499999999996</c:v>
                </c:pt>
                <c:pt idx="153">
                  <c:v>64.421300000000002</c:v>
                </c:pt>
                <c:pt idx="154">
                  <c:v>57.558700000000002</c:v>
                </c:pt>
                <c:pt idx="155">
                  <c:v>0</c:v>
                </c:pt>
                <c:pt idx="156">
                  <c:v>51.572800000000001</c:v>
                </c:pt>
                <c:pt idx="157">
                  <c:v>0</c:v>
                </c:pt>
                <c:pt idx="158">
                  <c:v>0</c:v>
                </c:pt>
                <c:pt idx="159">
                  <c:v>0</c:v>
                </c:pt>
                <c:pt idx="160">
                  <c:v>0</c:v>
                </c:pt>
                <c:pt idx="161">
                  <c:v>0</c:v>
                </c:pt>
                <c:pt idx="162">
                  <c:v>0</c:v>
                </c:pt>
                <c:pt idx="163">
                  <c:v>77.2376</c:v>
                </c:pt>
                <c:pt idx="164">
                  <c:v>79.936400000000006</c:v>
                </c:pt>
                <c:pt idx="165">
                  <c:v>54.309600000000003</c:v>
                </c:pt>
                <c:pt idx="166">
                  <c:v>82.054500000000004</c:v>
                </c:pt>
                <c:pt idx="167">
                  <c:v>0</c:v>
                </c:pt>
              </c:numCache>
            </c:numRef>
          </c:val>
          <c:smooth val="0"/>
          <c:extLst>
            <c:ext xmlns:c16="http://schemas.microsoft.com/office/drawing/2014/chart" uri="{C3380CC4-5D6E-409C-BE32-E72D297353CC}">
              <c16:uniqueId val="{00000001-5E9B-4C3D-B70B-647AE4F5D7A0}"/>
            </c:ext>
          </c:extLst>
        </c:ser>
        <c:dLbls>
          <c:showLegendKey val="0"/>
          <c:showVal val="0"/>
          <c:showCatName val="0"/>
          <c:showSerName val="0"/>
          <c:showPercent val="0"/>
          <c:showBubbleSize val="0"/>
        </c:dLbls>
        <c:marker val="1"/>
        <c:smooth val="0"/>
        <c:axId val="1750651848"/>
        <c:axId val="1750656440"/>
      </c:lineChart>
      <c:lineChart>
        <c:grouping val="standard"/>
        <c:varyColors val="0"/>
        <c:ser>
          <c:idx val="1"/>
          <c:order val="2"/>
          <c:tx>
            <c:v>Price</c:v>
          </c:tx>
          <c:spPr>
            <a:ln w="38100">
              <a:solidFill>
                <a:schemeClr val="accent3"/>
              </a:solidFill>
              <a:prstDash val="dash"/>
            </a:ln>
          </c:spPr>
          <c:marker>
            <c:symbol val="none"/>
          </c:marker>
          <c:val>
            <c:numRef>
              <c:f>'WiW genUnitType RUN30'!$C$34:$C$201</c:f>
              <c:numCache>
                <c:formatCode>0</c:formatCode>
                <c:ptCount val="168"/>
                <c:pt idx="0">
                  <c:v>58.744100000000003</c:v>
                </c:pt>
                <c:pt idx="1">
                  <c:v>58.744100000000003</c:v>
                </c:pt>
                <c:pt idx="2">
                  <c:v>58.744100000000003</c:v>
                </c:pt>
                <c:pt idx="3">
                  <c:v>58.744100000000003</c:v>
                </c:pt>
                <c:pt idx="4">
                  <c:v>65.159099999999995</c:v>
                </c:pt>
                <c:pt idx="5">
                  <c:v>65.159099999999995</c:v>
                </c:pt>
                <c:pt idx="6">
                  <c:v>65.159099999999995</c:v>
                </c:pt>
                <c:pt idx="7">
                  <c:v>77.8035</c:v>
                </c:pt>
                <c:pt idx="8">
                  <c:v>77.8035</c:v>
                </c:pt>
                <c:pt idx="9">
                  <c:v>77.8035</c:v>
                </c:pt>
                <c:pt idx="10">
                  <c:v>77.8035</c:v>
                </c:pt>
                <c:pt idx="11">
                  <c:v>81.073599999999999</c:v>
                </c:pt>
                <c:pt idx="12">
                  <c:v>81.073599999999999</c:v>
                </c:pt>
                <c:pt idx="13">
                  <c:v>81.073599999999999</c:v>
                </c:pt>
                <c:pt idx="14">
                  <c:v>81.073599999999999</c:v>
                </c:pt>
                <c:pt idx="15">
                  <c:v>81.667000000000002</c:v>
                </c:pt>
                <c:pt idx="16">
                  <c:v>86.773700000000005</c:v>
                </c:pt>
                <c:pt idx="17">
                  <c:v>96.126999999999995</c:v>
                </c:pt>
                <c:pt idx="18">
                  <c:v>86.773700000000005</c:v>
                </c:pt>
                <c:pt idx="19">
                  <c:v>84.166399999999996</c:v>
                </c:pt>
                <c:pt idx="20">
                  <c:v>77.948800000000006</c:v>
                </c:pt>
                <c:pt idx="21">
                  <c:v>77.948800000000006</c:v>
                </c:pt>
                <c:pt idx="22">
                  <c:v>68.375600000000006</c:v>
                </c:pt>
                <c:pt idx="23">
                  <c:v>60.406500000000001</c:v>
                </c:pt>
                <c:pt idx="24">
                  <c:v>58.471600000000002</c:v>
                </c:pt>
                <c:pt idx="25">
                  <c:v>58.471600000000002</c:v>
                </c:pt>
                <c:pt idx="26">
                  <c:v>58.471600000000002</c:v>
                </c:pt>
                <c:pt idx="27">
                  <c:v>56.937600000000003</c:v>
                </c:pt>
                <c:pt idx="28">
                  <c:v>56.937600000000003</c:v>
                </c:pt>
                <c:pt idx="29">
                  <c:v>58.471600000000002</c:v>
                </c:pt>
                <c:pt idx="30">
                  <c:v>71.229900000000001</c:v>
                </c:pt>
                <c:pt idx="31">
                  <c:v>77.495099999999994</c:v>
                </c:pt>
                <c:pt idx="32">
                  <c:v>82.166200000000003</c:v>
                </c:pt>
                <c:pt idx="33">
                  <c:v>87.7881</c:v>
                </c:pt>
                <c:pt idx="34">
                  <c:v>87.7881</c:v>
                </c:pt>
                <c:pt idx="35">
                  <c:v>87.7881</c:v>
                </c:pt>
                <c:pt idx="36">
                  <c:v>87.7881</c:v>
                </c:pt>
                <c:pt idx="37">
                  <c:v>87.7881</c:v>
                </c:pt>
                <c:pt idx="38">
                  <c:v>87.7881</c:v>
                </c:pt>
                <c:pt idx="39">
                  <c:v>87.7881</c:v>
                </c:pt>
                <c:pt idx="40">
                  <c:v>92.6828</c:v>
                </c:pt>
                <c:pt idx="41">
                  <c:v>92.6828</c:v>
                </c:pt>
                <c:pt idx="42">
                  <c:v>92.6828</c:v>
                </c:pt>
                <c:pt idx="43">
                  <c:v>87.7881</c:v>
                </c:pt>
                <c:pt idx="44">
                  <c:v>87.7881</c:v>
                </c:pt>
                <c:pt idx="45">
                  <c:v>77.6404</c:v>
                </c:pt>
                <c:pt idx="46">
                  <c:v>77.6404</c:v>
                </c:pt>
                <c:pt idx="47">
                  <c:v>66.760099999999994</c:v>
                </c:pt>
                <c:pt idx="48">
                  <c:v>64.870699999999999</c:v>
                </c:pt>
                <c:pt idx="49">
                  <c:v>64.870699999999999</c:v>
                </c:pt>
                <c:pt idx="50">
                  <c:v>66.760099999999994</c:v>
                </c:pt>
                <c:pt idx="51">
                  <c:v>64.870699999999999</c:v>
                </c:pt>
                <c:pt idx="52">
                  <c:v>64.870699999999999</c:v>
                </c:pt>
                <c:pt idx="53">
                  <c:v>64.870699999999999</c:v>
                </c:pt>
                <c:pt idx="54">
                  <c:v>71.131299999999996</c:v>
                </c:pt>
                <c:pt idx="55">
                  <c:v>87.816400000000002</c:v>
                </c:pt>
                <c:pt idx="56">
                  <c:v>87.879900000000006</c:v>
                </c:pt>
                <c:pt idx="57">
                  <c:v>88.012200000000007</c:v>
                </c:pt>
                <c:pt idx="58">
                  <c:v>87.816400000000002</c:v>
                </c:pt>
                <c:pt idx="59">
                  <c:v>87.816400000000002</c:v>
                </c:pt>
                <c:pt idx="60">
                  <c:v>88.014899999999997</c:v>
                </c:pt>
                <c:pt idx="61">
                  <c:v>87.816400000000002</c:v>
                </c:pt>
                <c:pt idx="62">
                  <c:v>87.816400000000002</c:v>
                </c:pt>
                <c:pt idx="63">
                  <c:v>87.816400000000002</c:v>
                </c:pt>
                <c:pt idx="64">
                  <c:v>92.702799999999996</c:v>
                </c:pt>
                <c:pt idx="65">
                  <c:v>92.702799999999996</c:v>
                </c:pt>
                <c:pt idx="66">
                  <c:v>92.702799999999996</c:v>
                </c:pt>
                <c:pt idx="67">
                  <c:v>87.816400000000002</c:v>
                </c:pt>
                <c:pt idx="68">
                  <c:v>77.660399999999996</c:v>
                </c:pt>
                <c:pt idx="69">
                  <c:v>77.660399999999996</c:v>
                </c:pt>
                <c:pt idx="70">
                  <c:v>77.660399999999996</c:v>
                </c:pt>
                <c:pt idx="71">
                  <c:v>66.901700000000005</c:v>
                </c:pt>
                <c:pt idx="72">
                  <c:v>58.6143</c:v>
                </c:pt>
                <c:pt idx="73">
                  <c:v>58.6143</c:v>
                </c:pt>
                <c:pt idx="74">
                  <c:v>58.6143</c:v>
                </c:pt>
                <c:pt idx="75">
                  <c:v>58.6143</c:v>
                </c:pt>
                <c:pt idx="76">
                  <c:v>58.822200000000002</c:v>
                </c:pt>
                <c:pt idx="77">
                  <c:v>58.6143</c:v>
                </c:pt>
                <c:pt idx="78">
                  <c:v>65.012299999999996</c:v>
                </c:pt>
                <c:pt idx="79">
                  <c:v>74.572599999999994</c:v>
                </c:pt>
                <c:pt idx="80">
                  <c:v>80.740700000000004</c:v>
                </c:pt>
                <c:pt idx="81">
                  <c:v>77.656599999999997</c:v>
                </c:pt>
                <c:pt idx="82">
                  <c:v>77.656599999999997</c:v>
                </c:pt>
                <c:pt idx="83">
                  <c:v>80.926699999999997</c:v>
                </c:pt>
                <c:pt idx="84">
                  <c:v>80.926699999999997</c:v>
                </c:pt>
                <c:pt idx="85">
                  <c:v>80.926699999999997</c:v>
                </c:pt>
                <c:pt idx="86">
                  <c:v>87.100499999999997</c:v>
                </c:pt>
                <c:pt idx="87">
                  <c:v>86.670599999999993</c:v>
                </c:pt>
                <c:pt idx="88">
                  <c:v>89.612200000000001</c:v>
                </c:pt>
                <c:pt idx="89">
                  <c:v>92.844399999999993</c:v>
                </c:pt>
                <c:pt idx="90">
                  <c:v>86.626900000000006</c:v>
                </c:pt>
                <c:pt idx="91">
                  <c:v>86.626900000000006</c:v>
                </c:pt>
                <c:pt idx="92">
                  <c:v>77.802000000000007</c:v>
                </c:pt>
                <c:pt idx="93">
                  <c:v>77.802000000000007</c:v>
                </c:pt>
                <c:pt idx="94">
                  <c:v>77.802000000000007</c:v>
                </c:pt>
                <c:pt idx="95">
                  <c:v>62.848599999999998</c:v>
                </c:pt>
                <c:pt idx="96">
                  <c:v>62.848599999999998</c:v>
                </c:pt>
                <c:pt idx="97">
                  <c:v>62.848599999999998</c:v>
                </c:pt>
                <c:pt idx="98">
                  <c:v>62.848599999999998</c:v>
                </c:pt>
                <c:pt idx="99">
                  <c:v>62.848599999999998</c:v>
                </c:pt>
                <c:pt idx="100">
                  <c:v>62.848599999999998</c:v>
                </c:pt>
                <c:pt idx="101">
                  <c:v>64.946600000000004</c:v>
                </c:pt>
                <c:pt idx="102">
                  <c:v>64.946600000000004</c:v>
                </c:pt>
                <c:pt idx="103">
                  <c:v>77.590900000000005</c:v>
                </c:pt>
                <c:pt idx="104">
                  <c:v>77.590900000000005</c:v>
                </c:pt>
                <c:pt idx="105">
                  <c:v>77.590900000000005</c:v>
                </c:pt>
                <c:pt idx="106">
                  <c:v>77.940700000000007</c:v>
                </c:pt>
                <c:pt idx="107">
                  <c:v>70.784400000000005</c:v>
                </c:pt>
                <c:pt idx="108">
                  <c:v>70.784400000000005</c:v>
                </c:pt>
                <c:pt idx="109">
                  <c:v>70.948800000000006</c:v>
                </c:pt>
                <c:pt idx="110">
                  <c:v>70.948800000000006</c:v>
                </c:pt>
                <c:pt idx="111">
                  <c:v>70.784400000000005</c:v>
                </c:pt>
                <c:pt idx="112">
                  <c:v>70.784400000000005</c:v>
                </c:pt>
                <c:pt idx="113">
                  <c:v>77.590900000000005</c:v>
                </c:pt>
                <c:pt idx="114">
                  <c:v>68.187700000000007</c:v>
                </c:pt>
                <c:pt idx="115">
                  <c:v>68.187700000000007</c:v>
                </c:pt>
                <c:pt idx="116">
                  <c:v>58.736800000000002</c:v>
                </c:pt>
                <c:pt idx="117">
                  <c:v>58.736800000000002</c:v>
                </c:pt>
                <c:pt idx="118">
                  <c:v>0</c:v>
                </c:pt>
                <c:pt idx="119">
                  <c:v>0</c:v>
                </c:pt>
                <c:pt idx="120">
                  <c:v>0</c:v>
                </c:pt>
                <c:pt idx="121">
                  <c:v>0</c:v>
                </c:pt>
                <c:pt idx="122">
                  <c:v>0</c:v>
                </c:pt>
                <c:pt idx="123">
                  <c:v>0</c:v>
                </c:pt>
                <c:pt idx="124">
                  <c:v>0</c:v>
                </c:pt>
                <c:pt idx="125">
                  <c:v>0</c:v>
                </c:pt>
                <c:pt idx="126">
                  <c:v>56.755899999999997</c:v>
                </c:pt>
                <c:pt idx="127">
                  <c:v>64.296700000000001</c:v>
                </c:pt>
                <c:pt idx="128">
                  <c:v>67.928399999999996</c:v>
                </c:pt>
                <c:pt idx="129">
                  <c:v>67.928399999999996</c:v>
                </c:pt>
                <c:pt idx="130">
                  <c:v>77.442800000000005</c:v>
                </c:pt>
                <c:pt idx="131">
                  <c:v>80.712900000000005</c:v>
                </c:pt>
                <c:pt idx="132">
                  <c:v>80.712900000000005</c:v>
                </c:pt>
                <c:pt idx="133">
                  <c:v>80.712900000000005</c:v>
                </c:pt>
                <c:pt idx="134">
                  <c:v>80.712900000000005</c:v>
                </c:pt>
                <c:pt idx="135">
                  <c:v>81.348299999999995</c:v>
                </c:pt>
                <c:pt idx="136">
                  <c:v>81.348299999999995</c:v>
                </c:pt>
                <c:pt idx="137">
                  <c:v>86.412999999999997</c:v>
                </c:pt>
                <c:pt idx="138">
                  <c:v>86.412999999999997</c:v>
                </c:pt>
                <c:pt idx="139">
                  <c:v>77.588099999999997</c:v>
                </c:pt>
                <c:pt idx="140">
                  <c:v>68.056899999999999</c:v>
                </c:pt>
                <c:pt idx="141">
                  <c:v>68.056899999999999</c:v>
                </c:pt>
                <c:pt idx="142">
                  <c:v>68.056899999999999</c:v>
                </c:pt>
                <c:pt idx="143">
                  <c:v>58.209699999999998</c:v>
                </c:pt>
                <c:pt idx="144">
                  <c:v>58.209699999999998</c:v>
                </c:pt>
                <c:pt idx="145">
                  <c:v>58.209699999999998</c:v>
                </c:pt>
                <c:pt idx="146">
                  <c:v>57.375</c:v>
                </c:pt>
                <c:pt idx="147">
                  <c:v>57.375</c:v>
                </c:pt>
                <c:pt idx="148">
                  <c:v>63.966700000000003</c:v>
                </c:pt>
                <c:pt idx="149">
                  <c:v>64.081100000000006</c:v>
                </c:pt>
                <c:pt idx="150">
                  <c:v>64.081100000000006</c:v>
                </c:pt>
                <c:pt idx="151">
                  <c:v>73.0886</c:v>
                </c:pt>
                <c:pt idx="152">
                  <c:v>77.198800000000006</c:v>
                </c:pt>
                <c:pt idx="153">
                  <c:v>77.198800000000006</c:v>
                </c:pt>
                <c:pt idx="154">
                  <c:v>77.198800000000006</c:v>
                </c:pt>
                <c:pt idx="155">
                  <c:v>80.468800000000002</c:v>
                </c:pt>
                <c:pt idx="156">
                  <c:v>80.468800000000002</c:v>
                </c:pt>
                <c:pt idx="157">
                  <c:v>80.468800000000002</c:v>
                </c:pt>
                <c:pt idx="158">
                  <c:v>80.468800000000002</c:v>
                </c:pt>
                <c:pt idx="159">
                  <c:v>81.1327</c:v>
                </c:pt>
                <c:pt idx="160">
                  <c:v>81.1327</c:v>
                </c:pt>
                <c:pt idx="161">
                  <c:v>81.1327</c:v>
                </c:pt>
                <c:pt idx="162">
                  <c:v>81.1327</c:v>
                </c:pt>
                <c:pt idx="163">
                  <c:v>79.940100000000001</c:v>
                </c:pt>
                <c:pt idx="164">
                  <c:v>66.621099999999998</c:v>
                </c:pt>
                <c:pt idx="165">
                  <c:v>66.621099999999998</c:v>
                </c:pt>
                <c:pt idx="166">
                  <c:v>66.621099999999998</c:v>
                </c:pt>
                <c:pt idx="167">
                  <c:v>66.400499999999994</c:v>
                </c:pt>
              </c:numCache>
            </c:numRef>
          </c:val>
          <c:smooth val="0"/>
          <c:extLst>
            <c:ext xmlns:c16="http://schemas.microsoft.com/office/drawing/2014/chart" uri="{C3380CC4-5D6E-409C-BE32-E72D297353CC}">
              <c16:uniqueId val="{00000002-5E9B-4C3D-B70B-647AE4F5D7A0}"/>
            </c:ext>
          </c:extLst>
        </c:ser>
        <c:dLbls>
          <c:showLegendKey val="0"/>
          <c:showVal val="0"/>
          <c:showCatName val="0"/>
          <c:showSerName val="0"/>
          <c:showPercent val="0"/>
          <c:showBubbleSize val="0"/>
        </c:dLbls>
        <c:marker val="1"/>
        <c:smooth val="0"/>
        <c:axId val="1663449856"/>
        <c:axId val="1663448544"/>
      </c:lineChart>
      <c:catAx>
        <c:axId val="1750651848"/>
        <c:scaling>
          <c:orientation val="minMax"/>
        </c:scaling>
        <c:delete val="0"/>
        <c:axPos val="b"/>
        <c:title>
          <c:tx>
            <c:rich>
              <a:bodyPr/>
              <a:lstStyle/>
              <a:p>
                <a:pPr>
                  <a:defRPr/>
                </a:pPr>
                <a:r>
                  <a:rPr lang="en-IE"/>
                  <a:t>Time (day)</a:t>
                </a:r>
              </a:p>
            </c:rich>
          </c:tx>
          <c:overlay val="0"/>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1750656440"/>
        <c:crosses val="autoZero"/>
        <c:auto val="1"/>
        <c:lblAlgn val="ctr"/>
        <c:lblOffset val="100"/>
        <c:tickMarkSkip val="24"/>
        <c:noMultiLvlLbl val="0"/>
      </c:catAx>
      <c:valAx>
        <c:axId val="1750656440"/>
        <c:scaling>
          <c:orientation val="minMax"/>
        </c:scaling>
        <c:delete val="0"/>
        <c:axPos val="l"/>
        <c:title>
          <c:tx>
            <c:rich>
              <a:bodyPr/>
              <a:lstStyle/>
              <a:p>
                <a:pPr>
                  <a:defRPr/>
                </a:pPr>
                <a:r>
                  <a:rPr lang="en-IE" dirty="0"/>
                  <a:t>Price</a:t>
                </a:r>
                <a:r>
                  <a:rPr lang="en-IE" baseline="0" dirty="0"/>
                  <a:t> responsive </a:t>
                </a:r>
                <a:r>
                  <a:rPr lang="en-IE" dirty="0"/>
                  <a:t>space heating, electricity demand,</a:t>
                </a:r>
                <a:r>
                  <a:rPr lang="en-IE" baseline="0" dirty="0"/>
                  <a:t> week in 2030,</a:t>
                </a:r>
                <a:r>
                  <a:rPr lang="en-IE" dirty="0"/>
                  <a:t> MW</a:t>
                </a:r>
              </a:p>
            </c:rich>
          </c:tx>
          <c:overlay val="0"/>
        </c:title>
        <c:numFmt formatCode="0" sourceLinked="1"/>
        <c:majorTickMark val="out"/>
        <c:minorTickMark val="none"/>
        <c:tickLblPos val="nextTo"/>
        <c:spPr>
          <a:noFill/>
          <a:ln>
            <a:solidFill>
              <a:schemeClr val="tx1"/>
            </a:solidFill>
          </a:ln>
          <a:effectLst/>
        </c:spPr>
        <c:txPr>
          <a:bodyPr rot="-60000000" vert="horz"/>
          <a:lstStyle/>
          <a:p>
            <a:pPr>
              <a:defRPr/>
            </a:pPr>
            <a:endParaRPr lang="en-US"/>
          </a:p>
        </c:txPr>
        <c:crossAx val="1750651848"/>
        <c:crosses val="autoZero"/>
        <c:crossBetween val="between"/>
        <c:majorUnit val="100"/>
      </c:valAx>
      <c:valAx>
        <c:axId val="1663448544"/>
        <c:scaling>
          <c:orientation val="minMax"/>
        </c:scaling>
        <c:delete val="0"/>
        <c:axPos val="r"/>
        <c:title>
          <c:tx>
            <c:rich>
              <a:bodyPr/>
              <a:lstStyle/>
              <a:p>
                <a:pPr>
                  <a:defRPr/>
                </a:pPr>
                <a:r>
                  <a:rPr lang="en-IE" dirty="0"/>
                  <a:t>Price, c/kWh</a:t>
                </a:r>
              </a:p>
            </c:rich>
          </c:tx>
          <c:overlay val="0"/>
        </c:title>
        <c:numFmt formatCode="0" sourceLinked="1"/>
        <c:majorTickMark val="out"/>
        <c:minorTickMark val="none"/>
        <c:tickLblPos val="nextTo"/>
        <c:spPr>
          <a:ln>
            <a:solidFill>
              <a:schemeClr val="tx1"/>
            </a:solidFill>
          </a:ln>
        </c:spPr>
        <c:crossAx val="1663449856"/>
        <c:crosses val="max"/>
        <c:crossBetween val="between"/>
        <c:majorUnit val="40"/>
      </c:valAx>
      <c:catAx>
        <c:axId val="1663449856"/>
        <c:scaling>
          <c:orientation val="minMax"/>
        </c:scaling>
        <c:delete val="1"/>
        <c:axPos val="b"/>
        <c:majorTickMark val="out"/>
        <c:minorTickMark val="none"/>
        <c:tickLblPos val="nextTo"/>
        <c:crossAx val="1663448544"/>
        <c:crosses val="autoZero"/>
        <c:auto val="1"/>
        <c:lblAlgn val="ctr"/>
        <c:lblOffset val="100"/>
        <c:noMultiLvlLbl val="0"/>
      </c:catAx>
    </c:plotArea>
    <c:legend>
      <c:legendPos val="b"/>
      <c:layout>
        <c:manualLayout>
          <c:xMode val="edge"/>
          <c:yMode val="edge"/>
          <c:x val="0.12907153816066999"/>
          <c:y val="1.1575980517202066E-3"/>
          <c:w val="0.76692139631632061"/>
          <c:h val="9.9869330315262725E-2"/>
        </c:manualLayout>
      </c:layout>
      <c:overlay val="0"/>
      <c:spPr>
        <a:noFill/>
        <a:ln>
          <a:noFill/>
        </a:ln>
        <a:effectLst/>
      </c:spPr>
      <c:txPr>
        <a:bodyPr rot="0" vert="horz"/>
        <a:lstStyle/>
        <a:p>
          <a:pPr>
            <a:defRPr/>
          </a:pPr>
          <a:endParaRPr lang="en-US"/>
        </a:p>
      </c:txPr>
    </c:legend>
    <c:plotVisOnly val="1"/>
    <c:dispBlanksAs val="gap"/>
    <c:showDLblsOverMax val="0"/>
    <c:extLst/>
  </c:chart>
  <c:txPr>
    <a:bodyPr/>
    <a:lstStyle/>
    <a:p>
      <a:pPr>
        <a:defRPr sz="1800" b="0">
          <a:latin typeface="+mn-lt"/>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0.10986</cdr:x>
      <cdr:y>0.82695</cdr:y>
    </cdr:from>
    <cdr:to>
      <cdr:x>0.98027</cdr:x>
      <cdr:y>0.89878</cdr:y>
    </cdr:to>
    <cdr:pic>
      <cdr:nvPicPr>
        <cdr:cNvPr id="2" name="Picture 1">
          <a:extLst xmlns:a="http://schemas.openxmlformats.org/drawingml/2006/main">
            <a:ext uri="{FF2B5EF4-FFF2-40B4-BE49-F238E27FC236}">
              <a16:creationId xmlns:a16="http://schemas.microsoft.com/office/drawing/2014/main" id="{97A36FCE-5366-4C43-8979-080E064ECA1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21554" t="83496" r="21115" b="11812"/>
        <a:stretch xmlns:a="http://schemas.openxmlformats.org/drawingml/2006/main"/>
      </cdr:blipFill>
      <cdr:spPr>
        <a:xfrm xmlns:a="http://schemas.openxmlformats.org/drawingml/2006/main">
          <a:off x="866431" y="3814601"/>
          <a:ext cx="6864626" cy="33130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85BB3A-6916-46CE-8D45-F53ECCFB5BAE}" type="datetimeFigureOut">
              <a:rPr lang="en-US" smtClean="0"/>
              <a:t>6/8/2021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D67C23-2CDC-43D8-BF2D-81CE9CAC5EFC}" type="slidenum">
              <a:rPr lang="en-US" smtClean="0"/>
              <a:t>‹#›</a:t>
            </a:fld>
            <a:endParaRPr lang="en-US"/>
          </a:p>
        </p:txBody>
      </p:sp>
    </p:spTree>
    <p:extLst>
      <p:ext uri="{BB962C8B-B14F-4D97-AF65-F5344CB8AC3E}">
        <p14:creationId xmlns:p14="http://schemas.microsoft.com/office/powerpoint/2010/main" val="48808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1</a:t>
            </a:fld>
            <a:endParaRPr lang="en-US"/>
          </a:p>
        </p:txBody>
      </p:sp>
    </p:spTree>
    <p:extLst>
      <p:ext uri="{BB962C8B-B14F-4D97-AF65-F5344CB8AC3E}">
        <p14:creationId xmlns:p14="http://schemas.microsoft.com/office/powerpoint/2010/main" val="117061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Operational constraints and their impact on curtailment and trade</a:t>
            </a:r>
          </a:p>
        </p:txBody>
      </p:sp>
      <p:sp>
        <p:nvSpPr>
          <p:cNvPr id="4" name="Slide Number Placeholder 3"/>
          <p:cNvSpPr>
            <a:spLocks noGrp="1"/>
          </p:cNvSpPr>
          <p:nvPr>
            <p:ph type="sldNum" sz="quarter" idx="5"/>
          </p:nvPr>
        </p:nvSpPr>
        <p:spPr/>
        <p:txBody>
          <a:bodyPr/>
          <a:lstStyle/>
          <a:p>
            <a:fld id="{DFD67C23-2CDC-43D8-BF2D-81CE9CAC5EFC}" type="slidenum">
              <a:rPr lang="en-US" smtClean="0"/>
              <a:t>10</a:t>
            </a:fld>
            <a:endParaRPr lang="en-US"/>
          </a:p>
        </p:txBody>
      </p:sp>
    </p:spTree>
    <p:extLst>
      <p:ext uri="{BB962C8B-B14F-4D97-AF65-F5344CB8AC3E}">
        <p14:creationId xmlns:p14="http://schemas.microsoft.com/office/powerpoint/2010/main" val="300780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a week in winter taken from the central scenario, with 1 GW solar, 3.5 GW of offshore wind and 7.4 GW of onshore 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a:t>
            </a:r>
            <a:r>
              <a:rPr lang="en-US" baseline="0" dirty="0"/>
              <a:t> w</a:t>
            </a:r>
            <a:r>
              <a:rPr lang="en-US" dirty="0"/>
              <a:t>ind power picks</a:t>
            </a:r>
            <a:r>
              <a:rPr lang="en-US" baseline="0" dirty="0"/>
              <a:t> up as the week continues,</a:t>
            </a:r>
            <a:r>
              <a:rPr lang="en-US" dirty="0"/>
              <a:t> increasing from 1 GW to 8.4 GW on day 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correlation between onshore wind and offshore is high on this day at 0.93 </a:t>
            </a:r>
          </a:p>
          <a:p>
            <a:endParaRPr lang="en-US" dirty="0"/>
          </a:p>
          <a:p>
            <a:r>
              <a:rPr lang="en-US" dirty="0"/>
              <a:t>At</a:t>
            </a:r>
            <a:r>
              <a:rPr lang="en-US" baseline="0" dirty="0"/>
              <a:t> peak wind output, </a:t>
            </a:r>
            <a:r>
              <a:rPr lang="en-US" dirty="0"/>
              <a:t>SNSP rises to 85%, </a:t>
            </a:r>
          </a:p>
          <a:p>
            <a:r>
              <a:rPr lang="en-US" dirty="0"/>
              <a:t>but the dynamic </a:t>
            </a:r>
            <a:r>
              <a:rPr lang="en-US" dirty="0" err="1"/>
              <a:t>RoCoF</a:t>
            </a:r>
            <a:r>
              <a:rPr lang="en-US" dirty="0"/>
              <a:t> constraint ensures a minimum rotational inertia of 18.6</a:t>
            </a:r>
            <a:r>
              <a:rPr lang="en-US" baseline="0" dirty="0"/>
              <a:t> GW</a:t>
            </a:r>
            <a:r>
              <a:rPr lang="en-US" dirty="0"/>
              <a:t> is</a:t>
            </a:r>
            <a:r>
              <a:rPr lang="en-US" baseline="0" dirty="0"/>
              <a:t> </a:t>
            </a:r>
            <a:r>
              <a:rPr lang="en-US" sz="1200" kern="1200" dirty="0">
                <a:solidFill>
                  <a:schemeClr val="tx1"/>
                </a:solidFill>
                <a:effectLst/>
                <a:latin typeface="+mn-lt"/>
                <a:ea typeface="+mn-ea"/>
                <a:cs typeface="+mn-cs"/>
              </a:rPr>
              <a:t>provided by 6 CCGT plants in the Republic, a new peaking plant (900 MW), pumped storage and hydro (</a:t>
            </a:r>
            <a:r>
              <a:rPr lang="en-I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 GW).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a:t>
            </a:r>
            <a:r>
              <a:rPr lang="en-US" sz="1200" kern="1200" baseline="0" dirty="0">
                <a:solidFill>
                  <a:schemeClr val="tx1"/>
                </a:solidFill>
                <a:effectLst/>
                <a:latin typeface="+mn-lt"/>
                <a:ea typeface="+mn-ea"/>
                <a:cs typeface="+mn-cs"/>
              </a:rPr>
              <a:t> periods of high wind on day 5 and 6 we would expect the price to fall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11</a:t>
            </a:fld>
            <a:endParaRPr lang="en-US"/>
          </a:p>
        </p:txBody>
      </p:sp>
    </p:spTree>
    <p:extLst>
      <p:ext uri="{BB962C8B-B14F-4D97-AF65-F5344CB8AC3E}">
        <p14:creationId xmlns:p14="http://schemas.microsoft.com/office/powerpoint/2010/main" val="200957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baseline="0" dirty="0"/>
              <a:t>During periods of low wind and high demand and day 2 and 3, there are price spikes as more expensive peaking plants required.</a:t>
            </a:r>
          </a:p>
          <a:p>
            <a:pPr marL="0" indent="0">
              <a:buNone/>
            </a:pPr>
            <a:r>
              <a:rPr lang="en-US" baseline="0" dirty="0"/>
              <a:t>This followed by a drop in prices on day 5 as renewable generation from wind outstrips demand </a:t>
            </a:r>
          </a:p>
          <a:p>
            <a:pPr marL="0" indent="0">
              <a:buNone/>
            </a:pPr>
            <a:endParaRPr lang="en-US" baseline="0" dirty="0"/>
          </a:p>
          <a:p>
            <a:pPr marL="0" indent="0">
              <a:buNone/>
            </a:pPr>
            <a:r>
              <a:rPr lang="en-US" baseline="0" dirty="0"/>
              <a:t>As prices fall to zero, we would expect to start exporting at maximum capacity. Assuming that the prices in GB and Europe are greater than zero.</a:t>
            </a:r>
          </a:p>
          <a:p>
            <a:pPr marL="0" indent="0">
              <a:buNone/>
            </a:pPr>
            <a:endParaRPr lang="en-US" baseline="0" dirty="0"/>
          </a:p>
        </p:txBody>
      </p:sp>
      <p:sp>
        <p:nvSpPr>
          <p:cNvPr id="4" name="Slide Number Placeholder 3"/>
          <p:cNvSpPr>
            <a:spLocks noGrp="1"/>
          </p:cNvSpPr>
          <p:nvPr>
            <p:ph type="sldNum" sz="quarter" idx="10"/>
          </p:nvPr>
        </p:nvSpPr>
        <p:spPr/>
        <p:txBody>
          <a:bodyPr/>
          <a:lstStyle/>
          <a:p>
            <a:fld id="{DFD67C23-2CDC-43D8-BF2D-81CE9CAC5EFC}" type="slidenum">
              <a:rPr lang="en-US" smtClean="0"/>
              <a:t>12</a:t>
            </a:fld>
            <a:endParaRPr lang="en-US"/>
          </a:p>
        </p:txBody>
      </p:sp>
    </p:spTree>
    <p:extLst>
      <p:ext uri="{BB962C8B-B14F-4D97-AF65-F5344CB8AC3E}">
        <p14:creationId xmlns:p14="http://schemas.microsoft.com/office/powerpoint/2010/main" val="50186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This slide illustrates what is happening on the interconnectors with GB in orange and France in yellow.</a:t>
            </a:r>
          </a:p>
          <a:p>
            <a:endParaRPr lang="en-US" baseline="0" dirty="0"/>
          </a:p>
          <a:p>
            <a:r>
              <a:rPr lang="en-US" baseline="0" dirty="0"/>
              <a:t>In the first half of the week with low wind and solar, and the electricity prices are peaking in Ireland in the early evening, </a:t>
            </a:r>
          </a:p>
          <a:p>
            <a:r>
              <a:rPr lang="en-US" baseline="0" dirty="0"/>
              <a:t>the model assumes we import at maximum capacity from France where the price is assumed to be less expensive.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Imports from GB are also nearing maximum 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are more sensitive to renewable production in Ireland due to the assumption of imports from France being prioritized due to lower prices in France.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wind picks up over the week, imports decline and by day 5 we start to export are our prices fall to zero.</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a sample week of extremes however.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the year as a whole, there tends to be more renewable generation on average in Ireland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Annual figures suggest that we export to France at maximum capacity a third of the year and to GB around half of the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Whereas imports at maximum capacity from France occur only 20% of the year and 1% for GB.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 the high scenario, we export slightly less and import slightly more due to higher prices in Ireland with greater electrification of demand.</a:t>
            </a:r>
          </a:p>
          <a:p>
            <a:endParaRPr lang="en-US" dirty="0"/>
          </a:p>
          <a:p>
            <a:endParaRPr lang="en-US" b="1" baseline="0" dirty="0"/>
          </a:p>
          <a:p>
            <a:endParaRPr lang="en-US" b="1" baseline="0" dirty="0"/>
          </a:p>
          <a:p>
            <a:endParaRPr lang="en-US" dirty="0"/>
          </a:p>
        </p:txBody>
      </p:sp>
      <p:sp>
        <p:nvSpPr>
          <p:cNvPr id="4" name="Slide Number Placeholder 3"/>
          <p:cNvSpPr>
            <a:spLocks noGrp="1"/>
          </p:cNvSpPr>
          <p:nvPr>
            <p:ph type="sldNum" sz="quarter" idx="10"/>
          </p:nvPr>
        </p:nvSpPr>
        <p:spPr/>
        <p:txBody>
          <a:bodyPr/>
          <a:lstStyle/>
          <a:p>
            <a:fld id="{DFD67C23-2CDC-43D8-BF2D-81CE9CAC5EFC}" type="slidenum">
              <a:rPr lang="en-US" smtClean="0"/>
              <a:t>13</a:t>
            </a:fld>
            <a:endParaRPr lang="en-US"/>
          </a:p>
        </p:txBody>
      </p:sp>
    </p:spTree>
    <p:extLst>
      <p:ext uri="{BB962C8B-B14F-4D97-AF65-F5344CB8AC3E}">
        <p14:creationId xmlns:p14="http://schemas.microsoft.com/office/powerpoint/2010/main" val="212960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450 MW of new installed battery capacity in the central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charged, batteries provide upward reserve up to 50% of full capacity</a:t>
            </a:r>
            <a:r>
              <a:rPr lang="en-US" sz="1200" kern="1200" baseline="0" dirty="0">
                <a:solidFill>
                  <a:schemeClr val="tx1"/>
                </a:solidFill>
                <a:effectLst/>
                <a:latin typeface="+mn-lt"/>
                <a:ea typeface="+mn-ea"/>
                <a:cs typeface="+mn-cs"/>
              </a:rPr>
              <a:t> and </a:t>
            </a:r>
            <a:r>
              <a:rPr lang="en-IE" sz="1200" kern="1200" dirty="0">
                <a:solidFill>
                  <a:schemeClr val="tx1"/>
                </a:solidFill>
                <a:effectLst/>
                <a:latin typeface="+mn-lt"/>
                <a:ea typeface="+mn-ea"/>
                <a:cs typeface="+mn-cs"/>
              </a:rPr>
              <a:t>act as a source of flexibility to a grid, providing negative and positive load when needed</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Batteries generate and charge in line with high and low prices over the course of the day, providing opportunity for energy arbitrage. </a:t>
            </a:r>
          </a:p>
          <a:p>
            <a:endParaRPr lang="en-US" baseline="0" dirty="0"/>
          </a:p>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14</a:t>
            </a:fld>
            <a:endParaRPr lang="en-US"/>
          </a:p>
        </p:txBody>
      </p:sp>
    </p:spTree>
    <p:extLst>
      <p:ext uri="{BB962C8B-B14F-4D97-AF65-F5344CB8AC3E}">
        <p14:creationId xmlns:p14="http://schemas.microsoft.com/office/powerpoint/2010/main" val="88754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metric we are using is</a:t>
                </a:r>
                <a:r>
                  <a:rPr lang="en-US" sz="1200" kern="1200" baseline="0" dirty="0">
                    <a:solidFill>
                      <a:schemeClr val="tx1"/>
                    </a:solidFill>
                    <a:effectLst/>
                    <a:latin typeface="+mn-lt"/>
                    <a:ea typeface="+mn-ea"/>
                    <a:cs typeface="+mn-cs"/>
                  </a:rPr>
                  <a:t> the market value factor.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illustrates the price </a:t>
                </a:r>
                <a:r>
                  <a:rPr lang="en-US" sz="1200" b="1" kern="1200" baseline="0" dirty="0">
                    <a:solidFill>
                      <a:schemeClr val="tx1"/>
                    </a:solidFill>
                    <a:effectLst/>
                    <a:latin typeface="+mn-lt"/>
                    <a:ea typeface="+mn-ea"/>
                    <a:cs typeface="+mn-cs"/>
                  </a:rPr>
                  <a:t>(excluding subsidies and tariffs) </a:t>
                </a:r>
                <a:r>
                  <a:rPr lang="en-US" sz="1200" kern="1200" baseline="0" dirty="0">
                    <a:solidFill>
                      <a:schemeClr val="tx1"/>
                    </a:solidFill>
                    <a:effectLst/>
                    <a:latin typeface="+mn-lt"/>
                    <a:ea typeface="+mn-ea"/>
                    <a:cs typeface="+mn-cs"/>
                  </a:rPr>
                  <a:t>that different technologies are receiving in the market, compared to average prices.</a:t>
                </a:r>
              </a:p>
              <a:p>
                <a:r>
                  <a:rPr lang="en-US" sz="1200" kern="1200" baseline="0" dirty="0">
                    <a:solidFill>
                      <a:schemeClr val="tx1"/>
                    </a:solidFill>
                    <a:effectLst/>
                    <a:latin typeface="+mn-lt"/>
                    <a:ea typeface="+mn-ea"/>
                    <a:cs typeface="+mn-cs"/>
                  </a:rPr>
                  <a:t>If the MVF is less than 1, it indicates electricity is being sold when it less than the average price</a:t>
                </a:r>
              </a:p>
              <a:p>
                <a:r>
                  <a:rPr lang="en-US" sz="1200" kern="1200" baseline="0" dirty="0">
                    <a:solidFill>
                      <a:schemeClr val="tx1"/>
                    </a:solidFill>
                    <a:effectLst/>
                    <a:latin typeface="+mn-lt"/>
                    <a:ea typeface="+mn-ea"/>
                    <a:cs typeface="+mn-cs"/>
                  </a:rPr>
                  <a:t>If it’s higher than 1, electricity is being sold at times when the electricity price is higher than average.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Net Present Value measures the sum of cash flows (revenue excluding capacity payments and system services - operating costs) discounted to today's money (due to interest, risk).  </a:t>
                </a:r>
              </a:p>
              <a:p>
                <a:r>
                  <a:rPr lang="en-US" sz="1200" kern="1200" baseline="0" dirty="0">
                    <a:solidFill>
                      <a:schemeClr val="tx1"/>
                    </a:solidFill>
                    <a:effectLst/>
                    <a:latin typeface="+mn-lt"/>
                    <a:ea typeface="+mn-ea"/>
                    <a:cs typeface="+mn-cs"/>
                  </a:rPr>
                  <a:t>And subtracting the original investment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 represents the discount rate for different renewable energy technology types in Ireland and has been taken from Grant Thornton’s 2019 survey of investors.</a:t>
                </a:r>
              </a:p>
              <a:p>
                <a:r>
                  <a:rPr lang="en-US" sz="1200" kern="1200" baseline="0" dirty="0">
                    <a:solidFill>
                      <a:schemeClr val="tx1"/>
                    </a:solidFill>
                    <a:effectLst/>
                    <a:latin typeface="+mn-lt"/>
                    <a:ea typeface="+mn-ea"/>
                    <a:cs typeface="+mn-cs"/>
                  </a:rPr>
                  <a:t>The discount rate is lowest for solar energy (5.5%), then wind (6.5%) and biomass (9%). OCGT is assumed to have a similar risk profile to biomass.</a:t>
                </a: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kern="1200" baseline="0" dirty="0">
                  <a:solidFill>
                    <a:schemeClr val="tx1"/>
                  </a:solidFill>
                  <a:effectLst/>
                  <a:latin typeface="+mn-lt"/>
                  <a:ea typeface="+mn-ea"/>
                  <a:cs typeface="+mn-cs"/>
                </a:endParaRPr>
              </a:p>
              <a:p>
                <a:endParaRPr lang="en-IE" dirty="0"/>
              </a:p>
              <a:p>
                <a:endParaRPr lang="en-IE"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limited levels of economical storage in electricity markets, the location and time of day that electricity is generated has an impact on how much it is worth.  </a:t>
                </a:r>
              </a:p>
              <a:p>
                <a:r>
                  <a:rPr lang="en-US" sz="1200" kern="1200" dirty="0" smtClean="0">
                    <a:solidFill>
                      <a:schemeClr val="tx1"/>
                    </a:solidFill>
                    <a:effectLst/>
                    <a:latin typeface="+mn-lt"/>
                    <a:ea typeface="+mn-ea"/>
                    <a:cs typeface="+mn-cs"/>
                  </a:rPr>
                  <a:t>The market value is the revenue that an investor earns from selling output on power markets excluding subsidies or feed-in tariffs. </a:t>
                </a:r>
              </a:p>
              <a:p>
                <a:r>
                  <a:rPr lang="en-US" sz="1200" kern="1200" dirty="0" smtClean="0">
                    <a:solidFill>
                      <a:schemeClr val="tx1"/>
                    </a:solidFill>
                    <a:effectLst/>
                    <a:latin typeface="+mn-lt"/>
                    <a:ea typeface="+mn-ea"/>
                    <a:cs typeface="+mn-cs"/>
                  </a:rPr>
                  <a:t>The market value factor (MVF) compares market revenues using the predicted marginal price against revenue using the annual average price in 2030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a:t>
                </a:r>
                <a:r>
                  <a:rPr lang="en-US" sz="1200" i="0" kern="1200">
                    <a:solidFill>
                      <a:schemeClr val="tx1"/>
                    </a:solidFill>
                    <a:effectLst/>
                    <a:latin typeface="+mn-lt"/>
                    <a:ea typeface="+mn-ea"/>
                    <a:cs typeface="+mn-cs"/>
                  </a:rPr>
                  <a:t>"p</a:t>
                </a:r>
                <a:r>
                  <a:rPr lang="en-US" sz="1200" i="0" kern="1200">
                    <a:solidFill>
                      <a:schemeClr val="tx1"/>
                    </a:solidFill>
                    <a:effectLst/>
                    <a:latin typeface="Cambria Math" panose="02040503050406030204" pitchFamily="18" charset="0"/>
                    <a:ea typeface="+mn-ea"/>
                    <a:cs typeface="+mn-cs"/>
                  </a:rPr>
                  <a:t>" </a:t>
                </a:r>
                <a:r>
                  <a:rPr lang="en-IE"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mn-lt"/>
                    <a:ea typeface="+mn-ea"/>
                    <a:cs typeface="+mn-cs"/>
                  </a:rPr>
                  <a:t>"t</a:t>
                </a:r>
                <a:r>
                  <a:rPr lang="en-US" sz="1200"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mn-lt"/>
                    <a:ea typeface="+mn-ea"/>
                    <a:cs typeface="+mn-cs"/>
                  </a:rPr>
                  <a:t>"pred</a:t>
                </a:r>
                <a:r>
                  <a:rPr lang="en-US" sz="1200" i="0" kern="1200">
                    <a:solidFill>
                      <a:schemeClr val="tx1"/>
                    </a:solidFill>
                    <a:effectLst/>
                    <a:latin typeface="Cambria Math" panose="02040503050406030204" pitchFamily="18" charset="0"/>
                    <a:ea typeface="+mn-ea"/>
                    <a:cs typeface="+mn-cs"/>
                  </a:rPr>
                  <a:t>" </a:t>
                </a:r>
                <a:r>
                  <a:rPr lang="en-US" sz="1200" kern="1200" dirty="0">
                    <a:solidFill>
                      <a:schemeClr val="tx1"/>
                    </a:solidFill>
                    <a:effectLst/>
                    <a:latin typeface="+mn-lt"/>
                    <a:ea typeface="+mn-ea"/>
                    <a:cs typeface="+mn-cs"/>
                  </a:rPr>
                  <a:t> is the predicted price every hour, </a:t>
                </a:r>
                <a:r>
                  <a:rPr lang="en-US" sz="1200" i="0" kern="1200">
                    <a:solidFill>
                      <a:schemeClr val="tx1"/>
                    </a:solidFill>
                    <a:effectLst/>
                    <a:latin typeface="+mn-lt"/>
                    <a:ea typeface="+mn-ea"/>
                    <a:cs typeface="+mn-cs"/>
                  </a:rPr>
                  <a:t>"p</a:t>
                </a:r>
                <a:r>
                  <a:rPr lang="en-US" sz="1200" i="0" kern="1200">
                    <a:solidFill>
                      <a:schemeClr val="tx1"/>
                    </a:solidFill>
                    <a:effectLst/>
                    <a:latin typeface="Cambria Math" panose="02040503050406030204" pitchFamily="18" charset="0"/>
                    <a:ea typeface="+mn-ea"/>
                    <a:cs typeface="+mn-cs"/>
                  </a:rPr>
                  <a:t>" </a:t>
                </a:r>
                <a:r>
                  <a:rPr lang="en-IE"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mn-lt"/>
                    <a:ea typeface="+mn-ea"/>
                    <a:cs typeface="+mn-cs"/>
                  </a:rPr>
                  <a:t>"t</a:t>
                </a:r>
                <a:r>
                  <a:rPr lang="en-US" sz="1200"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mn-lt"/>
                    <a:ea typeface="+mn-ea"/>
                    <a:cs typeface="+mn-cs"/>
                  </a:rPr>
                  <a:t>"mean</a:t>
                </a:r>
                <a:r>
                  <a:rPr lang="en-US" sz="1200" i="0" kern="1200">
                    <a:solidFill>
                      <a:schemeClr val="tx1"/>
                    </a:solidFill>
                    <a:effectLst/>
                    <a:latin typeface="Cambria Math" panose="02040503050406030204" pitchFamily="18" charset="0"/>
                    <a:ea typeface="+mn-ea"/>
                    <a:cs typeface="+mn-cs"/>
                  </a:rPr>
                  <a:t>" </a:t>
                </a:r>
                <a:r>
                  <a:rPr lang="en-US" sz="1200" kern="1200" dirty="0">
                    <a:solidFill>
                      <a:schemeClr val="tx1"/>
                    </a:solidFill>
                    <a:effectLst/>
                    <a:latin typeface="+mn-lt"/>
                    <a:ea typeface="+mn-ea"/>
                    <a:cs typeface="+mn-cs"/>
                  </a:rPr>
                  <a:t> is the average annual price and </a:t>
                </a:r>
                <a:r>
                  <a:rPr lang="en-US" sz="1200" i="0" kern="1200">
                    <a:solidFill>
                      <a:schemeClr val="tx1"/>
                    </a:solidFill>
                    <a:effectLst/>
                    <a:latin typeface="+mn-lt"/>
                    <a:ea typeface="+mn-ea"/>
                    <a:cs typeface="+mn-cs"/>
                  </a:rPr>
                  <a:t>"q</a:t>
                </a:r>
                <a:r>
                  <a:rPr lang="en-US" sz="1200" i="0" kern="1200">
                    <a:solidFill>
                      <a:schemeClr val="tx1"/>
                    </a:solidFill>
                    <a:effectLst/>
                    <a:latin typeface="Cambria Math" panose="02040503050406030204" pitchFamily="18" charset="0"/>
                    <a:ea typeface="+mn-ea"/>
                    <a:cs typeface="+mn-cs"/>
                  </a:rPr>
                  <a:t>" </a:t>
                </a:r>
                <a:r>
                  <a:rPr lang="en-IE" sz="1200" i="0"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mn-lt"/>
                    <a:ea typeface="+mn-ea"/>
                    <a:cs typeface="+mn-cs"/>
                  </a:rPr>
                  <a:t>"t</a:t>
                </a:r>
                <a:r>
                  <a:rPr lang="en-US" sz="1200"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mn-lt"/>
                    <a:ea typeface="+mn-ea"/>
                    <a:cs typeface="+mn-cs"/>
                  </a:rPr>
                  <a:t>"u</a:t>
                </a:r>
                <a:r>
                  <a:rPr lang="en-US" sz="1200" i="0" kern="1200">
                    <a:solidFill>
                      <a:schemeClr val="tx1"/>
                    </a:solidFill>
                    <a:effectLst/>
                    <a:latin typeface="Cambria Math" panose="02040503050406030204" pitchFamily="18" charset="0"/>
                    <a:ea typeface="+mn-ea"/>
                    <a:cs typeface="+mn-cs"/>
                  </a:rPr>
                  <a:t>"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output per generating unit each hour of the year. A MVF less than one indicates electricity is being sold when it is worth less than the average, highlighting the problem of cannibalization of profits that renewables face in the current market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r>
                  <a:rPr lang="en-US" dirty="0" smtClean="0"/>
                  <a:t>At present,</a:t>
                </a:r>
              </a:p>
              <a:p>
                <a:r>
                  <a:rPr lang="en-US" dirty="0" smtClean="0"/>
                  <a:t>Prices represent</a:t>
                </a:r>
                <a:r>
                  <a:rPr lang="en-US" baseline="0" dirty="0" smtClean="0"/>
                  <a:t> SRMC of supplying electricity</a:t>
                </a:r>
                <a:endParaRPr lang="en-US" dirty="0" smtClean="0"/>
              </a:p>
              <a:p>
                <a:r>
                  <a:rPr lang="en-US" sz="1200" b="0" i="0" u="none" strike="noStrike" kern="1200" baseline="0" dirty="0" smtClean="0">
                    <a:solidFill>
                      <a:schemeClr val="tx1"/>
                    </a:solidFill>
                    <a:latin typeface="+mn-lt"/>
                    <a:ea typeface="+mn-ea"/>
                    <a:cs typeface="+mn-cs"/>
                  </a:rPr>
                  <a:t>Price expectations are supposed to provide incentives to support efficient energy investments</a:t>
                </a:r>
                <a:endParaRPr lang="en-IE" dirty="0" smtClean="0"/>
              </a:p>
              <a:p>
                <a:endParaRPr lang="en-IE" dirty="0"/>
              </a:p>
            </p:txBody>
          </p:sp>
        </mc:Fallback>
      </mc:AlternateContent>
      <p:sp>
        <p:nvSpPr>
          <p:cNvPr id="4" name="Slide Number Placeholder 3"/>
          <p:cNvSpPr>
            <a:spLocks noGrp="1"/>
          </p:cNvSpPr>
          <p:nvPr>
            <p:ph type="sldNum" sz="quarter" idx="10"/>
          </p:nvPr>
        </p:nvSpPr>
        <p:spPr/>
        <p:txBody>
          <a:bodyPr/>
          <a:lstStyle/>
          <a:p>
            <a:fld id="{DFD67C23-2CDC-43D8-BF2D-81CE9CAC5EFC}" type="slidenum">
              <a:rPr lang="en-US" smtClean="0"/>
              <a:t>15</a:t>
            </a:fld>
            <a:endParaRPr lang="en-US"/>
          </a:p>
        </p:txBody>
      </p:sp>
    </p:spTree>
    <p:extLst>
      <p:ext uri="{BB962C8B-B14F-4D97-AF65-F5344CB8AC3E}">
        <p14:creationId xmlns:p14="http://schemas.microsoft.com/office/powerpoint/2010/main" val="61835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Wind</a:t>
            </a:r>
            <a:r>
              <a:rPr lang="en-US" sz="1200" b="1" kern="1200" baseline="0" dirty="0">
                <a:solidFill>
                  <a:schemeClr val="tx1"/>
                </a:solidFill>
                <a:effectLst/>
                <a:latin typeface="+mn-lt"/>
                <a:ea typeface="+mn-ea"/>
                <a:cs typeface="+mn-cs"/>
              </a:rPr>
              <a:t> has the lowest MVF at around 0.8 due to the fact that </a:t>
            </a:r>
            <a:r>
              <a:rPr lang="en-US" sz="1200" b="0" i="0" u="none" strike="noStrike" kern="1200" baseline="0" dirty="0">
                <a:solidFill>
                  <a:schemeClr val="tx1"/>
                </a:solidFill>
                <a:latin typeface="+mn-lt"/>
                <a:ea typeface="+mn-ea"/>
                <a:cs typeface="+mn-cs"/>
              </a:rPr>
              <a:t>it is non-</a:t>
            </a:r>
            <a:r>
              <a:rPr lang="en-US" sz="1200" b="0" i="0" u="none" strike="noStrike" kern="1200" baseline="0" dirty="0" err="1">
                <a:solidFill>
                  <a:schemeClr val="tx1"/>
                </a:solidFill>
                <a:latin typeface="+mn-lt"/>
                <a:ea typeface="+mn-ea"/>
                <a:cs typeface="+mn-cs"/>
              </a:rPr>
              <a:t>dispatchable</a:t>
            </a:r>
            <a:r>
              <a:rPr lang="en-US" sz="1200" b="0" i="0" u="none" strike="noStrike" kern="1200" baseline="0" dirty="0">
                <a:solidFill>
                  <a:schemeClr val="tx1"/>
                </a:solidFill>
                <a:latin typeface="+mn-lt"/>
                <a:ea typeface="+mn-ea"/>
                <a:cs typeface="+mn-cs"/>
              </a:rPr>
              <a:t> so there is </a:t>
            </a:r>
            <a:r>
              <a:rPr lang="en-US" sz="1200" b="0" i="0" u="none" strike="noStrike" kern="1200" baseline="0" dirty="0" err="1">
                <a:solidFill>
                  <a:schemeClr val="tx1"/>
                </a:solidFill>
                <a:latin typeface="+mn-lt"/>
                <a:ea typeface="+mn-ea"/>
                <a:cs typeface="+mn-cs"/>
              </a:rPr>
              <a:t>amismatch</a:t>
            </a:r>
            <a:r>
              <a:rPr lang="en-US" sz="1200" b="0" i="0" u="none" strike="noStrike" kern="1200" baseline="0" dirty="0">
                <a:solidFill>
                  <a:schemeClr val="tx1"/>
                </a:solidFill>
                <a:latin typeface="+mn-lt"/>
                <a:ea typeface="+mn-ea"/>
                <a:cs typeface="+mn-cs"/>
              </a:rPr>
              <a:t> with electricity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 well as the fact that very high wind penetration lead to periods of zero prices</a:t>
            </a:r>
            <a:endParaRPr lang="en-US" sz="1200" b="1"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In the high scenario, the MVF for wind falls</a:t>
            </a:r>
            <a:r>
              <a:rPr lang="en-US" sz="1200" b="1" kern="1200" dirty="0">
                <a:solidFill>
                  <a:schemeClr val="tx1"/>
                </a:solidFill>
                <a:effectLst/>
                <a:latin typeface="+mn-lt"/>
                <a:ea typeface="+mn-ea"/>
                <a:cs typeface="+mn-cs"/>
              </a:rPr>
              <a:t> due to curtailment of wind (or excess wind being discarded) </a:t>
            </a:r>
            <a:r>
              <a:rPr lang="en-US" sz="1200" b="1" kern="1200" baseline="0" dirty="0">
                <a:solidFill>
                  <a:schemeClr val="tx1"/>
                </a:solidFill>
                <a:effectLst/>
                <a:latin typeface="+mn-lt"/>
                <a:ea typeface="+mn-ea"/>
                <a:cs typeface="+mn-cs"/>
              </a:rPr>
              <a:t>with higher installed capacity.</a:t>
            </a:r>
            <a:r>
              <a:rPr lang="en-US"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Solar</a:t>
            </a:r>
            <a:r>
              <a:rPr lang="en-US" sz="1200" b="0" kern="1200" baseline="0" dirty="0">
                <a:solidFill>
                  <a:schemeClr val="tx1"/>
                </a:solidFill>
                <a:effectLst/>
                <a:latin typeface="+mn-lt"/>
                <a:ea typeface="+mn-ea"/>
                <a:cs typeface="+mn-cs"/>
              </a:rPr>
              <a:t> has a MVF of 1.1 </a:t>
            </a:r>
            <a:r>
              <a:rPr lang="en-US" sz="1200" kern="1200" dirty="0">
                <a:solidFill>
                  <a:schemeClr val="tx1"/>
                </a:solidFill>
                <a:effectLst/>
                <a:latin typeface="+mn-lt"/>
                <a:ea typeface="+mn-ea"/>
                <a:cs typeface="+mn-cs"/>
              </a:rPr>
              <a:t>due to </a:t>
            </a:r>
            <a:r>
              <a:rPr lang="en-US" sz="1200" b="1" kern="1200" dirty="0">
                <a:solidFill>
                  <a:schemeClr val="tx1"/>
                </a:solidFill>
                <a:effectLst/>
                <a:latin typeface="+mn-lt"/>
                <a:ea typeface="+mn-ea"/>
                <a:cs typeface="+mn-cs"/>
              </a:rPr>
              <a:t>daylight hours coinciding with slightly higher than average prices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falls</a:t>
            </a:r>
            <a:r>
              <a:rPr lang="en-US" sz="1200" kern="1200" baseline="0" dirty="0">
                <a:solidFill>
                  <a:schemeClr val="tx1"/>
                </a:solidFill>
                <a:effectLst/>
                <a:latin typeface="+mn-lt"/>
                <a:ea typeface="+mn-ea"/>
                <a:cs typeface="+mn-cs"/>
              </a:rPr>
              <a:t> to 1 with more solar capacity installed.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Studies that have looked at very high solar installed capacity have seen the MVF for solar fall to 0.4, due to the issue of cannibalizing its own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Wind power is less susceptible to this issue due its output being more</a:t>
            </a:r>
            <a:r>
              <a:rPr lang="en-US" sz="1200" kern="1200" baseline="0" dirty="0">
                <a:solidFill>
                  <a:schemeClr val="tx1"/>
                </a:solidFill>
                <a:effectLst/>
                <a:latin typeface="+mn-lt"/>
                <a:ea typeface="+mn-ea"/>
                <a:cs typeface="+mn-cs"/>
              </a:rPr>
              <a:t> distributed across 24 hours</a:t>
            </a:r>
            <a:endParaRPr lang="en-I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OCGTs have the highest MVF reaching</a:t>
            </a:r>
            <a:r>
              <a:rPr lang="en-US" sz="1200" kern="1200" baseline="0" dirty="0">
                <a:solidFill>
                  <a:schemeClr val="tx1"/>
                </a:solidFill>
                <a:effectLst/>
                <a:latin typeface="+mn-lt"/>
                <a:ea typeface="+mn-ea"/>
                <a:cs typeface="+mn-cs"/>
              </a:rPr>
              <a:t> 4.4 in the high scenario</a:t>
            </a:r>
            <a:r>
              <a:rPr lang="en-US" sz="1200" kern="1200" dirty="0">
                <a:solidFill>
                  <a:schemeClr val="tx1"/>
                </a:solidFill>
                <a:effectLst/>
                <a:latin typeface="+mn-lt"/>
                <a:ea typeface="+mn-ea"/>
                <a:cs typeface="+mn-cs"/>
              </a:rPr>
              <a:t> due to their electricity being sold during times of scarcity,</a:t>
            </a:r>
            <a:r>
              <a:rPr lang="en-US" sz="1200" kern="1200" baseline="0" dirty="0">
                <a:solidFill>
                  <a:schemeClr val="tx1"/>
                </a:solidFill>
                <a:effectLst/>
                <a:latin typeface="+mn-lt"/>
                <a:ea typeface="+mn-ea"/>
                <a:cs typeface="+mn-cs"/>
              </a:rPr>
              <a:t> which are much more frequent with a higher share  of variable renewables.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D67C23-2CDC-43D8-BF2D-81CE9CAC5EFC}" type="slidenum">
              <a:rPr lang="en-US" smtClean="0"/>
              <a:t>16</a:t>
            </a:fld>
            <a:endParaRPr lang="en-US"/>
          </a:p>
        </p:txBody>
      </p:sp>
    </p:spTree>
    <p:extLst>
      <p:ext uri="{BB962C8B-B14F-4D97-AF65-F5344CB8AC3E}">
        <p14:creationId xmlns:p14="http://schemas.microsoft.com/office/powerpoint/2010/main" val="1905473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a:t>
            </a:r>
            <a:r>
              <a:rPr lang="en-IE" baseline="0" dirty="0"/>
              <a:t> interpreting Net Present Value, if the result is positive, project is deemed viable, if negative, the project would loose money.</a:t>
            </a:r>
          </a:p>
          <a:p>
            <a:r>
              <a:rPr lang="en-IE" baseline="0" dirty="0"/>
              <a:t>In this case, we are making the simplifying assumption that investment is taking place in a market which already has 70% variable renewables and therefore has a similar price profile every year of the lifetime of the project.</a:t>
            </a:r>
          </a:p>
          <a:p>
            <a:r>
              <a:rPr lang="en-IE" baseline="0" dirty="0"/>
              <a:t> </a:t>
            </a:r>
          </a:p>
          <a:p>
            <a:r>
              <a:rPr lang="en-IE" baseline="0" dirty="0"/>
              <a:t>In the central scenario, wind is profitable with a small difference due to investment costs in capital. </a:t>
            </a:r>
          </a:p>
          <a:p>
            <a:r>
              <a:rPr lang="en-IE" baseline="0" dirty="0"/>
              <a:t>In the high scenario, NPV turns negative for wind in the high cost scenario </a:t>
            </a:r>
          </a:p>
          <a:p>
            <a:r>
              <a:rPr lang="en-IE" baseline="0" dirty="0"/>
              <a:t>due to curtailment of wind increasing from </a:t>
            </a:r>
            <a:r>
              <a:rPr lang="en-IE" b="1" baseline="0" dirty="0"/>
              <a:t>10 to 12% </a:t>
            </a:r>
          </a:p>
          <a:p>
            <a:r>
              <a:rPr lang="en-IE" b="1" baseline="0" dirty="0"/>
              <a:t>which </a:t>
            </a:r>
            <a:r>
              <a:rPr lang="en-IE" baseline="0" dirty="0"/>
              <a:t>reduces revenue per kWh for wind from 38c to 36c.</a:t>
            </a:r>
          </a:p>
          <a:p>
            <a:endParaRPr lang="en-IE" baseline="0" dirty="0"/>
          </a:p>
          <a:p>
            <a:r>
              <a:rPr lang="en-IE" baseline="0" dirty="0"/>
              <a:t>Whether solar is profitable in a perfectly competitive energy only market will depend on how far installation costs will fall. The high scenario is over double that of the low cost scenario.</a:t>
            </a:r>
          </a:p>
          <a:p>
            <a:r>
              <a:rPr lang="en-IE" baseline="0" dirty="0"/>
              <a:t>Biomass is prioritised in the model, with a high load factor, and is therefore also projected to just about break even. The high discount rate is the driving factor for biomass being close to the line.</a:t>
            </a:r>
          </a:p>
          <a:p>
            <a:r>
              <a:rPr lang="en-IE" baseline="0" dirty="0"/>
              <a:t>OCGTs however will be in need of alternative revenue streams to incentivise investment.</a:t>
            </a:r>
          </a:p>
          <a:p>
            <a:endParaRPr lang="en-US" baseline="0" dirty="0"/>
          </a:p>
          <a:p>
            <a:r>
              <a:rPr lang="en-US" baseline="0" dirty="0"/>
              <a:t>This is a simplified market however.</a:t>
            </a:r>
          </a:p>
          <a:p>
            <a:r>
              <a:rPr lang="en-US" baseline="0" dirty="0"/>
              <a:t>In reality, if targets are met, renewable electricity will increase from 40% of gross consumption in 2020 to 70% by 2030 and potentially up to 100% beyond that. </a:t>
            </a:r>
          </a:p>
          <a:p>
            <a:r>
              <a:rPr lang="en-US" baseline="0" dirty="0"/>
              <a:t>A more comprehensive NPV analysis using results from 2040 installed capacity projections is something we’re going to look at next.</a:t>
            </a:r>
          </a:p>
        </p:txBody>
      </p:sp>
      <p:sp>
        <p:nvSpPr>
          <p:cNvPr id="4" name="Slide Number Placeholder 3"/>
          <p:cNvSpPr>
            <a:spLocks noGrp="1"/>
          </p:cNvSpPr>
          <p:nvPr>
            <p:ph type="sldNum" sz="quarter" idx="10"/>
          </p:nvPr>
        </p:nvSpPr>
        <p:spPr/>
        <p:txBody>
          <a:bodyPr/>
          <a:lstStyle/>
          <a:p>
            <a:fld id="{DFD67C23-2CDC-43D8-BF2D-81CE9CAC5EFC}" type="slidenum">
              <a:rPr lang="en-US" smtClean="0"/>
              <a:t>17</a:t>
            </a:fld>
            <a:endParaRPr lang="en-US"/>
          </a:p>
        </p:txBody>
      </p:sp>
    </p:spTree>
    <p:extLst>
      <p:ext uri="{BB962C8B-B14F-4D97-AF65-F5344CB8AC3E}">
        <p14:creationId xmlns:p14="http://schemas.microsoft.com/office/powerpoint/2010/main" val="218856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FD67C23-2CDC-43D8-BF2D-81CE9CAC5EFC}" type="slidenum">
              <a:rPr lang="en-US" smtClean="0"/>
              <a:t>18</a:t>
            </a:fld>
            <a:endParaRPr lang="en-US"/>
          </a:p>
        </p:txBody>
      </p:sp>
    </p:spTree>
    <p:extLst>
      <p:ext uri="{BB962C8B-B14F-4D97-AF65-F5344CB8AC3E}">
        <p14:creationId xmlns:p14="http://schemas.microsoft.com/office/powerpoint/2010/main" val="3836852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see with a flexible heat load, renewable technologies are more likely to be profitable in an energy only market </a:t>
            </a:r>
          </a:p>
          <a:p>
            <a:r>
              <a:rPr lang="en-US" baseline="0" dirty="0"/>
              <a:t>Due to less curtailment or electricity produced in ‘excess’ of demand</a:t>
            </a:r>
          </a:p>
        </p:txBody>
      </p:sp>
      <p:sp>
        <p:nvSpPr>
          <p:cNvPr id="4" name="Slide Number Placeholder 3"/>
          <p:cNvSpPr>
            <a:spLocks noGrp="1"/>
          </p:cNvSpPr>
          <p:nvPr>
            <p:ph type="sldNum" sz="quarter" idx="10"/>
          </p:nvPr>
        </p:nvSpPr>
        <p:spPr/>
        <p:txBody>
          <a:bodyPr/>
          <a:lstStyle/>
          <a:p>
            <a:fld id="{DFD67C23-2CDC-43D8-BF2D-81CE9CAC5EFC}" type="slidenum">
              <a:rPr lang="en-US" smtClean="0"/>
              <a:t>19</a:t>
            </a:fld>
            <a:endParaRPr lang="en-US"/>
          </a:p>
        </p:txBody>
      </p:sp>
    </p:spTree>
    <p:extLst>
      <p:ext uri="{BB962C8B-B14F-4D97-AF65-F5344CB8AC3E}">
        <p14:creationId xmlns:p14="http://schemas.microsoft.com/office/powerpoint/2010/main" val="215259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Context to the research question</a:t>
            </a:r>
          </a:p>
        </p:txBody>
      </p:sp>
      <p:sp>
        <p:nvSpPr>
          <p:cNvPr id="4" name="Slide Number Placeholder 3"/>
          <p:cNvSpPr>
            <a:spLocks noGrp="1"/>
          </p:cNvSpPr>
          <p:nvPr>
            <p:ph type="sldNum" sz="quarter" idx="10"/>
          </p:nvPr>
        </p:nvSpPr>
        <p:spPr/>
        <p:txBody>
          <a:bodyPr/>
          <a:lstStyle/>
          <a:p>
            <a:fld id="{DFD67C23-2CDC-43D8-BF2D-81CE9CAC5EFC}" type="slidenum">
              <a:rPr lang="en-US" smtClean="0"/>
              <a:t>2</a:t>
            </a:fld>
            <a:endParaRPr lang="en-US"/>
          </a:p>
        </p:txBody>
      </p:sp>
    </p:spTree>
    <p:extLst>
      <p:ext uri="{BB962C8B-B14F-4D97-AF65-F5344CB8AC3E}">
        <p14:creationId xmlns:p14="http://schemas.microsoft.com/office/powerpoint/2010/main" val="382934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RES-E can be up to 3 times the size of the load in the high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Demand shaping (including data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could help (if </a:t>
            </a:r>
            <a:r>
              <a:rPr lang="en-US" sz="1200" b="0" i="0" kern="1200" dirty="0" err="1">
                <a:solidFill>
                  <a:schemeClr val="tx1"/>
                </a:solidFill>
                <a:effectLst/>
                <a:latin typeface="+mn-lt"/>
                <a:ea typeface="+mn-ea"/>
                <a:cs typeface="+mn-cs"/>
              </a:rPr>
              <a:t>incentivised</a:t>
            </a:r>
            <a:r>
              <a:rPr lang="en-US" sz="1200" b="0" i="0" kern="1200" dirty="0">
                <a:solidFill>
                  <a:schemeClr val="tx1"/>
                </a:solidFill>
                <a:effectLst/>
                <a:latin typeface="+mn-lt"/>
                <a:ea typeface="+mn-ea"/>
                <a:cs typeface="+mn-cs"/>
              </a:rPr>
              <a:t>), more storage could help (if </a:t>
            </a:r>
            <a:r>
              <a:rPr lang="en-US" sz="1200" b="0" i="0" kern="1200" dirty="0" err="1">
                <a:solidFill>
                  <a:schemeClr val="tx1"/>
                </a:solidFill>
                <a:effectLst/>
                <a:latin typeface="+mn-lt"/>
                <a:ea typeface="+mn-ea"/>
                <a:cs typeface="+mn-cs"/>
              </a:rPr>
              <a:t>incentivised</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volume of curtailed energy also suggests value of long-term storage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Future work will consider the impact of load</a:t>
            </a:r>
            <a:r>
              <a:rPr lang="en-US" sz="1200" b="0" i="0" kern="1200" baseline="0" dirty="0">
                <a:solidFill>
                  <a:schemeClr val="tx1"/>
                </a:solidFill>
                <a:effectLst/>
                <a:latin typeface="+mn-lt"/>
                <a:ea typeface="+mn-ea"/>
                <a:cs typeface="+mn-cs"/>
              </a:rPr>
              <a:t> shifting potential in the heating and transport sectors.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However, the question of incentivizing load shifting behavior remains.</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also adequacy questions - for a RES based system, how do you cope with several days when it is not windy or sunny, and how do you encourage conventional generation to hang around for such periods (while remaining profitable)?</a:t>
            </a:r>
            <a:br>
              <a:rPr lang="en-US" dirty="0"/>
            </a:br>
            <a:endParaRPr lang="en-IE" dirty="0"/>
          </a:p>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20</a:t>
            </a:fld>
            <a:endParaRPr lang="en-US"/>
          </a:p>
        </p:txBody>
      </p:sp>
    </p:spTree>
    <p:extLst>
      <p:ext uri="{BB962C8B-B14F-4D97-AF65-F5344CB8AC3E}">
        <p14:creationId xmlns:p14="http://schemas.microsoft.com/office/powerpoint/2010/main" val="304377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21</a:t>
            </a:fld>
            <a:endParaRPr lang="en-US"/>
          </a:p>
        </p:txBody>
      </p:sp>
    </p:spTree>
    <p:extLst>
      <p:ext uri="{BB962C8B-B14F-4D97-AF65-F5344CB8AC3E}">
        <p14:creationId xmlns:p14="http://schemas.microsoft.com/office/powerpoint/2010/main" val="410185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ASHP have a temp dep coefficient of performance ranging from 2.5 to 4.5, with peaks in the daily demand for heating in the early morning and evening </a:t>
            </a:r>
          </a:p>
          <a:p>
            <a:endParaRPr lang="en-IE" b="1" dirty="0"/>
          </a:p>
        </p:txBody>
      </p:sp>
      <p:sp>
        <p:nvSpPr>
          <p:cNvPr id="4" name="Slide Number Placeholder 3"/>
          <p:cNvSpPr>
            <a:spLocks noGrp="1"/>
          </p:cNvSpPr>
          <p:nvPr>
            <p:ph type="sldNum" sz="quarter" idx="10"/>
          </p:nvPr>
        </p:nvSpPr>
        <p:spPr/>
        <p:txBody>
          <a:bodyPr/>
          <a:lstStyle/>
          <a:p>
            <a:fld id="{DFD67C23-2CDC-43D8-BF2D-81CE9CAC5EFC}" type="slidenum">
              <a:rPr lang="en-US" smtClean="0"/>
              <a:t>22</a:t>
            </a:fld>
            <a:endParaRPr lang="en-US"/>
          </a:p>
        </p:txBody>
      </p:sp>
    </p:spTree>
    <p:extLst>
      <p:ext uri="{BB962C8B-B14F-4D97-AF65-F5344CB8AC3E}">
        <p14:creationId xmlns:p14="http://schemas.microsoft.com/office/powerpoint/2010/main" val="74095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ea typeface="Calibri" panose="020F0502020204030204" pitchFamily="34" charset="0"/>
                <a:cs typeface="Times New Roman" panose="02020603050405020304" pitchFamily="18" charset="0"/>
              </a:rPr>
              <a:t>As the share of variable renewables increases, there is a higher risk of ‘dispatch down’ during periods of high wind and low demand when operational constraints are activated to ensure the stability of the grid, increased periods of network congestion may occur, and the power generated by renewable wind and solar may far outstrip the system’s capacity to absorb the electricity being produced at certain times.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In the central RESE scenario, electricity produced by wind and solar is greater than the total Irish load for around 30% of the time.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If the installed capacity of offshore wind on the island is increased from 3.5 GW to 5 GW, and solar from ~750 MW to 2 GW, the share of the time that the net load (or load minus wind and solar generation) is negative increases from 30% to 39%, which could result in a loss of profitability for individual units relying on energy-only markets if their electricity cannot be sold. </a:t>
            </a:r>
            <a:endParaRPr lang="en-US" baseline="0" dirty="0"/>
          </a:p>
        </p:txBody>
      </p:sp>
      <p:sp>
        <p:nvSpPr>
          <p:cNvPr id="4" name="Slide Number Placeholder 3"/>
          <p:cNvSpPr>
            <a:spLocks noGrp="1"/>
          </p:cNvSpPr>
          <p:nvPr>
            <p:ph type="sldNum" sz="quarter" idx="10"/>
          </p:nvPr>
        </p:nvSpPr>
        <p:spPr/>
        <p:txBody>
          <a:bodyPr/>
          <a:lstStyle/>
          <a:p>
            <a:fld id="{DFD67C23-2CDC-43D8-BF2D-81CE9CAC5EFC}" type="slidenum">
              <a:rPr lang="en-US" smtClean="0"/>
              <a:t>23</a:t>
            </a:fld>
            <a:endParaRPr lang="en-US"/>
          </a:p>
        </p:txBody>
      </p:sp>
    </p:spTree>
    <p:extLst>
      <p:ext uri="{BB962C8B-B14F-4D97-AF65-F5344CB8AC3E}">
        <p14:creationId xmlns:p14="http://schemas.microsoft.com/office/powerpoint/2010/main" val="52874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Rapid changes in power sector to meet increasingly ambitious targets for decarbonisation </a:t>
            </a:r>
          </a:p>
          <a:p>
            <a:r>
              <a:rPr lang="en-US" b="0" i="0" dirty="0">
                <a:effectLst/>
                <a:latin typeface="Google Sans"/>
              </a:rPr>
              <a:t>In the electricity sector, in countries without significant hydro resources, this can imply a very high share of wind and solar power</a:t>
            </a:r>
          </a:p>
          <a:p>
            <a:r>
              <a:rPr lang="en-US" b="0" i="0" dirty="0">
                <a:effectLst/>
                <a:latin typeface="Google Sans"/>
              </a:rPr>
              <a:t>Variable RES-E from sources such as onshore and offshore wind and solar power, </a:t>
            </a:r>
            <a:r>
              <a:rPr lang="en-IE" dirty="0"/>
              <a:t>requires flexibility, interconnection, storage</a:t>
            </a:r>
            <a:r>
              <a:rPr lang="en-US" b="0" i="0" dirty="0">
                <a:effectLst/>
                <a:latin typeface="Google Sans"/>
              </a:rPr>
              <a:t>In order to ensure operational security and ensure power can meet demand at all times</a:t>
            </a:r>
          </a:p>
          <a:p>
            <a:r>
              <a:rPr lang="en-US" b="0" i="0" dirty="0">
                <a:effectLst/>
                <a:latin typeface="Google Sans"/>
              </a:rPr>
              <a:t>There is a question over market mechanisms since energy markets that exist today were designed for dispatchable generation to meet demand…</a:t>
            </a:r>
          </a:p>
          <a:p>
            <a:r>
              <a:rPr lang="en-IE" dirty="0"/>
              <a:t>And not renewables with a short run marginal cost of near zero.</a:t>
            </a:r>
          </a:p>
          <a:p>
            <a:endParaRPr lang="en-US" b="0" i="0" dirty="0">
              <a:effectLst/>
              <a:latin typeface="Google Sans"/>
            </a:endParaRPr>
          </a:p>
          <a:p>
            <a:endParaRPr lang="en-US" b="0" i="0" dirty="0">
              <a:effectLst/>
              <a:latin typeface="Google Sans"/>
            </a:endParaRPr>
          </a:p>
          <a:p>
            <a:endParaRPr lang="en-IE" dirty="0"/>
          </a:p>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3</a:t>
            </a:fld>
            <a:endParaRPr lang="en-US"/>
          </a:p>
        </p:txBody>
      </p:sp>
    </p:spTree>
    <p:extLst>
      <p:ext uri="{BB962C8B-B14F-4D97-AF65-F5344CB8AC3E}">
        <p14:creationId xmlns:p14="http://schemas.microsoft.com/office/powerpoint/2010/main" val="246463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To conduct my research, I am using the unit commitment (start up and shut down) and economic dispatch (power output) model Backbone.</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Backbone</a:t>
            </a:r>
            <a:r>
              <a:rPr lang="en-US" baseline="0" dirty="0"/>
              <a:t> w</a:t>
            </a:r>
            <a:r>
              <a:rPr lang="en-US" dirty="0"/>
              <a:t>as first</a:t>
            </a:r>
            <a:r>
              <a:rPr lang="en-US" baseline="0" dirty="0"/>
              <a:t> created by VTT in Finland to model the Nordic power system and has since been adapted to the Irish system</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Backbone is a complex model with a wide range of potential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can see the objective function here, which </a:t>
            </a:r>
            <a:r>
              <a:rPr lang="en-US" baseline="0" dirty="0"/>
              <a:t>determines the least cost manner to schedule generation to meet demand, subject to a range of operating and physical constraints such the size and ramping speed of generators.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model can be used for long term investment modelling (parameters in green), stochastic modelling (including a probability function in blue), or as a scheduling model by leaving the input for these parameters blank.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 scheduling model is useful for shorter time horizons (say one year) at a greater level of temporal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look at the year 2030 at a hourly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r>
              <a:rPr lang="en-US" sz="1200" b="1" baseline="0" dirty="0"/>
              <a:t> </a:t>
            </a:r>
            <a:r>
              <a:rPr lang="en-US" b="1" dirty="0"/>
              <a:t>Costs in Irish scheduling model: </a:t>
            </a:r>
          </a:p>
          <a:p>
            <a:pPr marL="0" indent="0">
              <a:buNone/>
            </a:pPr>
            <a:r>
              <a:rPr lang="en-US" b="1" dirty="0"/>
              <a:t>	start-up, fuel, emissions, and penalty costs</a:t>
            </a:r>
          </a:p>
          <a:p>
            <a:pPr marL="0" indent="0">
              <a:buNone/>
            </a:pPr>
            <a:endParaRPr lang="en-US" b="1" dirty="0"/>
          </a:p>
          <a:p>
            <a:r>
              <a:rPr lang="en-US" b="1" dirty="0"/>
              <a:t>Gas price and technology lifespans from DBEIS</a:t>
            </a:r>
          </a:p>
          <a:p>
            <a:r>
              <a:rPr lang="en-IE" b="1" dirty="0"/>
              <a:t>€</a:t>
            </a:r>
            <a:r>
              <a:rPr lang="en-US" b="1" dirty="0"/>
              <a:t>35 ETS price</a:t>
            </a:r>
          </a:p>
          <a:p>
            <a:r>
              <a:rPr lang="en-US" b="1" dirty="0"/>
              <a:t>Technology costs from TIMES model</a:t>
            </a:r>
          </a:p>
          <a:p>
            <a:r>
              <a:rPr lang="en-US" b="1" dirty="0"/>
              <a:t>Discount rates from Grant Thornton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r>
              <a:rPr lang="en-US" b="1" dirty="0"/>
              <a:t>Penalty costs occur</a:t>
            </a:r>
            <a:r>
              <a:rPr lang="en-US" b="1" baseline="0" dirty="0"/>
              <a:t> </a:t>
            </a:r>
            <a:r>
              <a:rPr lang="en-US" b="1" dirty="0"/>
              <a:t>for energy imbalances or violations of reserve requirements at a node</a:t>
            </a:r>
          </a:p>
          <a:p>
            <a:r>
              <a:rPr lang="en-US" b="1" dirty="0"/>
              <a:t>DSM in place to</a:t>
            </a:r>
            <a:r>
              <a:rPr lang="en-US" b="1" baseline="0" dirty="0"/>
              <a:t> prevent infeasibilities</a:t>
            </a:r>
            <a:endParaRPr lang="en-US" b="1" dirty="0"/>
          </a:p>
          <a:p>
            <a:endParaRPr lang="en-US" b="1" dirty="0"/>
          </a:p>
          <a:p>
            <a:r>
              <a:rPr lang="en-US" b="1" dirty="0"/>
              <a:t>Department for Business, Energy &amp; Industrial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DFD67C23-2CDC-43D8-BF2D-81CE9CAC5EFC}" type="slidenum">
              <a:rPr lang="en-US" smtClean="0"/>
              <a:t>4</a:t>
            </a:fld>
            <a:endParaRPr lang="en-US"/>
          </a:p>
        </p:txBody>
      </p:sp>
    </p:spTree>
    <p:extLst>
      <p:ext uri="{BB962C8B-B14F-4D97-AF65-F5344CB8AC3E}">
        <p14:creationId xmlns:p14="http://schemas.microsoft.com/office/powerpoint/2010/main" val="371940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Energy types have their own ‘node’ where the energy generated and consumed must balance, represented by the circle in the schematic.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a:t>
            </a:r>
            <a:r>
              <a:rPr lang="en-US" sz="1200" b="0" i="0" u="none" strike="noStrike" kern="1200" baseline="0" dirty="0">
                <a:solidFill>
                  <a:schemeClr val="tx1"/>
                </a:solidFill>
                <a:latin typeface="+mn-lt"/>
                <a:ea typeface="+mn-ea"/>
                <a:cs typeface="+mn-cs"/>
              </a:rPr>
              <a:t>eneration ‘units’ within nodes can convert energy from one type to another (e.g. gas to electricity) at a given rate of efficiency.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Separate nodes of the same energy type are connected by lines which allow energy to be transferred within a ‘grid’</a:t>
            </a:r>
          </a:p>
          <a:p>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5</a:t>
            </a:fld>
            <a:endParaRPr lang="en-US"/>
          </a:p>
        </p:txBody>
      </p:sp>
    </p:spTree>
    <p:extLst>
      <p:ext uri="{BB962C8B-B14F-4D97-AF65-F5344CB8AC3E}">
        <p14:creationId xmlns:p14="http://schemas.microsoft.com/office/powerpoint/2010/main" val="365711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We have used Ireland as a case study. </a:t>
            </a:r>
          </a:p>
          <a:p>
            <a:pPr defTabSz="931774">
              <a:defRPr/>
            </a:pPr>
            <a:r>
              <a:rPr lang="en-US" dirty="0"/>
              <a:t>It is an interesting case study as it has one of the highest medium term ambitions for variable renewable power, </a:t>
            </a:r>
          </a:p>
          <a:p>
            <a:pPr defTabSz="931774">
              <a:defRPr/>
            </a:pPr>
            <a:r>
              <a:rPr lang="en-US" dirty="0"/>
              <a:t>But is quite an isolated system off the west coast of Europe.</a:t>
            </a:r>
          </a:p>
          <a:p>
            <a:pPr defTabSz="931774">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FD67C23-2CDC-43D8-BF2D-81CE9CAC5EFC}" type="slidenum">
              <a:rPr lang="en-US" smtClean="0"/>
              <a:t>6</a:t>
            </a:fld>
            <a:endParaRPr lang="en-US"/>
          </a:p>
        </p:txBody>
      </p:sp>
    </p:spTree>
    <p:extLst>
      <p:ext uri="{BB962C8B-B14F-4D97-AF65-F5344CB8AC3E}">
        <p14:creationId xmlns:p14="http://schemas.microsoft.com/office/powerpoint/2010/main" val="308711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dirty="0"/>
              <a:t>The Climate Action Plan for</a:t>
            </a:r>
            <a:r>
              <a:rPr lang="en-US" baseline="0" dirty="0"/>
              <a:t> Ireland identifies key targets for the electricity sector by 2030:</a:t>
            </a:r>
          </a:p>
          <a:p>
            <a:pPr marL="0" indent="0">
              <a:buNone/>
            </a:pPr>
            <a:r>
              <a:rPr lang="en-US" dirty="0"/>
              <a:t>- These</a:t>
            </a:r>
            <a:r>
              <a:rPr lang="en-US" baseline="0" dirty="0"/>
              <a:t> include r</a:t>
            </a:r>
            <a:r>
              <a:rPr lang="en-US" dirty="0"/>
              <a:t>educing</a:t>
            </a:r>
            <a:r>
              <a:rPr lang="en-US" baseline="0" dirty="0"/>
              <a:t> emissions</a:t>
            </a:r>
            <a:endParaRPr lang="en-US" dirty="0"/>
          </a:p>
          <a:p>
            <a:pPr marL="0" indent="0">
              <a:buNone/>
            </a:pPr>
            <a:r>
              <a:rPr lang="en-US" dirty="0"/>
              <a:t>- Phasing out</a:t>
            </a:r>
            <a:r>
              <a:rPr lang="en-US" baseline="0" dirty="0"/>
              <a:t> coal and peat</a:t>
            </a:r>
          </a:p>
          <a:p>
            <a:pPr marL="0" indent="0">
              <a:buNone/>
            </a:pPr>
            <a:r>
              <a:rPr lang="en-US" dirty="0"/>
              <a:t>- Reaching</a:t>
            </a:r>
            <a:r>
              <a:rPr lang="en-US" baseline="0" dirty="0"/>
              <a:t> </a:t>
            </a:r>
            <a:r>
              <a:rPr lang="en-US" dirty="0"/>
              <a:t>70% renewable</a:t>
            </a:r>
            <a:r>
              <a:rPr lang="en-US" baseline="0" dirty="0"/>
              <a:t> electricity, at least </a:t>
            </a:r>
            <a:r>
              <a:rPr lang="en-US" b="1" baseline="0" dirty="0"/>
              <a:t>3.5 GW of offshore wind</a:t>
            </a:r>
            <a:r>
              <a:rPr lang="en-US" baseline="0" dirty="0"/>
              <a:t>, and additional onshore wind and solar</a:t>
            </a:r>
          </a:p>
          <a:p>
            <a:pPr marL="0" indent="0">
              <a:buNone/>
            </a:pPr>
            <a:r>
              <a:rPr lang="en-US" baseline="0" dirty="0"/>
              <a:t>As well as targets for the electrification of transport (~1 million EVs) and heating (</a:t>
            </a:r>
            <a:r>
              <a:rPr lang="en-IE" baseline="0" dirty="0"/>
              <a:t>~600k renewable heating)</a:t>
            </a:r>
            <a:r>
              <a:rPr lang="en-US" baseline="0" dirty="0"/>
              <a:t> by 2030</a:t>
            </a:r>
          </a:p>
          <a:p>
            <a:pPr marL="0" indent="0">
              <a:buNone/>
            </a:pPr>
            <a:endParaRPr lang="en-US" baseline="0" dirty="0"/>
          </a:p>
        </p:txBody>
      </p:sp>
      <p:sp>
        <p:nvSpPr>
          <p:cNvPr id="4" name="Slide Number Placeholder 3"/>
          <p:cNvSpPr>
            <a:spLocks noGrp="1"/>
          </p:cNvSpPr>
          <p:nvPr>
            <p:ph type="sldNum" sz="quarter" idx="10"/>
          </p:nvPr>
        </p:nvSpPr>
        <p:spPr/>
        <p:txBody>
          <a:bodyPr/>
          <a:lstStyle/>
          <a:p>
            <a:fld id="{DFD67C23-2CDC-43D8-BF2D-81CE9CAC5EFC}" type="slidenum">
              <a:rPr lang="en-US" smtClean="0"/>
              <a:t>7</a:t>
            </a:fld>
            <a:endParaRPr lang="en-US"/>
          </a:p>
        </p:txBody>
      </p:sp>
    </p:spTree>
    <p:extLst>
      <p:ext uri="{BB962C8B-B14F-4D97-AF65-F5344CB8AC3E}">
        <p14:creationId xmlns:p14="http://schemas.microsoft.com/office/powerpoint/2010/main" val="90911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Arial" panose="020B0604020202020204" pitchFamily="34" charset="0"/>
                <a:ea typeface="Arial" panose="020B0604020202020204" pitchFamily="34" charset="0"/>
                <a:cs typeface="Times New Roman" panose="02020603050405020304" pitchFamily="18" charset="0"/>
              </a:rPr>
              <a:t>Irish system operators have made significant headway in achieving what is now the highest share of ‘system non-synchronous penetration’ (SNSP) in an isolated system in the world</a:t>
            </a:r>
            <a:endParaRPr lang="en-US" sz="1200" b="0" baseline="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Times New Roman" panose="02020603050405020304" pitchFamily="18" charset="0"/>
                <a:ea typeface="Times New Roman" panose="02020603050405020304" pitchFamily="18" charset="0"/>
              </a:rPr>
              <a:t>So, what that means is that,</a:t>
            </a:r>
            <a:r>
              <a:rPr lang="en-US" sz="1200" b="1" baseline="0"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wind, solar PV and imports can account up to 75% of demand plus exports at any one time </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of </a:t>
            </a:r>
            <a:r>
              <a:rPr lang="en-US" b="1" dirty="0"/>
              <a:t>inertia -</a:t>
            </a:r>
            <a:r>
              <a:rPr lang="en-US" dirty="0"/>
              <a:t> imbalance electricity demand and supply more likely to cause frequency disturbance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have incorporated a dynamic RoCoF constraint of </a:t>
            </a:r>
            <a:r>
              <a:rPr lang="en-US" dirty="0"/>
              <a:t>1 Hz/sec</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a:t>
            </a:r>
            <a:r>
              <a:rPr lang="en-US" baseline="0" dirty="0" err="1"/>
              <a:t>specificies</a:t>
            </a:r>
            <a:r>
              <a:rPr lang="en-US" baseline="0" dirty="0"/>
              <a:t> a minimum rate of change of frequency when an imbalance occurs between generation and 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aseline="0" dirty="0" err="1"/>
              <a:t>RoCoF</a:t>
            </a:r>
            <a:r>
              <a:rPr lang="en-US" baseline="0" dirty="0"/>
              <a:t> constraint also ensures a minimum synchronous inertia on the system which allows generators the time to respond to any frequency disturbances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IE" b="1" dirty="0"/>
          </a:p>
        </p:txBody>
      </p:sp>
      <p:sp>
        <p:nvSpPr>
          <p:cNvPr id="4" name="Slide Number Placeholder 3"/>
          <p:cNvSpPr>
            <a:spLocks noGrp="1"/>
          </p:cNvSpPr>
          <p:nvPr>
            <p:ph type="sldNum" sz="quarter" idx="10"/>
          </p:nvPr>
        </p:nvSpPr>
        <p:spPr/>
        <p:txBody>
          <a:bodyPr/>
          <a:lstStyle/>
          <a:p>
            <a:fld id="{DFD67C23-2CDC-43D8-BF2D-81CE9CAC5EFC}" type="slidenum">
              <a:rPr lang="en-US" smtClean="0"/>
              <a:t>8</a:t>
            </a:fld>
            <a:endParaRPr lang="en-US"/>
          </a:p>
        </p:txBody>
      </p:sp>
    </p:spTree>
    <p:extLst>
      <p:ext uri="{BB962C8B-B14F-4D97-AF65-F5344CB8AC3E}">
        <p14:creationId xmlns:p14="http://schemas.microsoft.com/office/powerpoint/2010/main" val="49290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Including the impact of data </a:t>
            </a:r>
            <a:r>
              <a:rPr lang="en-US" b="0" baseline="0" dirty="0" err="1"/>
              <a:t>centres</a:t>
            </a:r>
            <a:r>
              <a:rPr lang="en-US" b="0" baseline="0" dirty="0"/>
              <a:t>, and the </a:t>
            </a:r>
            <a:r>
              <a:rPr lang="en-US" b="0" baseline="0" dirty="0" err="1"/>
              <a:t>electricification</a:t>
            </a:r>
            <a:r>
              <a:rPr lang="en-US" b="0" baseline="0" dirty="0"/>
              <a:t> of heat and transport, electricity consumption is projected to increase to 50 TWh by 2030, or 56 TWh in the high scenario on an All Island basis.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EV load in BLUE that we have generated considers two different load shapes,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based on natural user behavior with incentives and the other assuming time of use pricing is in place with load shifted to the night time and weekends (from E-Highways 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effect of outdoor temperature on battery efficiency and cabin car demand is also considered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number of cars and final demand per year are from </a:t>
            </a:r>
            <a:r>
              <a:rPr lang="en-US" baseline="0" dirty="0" err="1"/>
              <a:t>EirGrid’s</a:t>
            </a:r>
            <a:r>
              <a:rPr lang="en-US" baseline="0" dirty="0"/>
              <a:t> 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Heat pumps in ORANGE are assumed to provide space heating adding to the electrical load during the colder months,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Daily and weekend load profiles taken from the smart grid survey.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Demand is related to outside temperature in 2015 has an impact on heat pumps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(Water heating has not been considered but is assumed to be somewhat captured by the existing electrical load)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These are both being updated with additional profiles and potential scenario analysis in terms of charging.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Data </a:t>
            </a:r>
            <a:r>
              <a:rPr lang="en-US" dirty="0" err="1"/>
              <a:t>centre</a:t>
            </a:r>
            <a:r>
              <a:rPr lang="en-US" baseline="0" dirty="0"/>
              <a:t> demand in GREY accounts for nearly 30% of demand (per </a:t>
            </a:r>
            <a:r>
              <a:rPr lang="en-US" baseline="0" dirty="0" err="1"/>
              <a:t>EirGrid</a:t>
            </a:r>
            <a:r>
              <a:rPr lang="en-US" baseline="0" dirty="0"/>
              <a:t>) and has a fixed profile throughout the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In YELLOW we have scaled existing demand such that it follows a similar shape to today but increases in line with projected growth.</a:t>
            </a:r>
          </a:p>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DFD67C23-2CDC-43D8-BF2D-81CE9CAC5EFC}" type="slidenum">
              <a:rPr lang="en-US" smtClean="0"/>
              <a:t>9</a:t>
            </a:fld>
            <a:endParaRPr lang="en-US"/>
          </a:p>
        </p:txBody>
      </p:sp>
    </p:spTree>
    <p:extLst>
      <p:ext uri="{BB962C8B-B14F-4D97-AF65-F5344CB8AC3E}">
        <p14:creationId xmlns:p14="http://schemas.microsoft.com/office/powerpoint/2010/main" val="135372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1B5947-894E-4F6B-BD9F-4C8C65767B5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53401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B5947-894E-4F6B-BD9F-4C8C65767B5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62068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B5947-894E-4F6B-BD9F-4C8C65767B5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703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1B5947-894E-4F6B-BD9F-4C8C65767B5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0554-3EFF-43E2-B272-AF20E61B767B}" type="slidenum">
              <a:rPr lang="en-US" smtClean="0"/>
              <a:t>‹#›</a:t>
            </a:fld>
            <a:endParaRPr lang="en-US"/>
          </a:p>
        </p:txBody>
      </p:sp>
      <p:pic>
        <p:nvPicPr>
          <p:cNvPr id="8" name="Picture 7"/>
          <p:cNvPicPr>
            <a:picLocks noChangeAspect="1"/>
          </p:cNvPicPr>
          <p:nvPr userDrawn="1"/>
        </p:nvPicPr>
        <p:blipFill rotWithShape="1">
          <a:blip r:embed="rId2"/>
          <a:srcRect l="35536" t="37778" r="35982" b="38889"/>
          <a:stretch/>
        </p:blipFill>
        <p:spPr>
          <a:xfrm>
            <a:off x="7119256" y="89806"/>
            <a:ext cx="1943101" cy="895411"/>
          </a:xfrm>
          <a:prstGeom prst="rect">
            <a:avLst/>
          </a:prstGeom>
        </p:spPr>
      </p:pic>
    </p:spTree>
    <p:extLst>
      <p:ext uri="{BB962C8B-B14F-4D97-AF65-F5344CB8AC3E}">
        <p14:creationId xmlns:p14="http://schemas.microsoft.com/office/powerpoint/2010/main" val="288521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1B5947-894E-4F6B-BD9F-4C8C65767B5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73925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1B5947-894E-4F6B-BD9F-4C8C65767B5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14928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1B5947-894E-4F6B-BD9F-4C8C65767B54}"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194078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1B5947-894E-4F6B-BD9F-4C8C65767B54}"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250710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B5947-894E-4F6B-BD9F-4C8C65767B54}"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364121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B5947-894E-4F6B-BD9F-4C8C65767B5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254254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B5947-894E-4F6B-BD9F-4C8C65767B5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0554-3EFF-43E2-B272-AF20E61B767B}" type="slidenum">
              <a:rPr lang="en-US" smtClean="0"/>
              <a:t>‹#›</a:t>
            </a:fld>
            <a:endParaRPr lang="en-US"/>
          </a:p>
        </p:txBody>
      </p:sp>
    </p:spTree>
    <p:extLst>
      <p:ext uri="{BB962C8B-B14F-4D97-AF65-F5344CB8AC3E}">
        <p14:creationId xmlns:p14="http://schemas.microsoft.com/office/powerpoint/2010/main" val="330489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B5947-894E-4F6B-BD9F-4C8C65767B54}" type="datetimeFigureOut">
              <a:rPr lang="en-US" smtClean="0"/>
              <a:t>6/8/2021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0554-3EFF-43E2-B272-AF20E61B767B}" type="slidenum">
              <a:rPr lang="en-US" smtClean="0"/>
              <a:t>‹#›</a:t>
            </a:fld>
            <a:endParaRPr lang="en-US"/>
          </a:p>
        </p:txBody>
      </p:sp>
    </p:spTree>
    <p:extLst>
      <p:ext uri="{BB962C8B-B14F-4D97-AF65-F5344CB8AC3E}">
        <p14:creationId xmlns:p14="http://schemas.microsoft.com/office/powerpoint/2010/main" val="2782028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newables.ninj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1" y="758758"/>
            <a:ext cx="6858000" cy="3692056"/>
          </a:xfrm>
        </p:spPr>
        <p:txBody>
          <a:bodyPr>
            <a:normAutofit/>
          </a:bodyPr>
          <a:lstStyle/>
          <a:p>
            <a:r>
              <a:rPr lang="en-US" sz="4900" dirty="0"/>
              <a:t>Operational and Financial Challenges Beyond 70% Variable Renewables</a:t>
            </a:r>
            <a:br>
              <a:rPr lang="en-US" sz="5300" dirty="0"/>
            </a:br>
            <a:br>
              <a:rPr lang="en-US" dirty="0"/>
            </a:br>
            <a:r>
              <a:rPr lang="en-US" sz="4000" dirty="0"/>
              <a:t>A Case Study of Ireland</a:t>
            </a:r>
          </a:p>
        </p:txBody>
      </p:sp>
      <p:sp>
        <p:nvSpPr>
          <p:cNvPr id="3" name="Subtitle 2"/>
          <p:cNvSpPr>
            <a:spLocks noGrp="1"/>
          </p:cNvSpPr>
          <p:nvPr>
            <p:ph type="subTitle" idx="1"/>
          </p:nvPr>
        </p:nvSpPr>
        <p:spPr>
          <a:xfrm>
            <a:off x="267196" y="5291847"/>
            <a:ext cx="4492091" cy="1521400"/>
          </a:xfrm>
        </p:spPr>
        <p:txBody>
          <a:bodyPr>
            <a:normAutofit/>
          </a:bodyPr>
          <a:lstStyle/>
          <a:p>
            <a:pPr algn="l"/>
            <a:r>
              <a:rPr lang="en-US" sz="2000" dirty="0"/>
              <a:t>Sarah Stanley</a:t>
            </a:r>
          </a:p>
          <a:p>
            <a:pPr algn="l"/>
            <a:r>
              <a:rPr lang="en-US" sz="2000" dirty="0"/>
              <a:t>Co-authors: </a:t>
            </a:r>
            <a:r>
              <a:rPr lang="en-US" sz="2000" dirty="0" err="1"/>
              <a:t>Rinalini</a:t>
            </a:r>
            <a:r>
              <a:rPr lang="en-US" sz="2000" dirty="0"/>
              <a:t> </a:t>
            </a:r>
            <a:r>
              <a:rPr lang="en-US" sz="2000" dirty="0" err="1"/>
              <a:t>Lahon</a:t>
            </a:r>
            <a:r>
              <a:rPr lang="en-US" sz="2000" dirty="0"/>
              <a:t>, Ciara </a:t>
            </a:r>
            <a:r>
              <a:rPr lang="en-US" sz="2000" dirty="0" err="1"/>
              <a:t>O’Dwyer</a:t>
            </a:r>
            <a:r>
              <a:rPr lang="en-US" sz="2000" dirty="0"/>
              <a:t>, Damian Flynn, Lisa Ryan</a:t>
            </a:r>
          </a:p>
          <a:p>
            <a:pPr algn="l"/>
            <a:r>
              <a:rPr lang="en-US" sz="2000" dirty="0"/>
              <a:t>IAEE 2021 Online Conference</a:t>
            </a:r>
          </a:p>
          <a:p>
            <a:pPr algn="l"/>
            <a:endParaRPr lang="en-IE" dirty="0"/>
          </a:p>
          <a:p>
            <a:pPr algn="l"/>
            <a:endParaRPr lang="en-IE" dirty="0"/>
          </a:p>
          <a:p>
            <a:pPr algn="l"/>
            <a:endParaRPr lang="en-US" dirty="0"/>
          </a:p>
        </p:txBody>
      </p:sp>
      <p:sp>
        <p:nvSpPr>
          <p:cNvPr id="4" name="Subtitle 2"/>
          <p:cNvSpPr txBox="1">
            <a:spLocks/>
          </p:cNvSpPr>
          <p:nvPr/>
        </p:nvSpPr>
        <p:spPr>
          <a:xfrm>
            <a:off x="1257300" y="3145582"/>
            <a:ext cx="6858000" cy="9750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sz="2100" dirty="0"/>
          </a:p>
          <a:p>
            <a:endParaRPr lang="en-IE" sz="2100" dirty="0"/>
          </a:p>
          <a:p>
            <a:endParaRPr lang="en-US" sz="2100" dirty="0"/>
          </a:p>
        </p:txBody>
      </p:sp>
      <p:pic>
        <p:nvPicPr>
          <p:cNvPr id="6" name="Picture 5"/>
          <p:cNvPicPr>
            <a:picLocks noChangeAspect="1"/>
          </p:cNvPicPr>
          <p:nvPr/>
        </p:nvPicPr>
        <p:blipFill rotWithShape="1">
          <a:blip r:embed="rId3"/>
          <a:srcRect l="36263" t="39588" r="36288" b="38282"/>
          <a:stretch/>
        </p:blipFill>
        <p:spPr>
          <a:xfrm>
            <a:off x="6518230" y="5644588"/>
            <a:ext cx="2475346" cy="1122621"/>
          </a:xfrm>
          <a:prstGeom prst="rect">
            <a:avLst/>
          </a:prstGeom>
        </p:spPr>
      </p:pic>
      <p:pic>
        <p:nvPicPr>
          <p:cNvPr id="1026" name="Picture 2" descr="gov.ie - Department of the Environment, Climate and Communications">
            <a:extLst>
              <a:ext uri="{FF2B5EF4-FFF2-40B4-BE49-F238E27FC236}">
                <a16:creationId xmlns:a16="http://schemas.microsoft.com/office/drawing/2014/main" id="{2BB38E99-D491-431B-AFA3-A3FF2E877A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4620" y="5644588"/>
            <a:ext cx="3143652" cy="105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9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endParaRPr lang="en-IE" dirty="0"/>
          </a:p>
        </p:txBody>
      </p:sp>
      <p:sp>
        <p:nvSpPr>
          <p:cNvPr id="4" name="Content Placeholder 2"/>
          <p:cNvSpPr>
            <a:spLocks noGrp="1"/>
          </p:cNvSpPr>
          <p:nvPr>
            <p:ph idx="1"/>
          </p:nvPr>
        </p:nvSpPr>
        <p:spPr>
          <a:xfrm>
            <a:off x="628649" y="1825625"/>
            <a:ext cx="8350097" cy="4351338"/>
          </a:xfrm>
        </p:spPr>
        <p:txBody>
          <a:bodyPr>
            <a:noAutofit/>
          </a:bodyPr>
          <a:lstStyle/>
          <a:p>
            <a:r>
              <a:rPr lang="en-US" dirty="0"/>
              <a:t>2 scenarios - central and high RES-E installed capacity and electrification of vehicles and heat</a:t>
            </a:r>
          </a:p>
          <a:p>
            <a:r>
              <a:rPr lang="en-US" dirty="0"/>
              <a:t>Run with operational constraints for generation results</a:t>
            </a:r>
          </a:p>
          <a:p>
            <a:r>
              <a:rPr lang="en-US" dirty="0"/>
              <a:t>Without operational constraints for marginal prices</a:t>
            </a:r>
          </a:p>
          <a:p>
            <a:r>
              <a:rPr lang="en-US" dirty="0"/>
              <a:t>Sensitivity analysis with ‘smart’ heat</a:t>
            </a:r>
          </a:p>
          <a:p>
            <a:endParaRPr lang="en-US" dirty="0"/>
          </a:p>
          <a:p>
            <a:r>
              <a:rPr lang="en-US" dirty="0"/>
              <a:t>Insights into:</a:t>
            </a:r>
          </a:p>
          <a:p>
            <a:pPr marL="0" indent="0">
              <a:buNone/>
            </a:pPr>
            <a:r>
              <a:rPr lang="en-US" dirty="0"/>
              <a:t>- generation mix and impact of operational constraints</a:t>
            </a:r>
          </a:p>
          <a:p>
            <a:pPr marL="0" indent="0">
              <a:buNone/>
            </a:pPr>
            <a:r>
              <a:rPr lang="en-US" dirty="0"/>
              <a:t>- prices and unit revenues in energy only market</a:t>
            </a:r>
          </a:p>
          <a:p>
            <a:endParaRPr lang="en-US" dirty="0"/>
          </a:p>
          <a:p>
            <a:endParaRPr lang="en-US" dirty="0"/>
          </a:p>
        </p:txBody>
      </p:sp>
    </p:spTree>
    <p:extLst>
      <p:ext uri="{BB962C8B-B14F-4D97-AF65-F5344CB8AC3E}">
        <p14:creationId xmlns:p14="http://schemas.microsoft.com/office/powerpoint/2010/main" val="38418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Generation, week in 2030</a:t>
            </a:r>
          </a:p>
        </p:txBody>
      </p:sp>
      <p:graphicFrame>
        <p:nvGraphicFramePr>
          <p:cNvPr id="8" name="Chart 7">
            <a:extLst>
              <a:ext uri="{FF2B5EF4-FFF2-40B4-BE49-F238E27FC236}">
                <a16:creationId xmlns:a16="http://schemas.microsoft.com/office/drawing/2014/main" id="{A2257718-6B60-4033-8719-2948C6A8EDB0}"/>
              </a:ext>
            </a:extLst>
          </p:cNvPr>
          <p:cNvGraphicFramePr>
            <a:graphicFrameLocks/>
          </p:cNvGraphicFramePr>
          <p:nvPr>
            <p:extLst>
              <p:ext uri="{D42A27DB-BD31-4B8C-83A1-F6EECF244321}">
                <p14:modId xmlns:p14="http://schemas.microsoft.com/office/powerpoint/2010/main" val="3476492177"/>
              </p:ext>
            </p:extLst>
          </p:nvPr>
        </p:nvGraphicFramePr>
        <p:xfrm>
          <a:off x="628649" y="1564706"/>
          <a:ext cx="8144289" cy="495536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rotWithShape="1">
          <a:blip r:embed="rId4"/>
          <a:srcRect l="28454" t="72956" r="32267" b="24295"/>
          <a:stretch/>
        </p:blipFill>
        <p:spPr>
          <a:xfrm>
            <a:off x="1176574" y="5844841"/>
            <a:ext cx="7220932" cy="284288"/>
          </a:xfrm>
          <a:prstGeom prst="rect">
            <a:avLst/>
          </a:prstGeom>
        </p:spPr>
      </p:pic>
    </p:spTree>
    <p:extLst>
      <p:ext uri="{BB962C8B-B14F-4D97-AF65-F5344CB8AC3E}">
        <p14:creationId xmlns:p14="http://schemas.microsoft.com/office/powerpoint/2010/main" val="143798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Prices, week in 2030</a:t>
            </a:r>
          </a:p>
        </p:txBody>
      </p:sp>
      <p:graphicFrame>
        <p:nvGraphicFramePr>
          <p:cNvPr id="5" name="Chart 4">
            <a:extLst>
              <a:ext uri="{FF2B5EF4-FFF2-40B4-BE49-F238E27FC236}">
                <a16:creationId xmlns:a16="http://schemas.microsoft.com/office/drawing/2014/main" id="{BA5FCF0D-0F4D-4830-979B-C5FF01A03891}"/>
              </a:ext>
            </a:extLst>
          </p:cNvPr>
          <p:cNvGraphicFramePr>
            <a:graphicFrameLocks/>
          </p:cNvGraphicFramePr>
          <p:nvPr>
            <p:extLst>
              <p:ext uri="{D42A27DB-BD31-4B8C-83A1-F6EECF244321}">
                <p14:modId xmlns:p14="http://schemas.microsoft.com/office/powerpoint/2010/main" val="684762619"/>
              </p:ext>
            </p:extLst>
          </p:nvPr>
        </p:nvGraphicFramePr>
        <p:xfrm>
          <a:off x="539827" y="1690689"/>
          <a:ext cx="7975523" cy="495248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l="21554" t="83496" r="21115" b="11812"/>
          <a:stretch/>
        </p:blipFill>
        <p:spPr>
          <a:xfrm>
            <a:off x="1501806" y="5783855"/>
            <a:ext cx="6864626" cy="331305"/>
          </a:xfrm>
          <a:prstGeom prst="rect">
            <a:avLst/>
          </a:prstGeom>
        </p:spPr>
      </p:pic>
    </p:spTree>
    <p:extLst>
      <p:ext uri="{BB962C8B-B14F-4D97-AF65-F5344CB8AC3E}">
        <p14:creationId xmlns:p14="http://schemas.microsoft.com/office/powerpoint/2010/main" val="37569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Trade, week in 2030</a:t>
            </a:r>
          </a:p>
        </p:txBody>
      </p:sp>
      <p:graphicFrame>
        <p:nvGraphicFramePr>
          <p:cNvPr id="6" name="Chart 5">
            <a:extLst>
              <a:ext uri="{FF2B5EF4-FFF2-40B4-BE49-F238E27FC236}">
                <a16:creationId xmlns:a16="http://schemas.microsoft.com/office/drawing/2014/main" id="{20C71B10-6094-41F6-9690-F25683ECDCC0}"/>
              </a:ext>
            </a:extLst>
          </p:cNvPr>
          <p:cNvGraphicFramePr>
            <a:graphicFrameLocks/>
          </p:cNvGraphicFramePr>
          <p:nvPr>
            <p:extLst>
              <p:ext uri="{D42A27DB-BD31-4B8C-83A1-F6EECF244321}">
                <p14:modId xmlns:p14="http://schemas.microsoft.com/office/powerpoint/2010/main" val="4171527316"/>
              </p:ext>
            </p:extLst>
          </p:nvPr>
        </p:nvGraphicFramePr>
        <p:xfrm>
          <a:off x="628650" y="1690689"/>
          <a:ext cx="7886700" cy="4612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452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Batteries, week in 2030</a:t>
            </a:r>
            <a:endParaRPr lang="en-IE" dirty="0"/>
          </a:p>
        </p:txBody>
      </p:sp>
      <p:graphicFrame>
        <p:nvGraphicFramePr>
          <p:cNvPr id="8" name="Chart 7">
            <a:extLst>
              <a:ext uri="{FF2B5EF4-FFF2-40B4-BE49-F238E27FC236}">
                <a16:creationId xmlns:a16="http://schemas.microsoft.com/office/drawing/2014/main" id="{C7453392-3077-47C9-8661-4D4BF537B029}"/>
              </a:ext>
            </a:extLst>
          </p:cNvPr>
          <p:cNvGraphicFramePr>
            <a:graphicFrameLocks/>
          </p:cNvGraphicFramePr>
          <p:nvPr/>
        </p:nvGraphicFramePr>
        <p:xfrm>
          <a:off x="628650" y="1690689"/>
          <a:ext cx="8163012" cy="45591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l="21554" t="83496" r="21115" b="11812"/>
          <a:stretch/>
        </p:blipFill>
        <p:spPr>
          <a:xfrm>
            <a:off x="1929468" y="5530364"/>
            <a:ext cx="6778304" cy="327317"/>
          </a:xfrm>
          <a:prstGeom prst="rect">
            <a:avLst/>
          </a:prstGeom>
        </p:spPr>
      </p:pic>
    </p:spTree>
    <p:extLst>
      <p:ext uri="{BB962C8B-B14F-4D97-AF65-F5344CB8AC3E}">
        <p14:creationId xmlns:p14="http://schemas.microsoft.com/office/powerpoint/2010/main" val="105257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365126"/>
            <a:ext cx="7759975" cy="1325563"/>
          </a:xfrm>
        </p:spPr>
        <p:txBody>
          <a:bodyPr/>
          <a:lstStyle/>
          <a:p>
            <a:r>
              <a:rPr lang="en-US" dirty="0"/>
              <a:t>Financial analysis: MVF, NPV</a:t>
            </a:r>
            <a:endParaRPr lang="en-IE" dirty="0"/>
          </a:p>
        </p:txBody>
      </p:sp>
      <p:sp>
        <p:nvSpPr>
          <p:cNvPr id="3" name="Rectangle 2"/>
          <p:cNvSpPr/>
          <p:nvPr/>
        </p:nvSpPr>
        <p:spPr>
          <a:xfrm>
            <a:off x="418641" y="2084280"/>
            <a:ext cx="8615190" cy="3539430"/>
          </a:xfrm>
          <a:prstGeom prst="rect">
            <a:avLst/>
          </a:prstGeom>
        </p:spPr>
        <p:txBody>
          <a:bodyPr wrap="square">
            <a:spAutoFit/>
          </a:bodyPr>
          <a:lstStyle/>
          <a:p>
            <a:pPr marL="285750" indent="-285750">
              <a:buFont typeface="Arial" panose="020B0604020202020204" pitchFamily="34" charset="0"/>
              <a:buChar char="•"/>
            </a:pPr>
            <a:r>
              <a:rPr lang="en-US" sz="2800" dirty="0"/>
              <a:t>Value of electricity is based on the price at time of sale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r>
              <a:rPr lang="en-US" sz="2800" dirty="0"/>
              <a:t>Net present value</a:t>
            </a:r>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1169503" y="2846386"/>
                <a:ext cx="7076660" cy="1355436"/>
              </a:xfrm>
              <a:prstGeom prst="rect">
                <a:avLst/>
              </a:prstGeom>
              <a:solidFill>
                <a:schemeClr val="bg1">
                  <a:lumMod val="95000"/>
                </a:schemeClr>
              </a:solidFill>
              <a:ln w="31750">
                <a:solidFill>
                  <a:schemeClr val="accent6">
                    <a:lumMod val="60000"/>
                    <a:lumOff val="4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IE" sz="2800" smtClean="0"/>
                        <m:t>M</m:t>
                      </m:r>
                      <m:r>
                        <m:rPr>
                          <m:nor/>
                        </m:rPr>
                        <a:rPr lang="en-US" sz="2800" b="0" i="0" smtClean="0"/>
                        <m:t>arket</m:t>
                      </m:r>
                      <m:r>
                        <m:rPr>
                          <m:nor/>
                        </m:rPr>
                        <a:rPr lang="en-US" sz="2800" b="0" i="0" smtClean="0"/>
                        <m:t> </m:t>
                      </m:r>
                      <m:r>
                        <m:rPr>
                          <m:nor/>
                        </m:rPr>
                        <a:rPr lang="en-US" sz="2800" b="0" i="0" smtClean="0"/>
                        <m:t>Value</m:t>
                      </m:r>
                      <m:r>
                        <m:rPr>
                          <m:nor/>
                        </m:rPr>
                        <a:rPr lang="en-US" sz="2800" b="0" i="0" smtClean="0"/>
                        <m:t> </m:t>
                      </m:r>
                      <m:r>
                        <m:rPr>
                          <m:nor/>
                        </m:rPr>
                        <a:rPr lang="en-US" sz="2800" b="0" i="0" smtClean="0"/>
                        <m:t>Factor</m:t>
                      </m:r>
                      <m:r>
                        <m:rPr>
                          <m:nor/>
                        </m:rPr>
                        <a:rPr lang="en-IE" sz="2800" smtClean="0"/>
                        <m:t>  =</m:t>
                      </m:r>
                      <m:r>
                        <m:rPr>
                          <m:nor/>
                        </m:rPr>
                        <a:rPr lang="en-IE" sz="2800" i="1" smtClean="0"/>
                        <m:t> </m:t>
                      </m:r>
                      <m:f>
                        <m:fPr>
                          <m:ctrlPr>
                            <a:rPr lang="en-IE" sz="2800" i="1">
                              <a:latin typeface="Cambria Math" panose="02040503050406030204" pitchFamily="18" charset="0"/>
                              <a:ea typeface="Cambria Math" panose="02040503050406030204" pitchFamily="18" charset="0"/>
                            </a:rPr>
                          </m:ctrlPr>
                        </m:fPr>
                        <m:num>
                          <m:r>
                            <a:rPr lang="en-IE" sz="2800" b="0" i="1" smtClean="0">
                              <a:latin typeface="Cambria Math" panose="02040503050406030204" pitchFamily="18" charset="0"/>
                              <a:ea typeface="Cambria Math" panose="02040503050406030204" pitchFamily="18" charset="0"/>
                            </a:rPr>
                            <m:t>    </m:t>
                          </m:r>
                          <m:d>
                            <m:dPr>
                              <m:ctrlPr>
                                <a:rPr lang="en-IE" sz="2800" i="1">
                                  <a:latin typeface="Cambria Math" panose="02040503050406030204" pitchFamily="18" charset="0"/>
                                  <a:ea typeface="Cambria Math" panose="02040503050406030204" pitchFamily="18" charset="0"/>
                                </a:rPr>
                              </m:ctrlPr>
                            </m:dPr>
                            <m:e>
                              <m:sSubSup>
                                <m:sSubSupPr>
                                  <m:ctrlPr>
                                    <a:rPr lang="en-IE" sz="2800" i="1">
                                      <a:latin typeface="Cambria Math" panose="02040503050406030204" pitchFamily="18" charset="0"/>
                                      <a:ea typeface="Cambria Math" panose="02040503050406030204" pitchFamily="18" charset="0"/>
                                    </a:rPr>
                                  </m:ctrlPr>
                                </m:sSubSupPr>
                                <m:e>
                                  <m:r>
                                    <m:rPr>
                                      <m:nor/>
                                    </m:rPr>
                                    <a:rPr lang="en-IE" sz="2800" i="1">
                                      <a:ea typeface="Cambria Math" panose="02040503050406030204" pitchFamily="18" charset="0"/>
                                      <a:cs typeface="Calibri Light" panose="020F0302020204030204" pitchFamily="34" charset="0"/>
                                    </a:rPr>
                                    <m:t>p</m:t>
                                  </m:r>
                                </m:e>
                                <m:sub>
                                  <m:r>
                                    <m:rPr>
                                      <m:nor/>
                                    </m:rPr>
                                    <a:rPr lang="en-IE" sz="2800" i="1">
                                      <a:ea typeface="Cambria Math" panose="02040503050406030204" pitchFamily="18" charset="0"/>
                                      <a:cs typeface="Calibri Light" panose="020F0302020204030204" pitchFamily="34" charset="0"/>
                                    </a:rPr>
                                    <m:t>t</m:t>
                                  </m:r>
                                </m:sub>
                                <m:sup>
                                  <m:r>
                                    <m:rPr>
                                      <m:nor/>
                                    </m:rPr>
                                    <a:rPr lang="en-IE" sz="2800" i="1">
                                      <a:ea typeface="Cambria Math" panose="02040503050406030204" pitchFamily="18" charset="0"/>
                                      <a:cs typeface="Calibri Light" panose="020F0302020204030204" pitchFamily="34" charset="0"/>
                                    </a:rPr>
                                    <m:t>pred</m:t>
                                  </m:r>
                                </m:sup>
                              </m:sSubSup>
                              <m:sSubSup>
                                <m:sSubSupPr>
                                  <m:ctrlPr>
                                    <a:rPr lang="en-IE" sz="2800" i="1">
                                      <a:latin typeface="Cambria Math" panose="02040503050406030204" pitchFamily="18" charset="0"/>
                                      <a:ea typeface="Cambria Math" panose="02040503050406030204" pitchFamily="18" charset="0"/>
                                    </a:rPr>
                                  </m:ctrlPr>
                                </m:sSubSupPr>
                                <m:e>
                                  <m:r>
                                    <m:rPr>
                                      <m:nor/>
                                    </m:rPr>
                                    <a:rPr lang="en-IE" sz="2800" i="1">
                                      <a:ea typeface="Cambria Math" panose="02040503050406030204" pitchFamily="18" charset="0"/>
                                      <a:cs typeface="Calibri Light" panose="020F0302020204030204" pitchFamily="34" charset="0"/>
                                    </a:rPr>
                                    <m:t>q</m:t>
                                  </m:r>
                                </m:e>
                                <m:sub>
                                  <m:r>
                                    <m:rPr>
                                      <m:nor/>
                                    </m:rPr>
                                    <a:rPr lang="en-IE" sz="2800" i="1">
                                      <a:ea typeface="Cambria Math" panose="02040503050406030204" pitchFamily="18" charset="0"/>
                                      <a:cs typeface="Calibri Light" panose="020F0302020204030204" pitchFamily="34" charset="0"/>
                                    </a:rPr>
                                    <m:t>t</m:t>
                                  </m:r>
                                </m:sub>
                                <m:sup>
                                  <m:r>
                                    <m:rPr>
                                      <m:nor/>
                                    </m:rPr>
                                    <a:rPr lang="en-IE" sz="2800" i="1">
                                      <a:ea typeface="Cambria Math" panose="02040503050406030204" pitchFamily="18" charset="0"/>
                                      <a:cs typeface="Calibri Light" panose="020F0302020204030204" pitchFamily="34" charset="0"/>
                                    </a:rPr>
                                    <m:t>u</m:t>
                                  </m:r>
                                </m:sup>
                              </m:sSubSup>
                              <m:r>
                                <m:rPr>
                                  <m:nor/>
                                </m:rPr>
                                <a:rPr lang="en-IE" sz="2800" i="1">
                                  <a:ea typeface="Cambria Math" panose="02040503050406030204" pitchFamily="18" charset="0"/>
                                  <a:cs typeface="Calibri Light" panose="020F0302020204030204" pitchFamily="34" charset="0"/>
                                </a:rPr>
                                <m:t> </m:t>
                              </m:r>
                            </m:e>
                          </m:d>
                        </m:num>
                        <m:den>
                          <m:r>
                            <a:rPr lang="en-IE" sz="2800" b="0" i="1" smtClean="0">
                              <a:latin typeface="Cambria Math" panose="02040503050406030204" pitchFamily="18" charset="0"/>
                              <a:ea typeface="Cambria Math" panose="02040503050406030204" pitchFamily="18" charset="0"/>
                              <a:cs typeface="Calibri Light" panose="020F0302020204030204" pitchFamily="34" charset="0"/>
                            </a:rPr>
                            <m:t>      </m:t>
                          </m:r>
                          <m:d>
                            <m:dPr>
                              <m:ctrlPr>
                                <a:rPr lang="en-IE" sz="2800" i="1">
                                  <a:latin typeface="Cambria Math" panose="02040503050406030204" pitchFamily="18" charset="0"/>
                                  <a:ea typeface="Cambria Math" panose="02040503050406030204" pitchFamily="18" charset="0"/>
                                </a:rPr>
                              </m:ctrlPr>
                            </m:dPr>
                            <m:e>
                              <m:sSubSup>
                                <m:sSubSupPr>
                                  <m:ctrlPr>
                                    <a:rPr lang="en-IE" sz="2800" i="1">
                                      <a:latin typeface="Cambria Math" panose="02040503050406030204" pitchFamily="18" charset="0"/>
                                      <a:ea typeface="Cambria Math" panose="02040503050406030204" pitchFamily="18" charset="0"/>
                                    </a:rPr>
                                  </m:ctrlPr>
                                </m:sSubSupPr>
                                <m:e>
                                  <m:r>
                                    <m:rPr>
                                      <m:nor/>
                                    </m:rPr>
                                    <a:rPr lang="en-IE" sz="2800" i="1">
                                      <a:ea typeface="Cambria Math" panose="02040503050406030204" pitchFamily="18" charset="0"/>
                                      <a:cs typeface="Calibri Light" panose="020F0302020204030204" pitchFamily="34" charset="0"/>
                                    </a:rPr>
                                    <m:t>p</m:t>
                                  </m:r>
                                </m:e>
                                <m:sub>
                                  <m:r>
                                    <m:rPr>
                                      <m:nor/>
                                    </m:rPr>
                                    <a:rPr lang="en-IE" sz="2800" i="1">
                                      <a:ea typeface="Cambria Math" panose="02040503050406030204" pitchFamily="18" charset="0"/>
                                      <a:cs typeface="Calibri Light" panose="020F0302020204030204" pitchFamily="34" charset="0"/>
                                    </a:rPr>
                                    <m:t>t</m:t>
                                  </m:r>
                                </m:sub>
                                <m:sup>
                                  <m:r>
                                    <m:rPr>
                                      <m:nor/>
                                    </m:rPr>
                                    <a:rPr lang="en-IE" sz="2800" i="1">
                                      <a:ea typeface="Cambria Math" panose="02040503050406030204" pitchFamily="18" charset="0"/>
                                      <a:cs typeface="Calibri Light" panose="020F0302020204030204" pitchFamily="34" charset="0"/>
                                    </a:rPr>
                                    <m:t>mean</m:t>
                                  </m:r>
                                </m:sup>
                              </m:sSubSup>
                              <m:sSubSup>
                                <m:sSubSupPr>
                                  <m:ctrlPr>
                                    <a:rPr lang="en-IE" sz="2800" i="1">
                                      <a:latin typeface="Cambria Math" panose="02040503050406030204" pitchFamily="18" charset="0"/>
                                      <a:ea typeface="Cambria Math" panose="02040503050406030204" pitchFamily="18" charset="0"/>
                                    </a:rPr>
                                  </m:ctrlPr>
                                </m:sSubSupPr>
                                <m:e>
                                  <m:r>
                                    <m:rPr>
                                      <m:nor/>
                                    </m:rPr>
                                    <a:rPr lang="en-IE" sz="2800" i="1">
                                      <a:ea typeface="Cambria Math" panose="02040503050406030204" pitchFamily="18" charset="0"/>
                                      <a:cs typeface="Calibri Light" panose="020F0302020204030204" pitchFamily="34" charset="0"/>
                                    </a:rPr>
                                    <m:t>q</m:t>
                                  </m:r>
                                </m:e>
                                <m:sub>
                                  <m:r>
                                    <m:rPr>
                                      <m:nor/>
                                    </m:rPr>
                                    <a:rPr lang="en-IE" sz="2800" i="1">
                                      <a:ea typeface="Cambria Math" panose="02040503050406030204" pitchFamily="18" charset="0"/>
                                      <a:cs typeface="Calibri Light" panose="020F0302020204030204" pitchFamily="34" charset="0"/>
                                    </a:rPr>
                                    <m:t>t</m:t>
                                  </m:r>
                                </m:sub>
                                <m:sup>
                                  <m:r>
                                    <m:rPr>
                                      <m:nor/>
                                    </m:rPr>
                                    <a:rPr lang="en-IE" sz="2800" i="1">
                                      <a:ea typeface="Cambria Math" panose="02040503050406030204" pitchFamily="18" charset="0"/>
                                      <a:cs typeface="Calibri Light" panose="020F0302020204030204" pitchFamily="34" charset="0"/>
                                    </a:rPr>
                                    <m:t>u</m:t>
                                  </m:r>
                                </m:sup>
                              </m:sSubSup>
                              <m:r>
                                <m:rPr>
                                  <m:nor/>
                                </m:rPr>
                                <a:rPr lang="en-IE" sz="2800" i="1">
                                  <a:ea typeface="Cambria Math" panose="02040503050406030204" pitchFamily="18" charset="0"/>
                                  <a:cs typeface="Calibri Light" panose="020F0302020204030204" pitchFamily="34" charset="0"/>
                                </a:rPr>
                                <m:t> </m:t>
                              </m:r>
                            </m:e>
                          </m:d>
                        </m:den>
                      </m:f>
                    </m:oMath>
                  </m:oMathPara>
                </a14:m>
                <a:endParaRPr lang="en-IE" sz="2800" i="1" dirty="0">
                  <a:ea typeface="Cambria Math" panose="02040503050406030204" pitchFamily="18" charset="0"/>
                  <a:cs typeface="Calibri Light" panose="020F03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9503" y="2846386"/>
                <a:ext cx="7076660" cy="1355436"/>
              </a:xfrm>
              <a:prstGeom prst="rect">
                <a:avLst/>
              </a:prstGeom>
              <a:blipFill rotWithShape="0">
                <a:blip r:embed="rId3"/>
                <a:stretch>
                  <a:fillRect/>
                </a:stretch>
              </a:blipFill>
              <a:ln w="31750">
                <a:solidFill>
                  <a:schemeClr val="accent6">
                    <a:lumMod val="60000"/>
                    <a:lumOff val="40000"/>
                  </a:schemeClr>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69503" y="5436834"/>
                <a:ext cx="7076660" cy="872098"/>
              </a:xfrm>
              <a:prstGeom prst="rect">
                <a:avLst/>
              </a:prstGeom>
              <a:solidFill>
                <a:schemeClr val="bg1">
                  <a:lumMod val="95000"/>
                </a:schemeClr>
              </a:solidFill>
              <a:ln w="31750">
                <a:solidFill>
                  <a:schemeClr val="accent6">
                    <a:lumMod val="60000"/>
                    <a:lumOff val="40000"/>
                  </a:schemeClr>
                </a:solidFill>
              </a:ln>
            </p:spPr>
            <p:txBody>
              <a:bodyPr wrap="square">
                <a:spAutoFit/>
              </a:bodyPr>
              <a:lstStyle/>
              <a:p>
                <a:pPr algn="ctr"/>
                <a:r>
                  <a:rPr lang="en-US" sz="2800" dirty="0">
                    <a:ea typeface="Times New Roman" panose="02020603050405020304" pitchFamily="18" charset="0"/>
                  </a:rPr>
                  <a:t>NPV = </a:t>
                </a:r>
                <a14:m>
                  <m:oMath xmlns:m="http://schemas.openxmlformats.org/officeDocument/2006/math">
                    <m:nary>
                      <m:naryPr>
                        <m:chr m:val="∑"/>
                        <m:subHide m:val="on"/>
                        <m:supHide m:val="on"/>
                        <m:ctrlPr>
                          <a:rPr lang="en-US" sz="2800" i="1" smtClean="0">
                            <a:latin typeface="Cambria Math" panose="02040503050406030204" pitchFamily="18" charset="0"/>
                          </a:rPr>
                        </m:ctrlPr>
                      </m:naryPr>
                      <m:sub/>
                      <m:sup/>
                      <m:e>
                        <m:f>
                          <m:fPr>
                            <m:ctrlPr>
                              <a:rPr lang="en-US" sz="2800" i="1" smtClean="0">
                                <a:latin typeface="Cambria Math" panose="02040503050406030204" pitchFamily="18" charset="0"/>
                              </a:rPr>
                            </m:ctrlPr>
                          </m:fPr>
                          <m:num>
                            <m:r>
                              <m:rPr>
                                <m:nor/>
                              </m:rPr>
                              <a:rPr lang="en-US" sz="2800" b="0" i="1" smtClean="0">
                                <a:cs typeface="Calibri Light" panose="020F0302020204030204" pitchFamily="34" charset="0"/>
                              </a:rPr>
                              <m:t>cash</m:t>
                            </m:r>
                            <m:r>
                              <m:rPr>
                                <m:nor/>
                              </m:rPr>
                              <a:rPr lang="en-US" sz="2800" b="0" i="1" smtClean="0">
                                <a:cs typeface="Calibri Light" panose="020F0302020204030204" pitchFamily="34" charset="0"/>
                              </a:rPr>
                              <m:t> </m:t>
                            </m:r>
                            <m:r>
                              <m:rPr>
                                <m:nor/>
                              </m:rPr>
                              <a:rPr lang="en-US" sz="2800" b="0" i="1" smtClean="0">
                                <a:cs typeface="Calibri Light" panose="020F0302020204030204" pitchFamily="34" charset="0"/>
                              </a:rPr>
                              <m:t>flow</m:t>
                            </m:r>
                          </m:num>
                          <m:den>
                            <m:r>
                              <m:rPr>
                                <m:nor/>
                              </m:rPr>
                              <a:rPr lang="en-US" sz="2800" b="0" i="1" smtClean="0">
                                <a:cs typeface="Calibri Light" panose="020F0302020204030204" pitchFamily="34" charset="0"/>
                              </a:rPr>
                              <m:t>(1+</m:t>
                            </m:r>
                            <m:r>
                              <m:rPr>
                                <m:nor/>
                              </m:rPr>
                              <a:rPr lang="en-US" sz="2800" b="0" i="1" smtClean="0">
                                <a:cs typeface="Calibri Light" panose="020F0302020204030204" pitchFamily="34" charset="0"/>
                              </a:rPr>
                              <m:t>r</m:t>
                            </m:r>
                            <m:r>
                              <m:rPr>
                                <m:nor/>
                              </m:rPr>
                              <a:rPr lang="en-US" sz="2800" b="0" i="1" smtClean="0">
                                <a:cs typeface="Calibri Light" panose="020F0302020204030204" pitchFamily="34" charset="0"/>
                              </a:rPr>
                              <m:t>)</m:t>
                            </m:r>
                            <m:r>
                              <a:rPr lang="en-US" sz="2800" b="0" i="1" smtClean="0">
                                <a:latin typeface="Cambria Math" panose="02040503050406030204" pitchFamily="18" charset="0"/>
                                <a:cs typeface="Calibri Light" panose="020F0302020204030204" pitchFamily="34" charset="0"/>
                              </a:rPr>
                              <m:t>^</m:t>
                            </m:r>
                            <m:r>
                              <a:rPr lang="en-US" sz="2800" b="0" i="1" smtClean="0">
                                <a:latin typeface="Cambria Math" panose="02040503050406030204" pitchFamily="18" charset="0"/>
                                <a:cs typeface="Calibri Light" panose="020F0302020204030204" pitchFamily="34" charset="0"/>
                              </a:rPr>
                              <m:t>𝑡</m:t>
                            </m:r>
                          </m:den>
                        </m:f>
                        <m:r>
                          <m:rPr>
                            <m:nor/>
                          </m:rPr>
                          <a:rPr lang="en-US" sz="2800" b="0" i="1" smtClean="0">
                            <a:cs typeface="Calibri Light" panose="020F0302020204030204" pitchFamily="34" charset="0"/>
                          </a:rPr>
                          <m:t> − </m:t>
                        </m:r>
                        <m:r>
                          <m:rPr>
                            <m:nor/>
                          </m:rPr>
                          <a:rPr lang="en-US" sz="2800" b="0" i="1" smtClean="0">
                            <a:cs typeface="Calibri Light" panose="020F0302020204030204" pitchFamily="34" charset="0"/>
                          </a:rPr>
                          <m:t>initial</m:t>
                        </m:r>
                        <m:r>
                          <m:rPr>
                            <m:nor/>
                          </m:rPr>
                          <a:rPr lang="en-US" sz="2800" b="0" i="1" smtClean="0">
                            <a:cs typeface="Calibri Light" panose="020F0302020204030204" pitchFamily="34" charset="0"/>
                          </a:rPr>
                          <m:t> </m:t>
                        </m:r>
                        <m:r>
                          <m:rPr>
                            <m:nor/>
                          </m:rPr>
                          <a:rPr lang="en-US" sz="2800" b="0" i="1" smtClean="0">
                            <a:cs typeface="Calibri Light" panose="020F0302020204030204" pitchFamily="34" charset="0"/>
                          </a:rPr>
                          <m:t>investment</m:t>
                        </m:r>
                      </m:e>
                    </m:nary>
                  </m:oMath>
                </a14:m>
                <a:endParaRPr lang="en-IE" sz="2800" dirty="0"/>
              </a:p>
            </p:txBody>
          </p:sp>
        </mc:Choice>
        <mc:Fallback xmlns="">
          <p:sp>
            <p:nvSpPr>
              <p:cNvPr id="5" name="Rectangle 4"/>
              <p:cNvSpPr>
                <a:spLocks noRot="1" noChangeAspect="1" noMove="1" noResize="1" noEditPoints="1" noAdjustHandles="1" noChangeArrowheads="1" noChangeShapeType="1" noTextEdit="1"/>
              </p:cNvSpPr>
              <p:nvPr/>
            </p:nvSpPr>
            <p:spPr>
              <a:xfrm>
                <a:off x="1169503" y="5436834"/>
                <a:ext cx="7076660" cy="872098"/>
              </a:xfrm>
              <a:prstGeom prst="rect">
                <a:avLst/>
              </a:prstGeom>
              <a:blipFill>
                <a:blip r:embed="rId4"/>
                <a:stretch>
                  <a:fillRect/>
                </a:stretch>
              </a:blipFill>
              <a:ln w="31750">
                <a:solidFill>
                  <a:schemeClr val="accent6">
                    <a:lumMod val="60000"/>
                    <a:lumOff val="40000"/>
                  </a:schemeClr>
                </a:solidFill>
              </a:ln>
            </p:spPr>
            <p:txBody>
              <a:bodyPr/>
              <a:lstStyle/>
              <a:p>
                <a:r>
                  <a:rPr lang="en-IE">
                    <a:noFill/>
                  </a:rPr>
                  <a:t> </a:t>
                </a:r>
              </a:p>
            </p:txBody>
          </p:sp>
        </mc:Fallback>
      </mc:AlternateContent>
      <p:pic>
        <p:nvPicPr>
          <p:cNvPr id="6" name="Picture 5"/>
          <p:cNvPicPr>
            <a:picLocks noChangeAspect="1"/>
          </p:cNvPicPr>
          <p:nvPr/>
        </p:nvPicPr>
        <p:blipFill rotWithShape="1">
          <a:blip r:embed="rId5"/>
          <a:srcRect l="51848" t="45315" r="46313" b="51125"/>
          <a:stretch/>
        </p:blipFill>
        <p:spPr>
          <a:xfrm>
            <a:off x="5313258" y="3117773"/>
            <a:ext cx="360429" cy="392310"/>
          </a:xfrm>
          <a:prstGeom prst="rect">
            <a:avLst/>
          </a:prstGeom>
        </p:spPr>
      </p:pic>
      <p:pic>
        <p:nvPicPr>
          <p:cNvPr id="8" name="Picture 7"/>
          <p:cNvPicPr>
            <a:picLocks noChangeAspect="1"/>
          </p:cNvPicPr>
          <p:nvPr/>
        </p:nvPicPr>
        <p:blipFill rotWithShape="1">
          <a:blip r:embed="rId5"/>
          <a:srcRect l="51848" t="45315" r="46313" b="51125"/>
          <a:stretch/>
        </p:blipFill>
        <p:spPr>
          <a:xfrm>
            <a:off x="5313258" y="3735279"/>
            <a:ext cx="360429" cy="392310"/>
          </a:xfrm>
          <a:prstGeom prst="rect">
            <a:avLst/>
          </a:prstGeom>
        </p:spPr>
      </p:pic>
    </p:spTree>
    <p:extLst>
      <p:ext uri="{BB962C8B-B14F-4D97-AF65-F5344CB8AC3E}">
        <p14:creationId xmlns:p14="http://schemas.microsoft.com/office/powerpoint/2010/main" val="139217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Market value factor, 2030</a:t>
            </a:r>
          </a:p>
        </p:txBody>
      </p:sp>
      <p:cxnSp>
        <p:nvCxnSpPr>
          <p:cNvPr id="8" name="Straight Connector 7"/>
          <p:cNvCxnSpPr/>
          <p:nvPr/>
        </p:nvCxnSpPr>
        <p:spPr>
          <a:xfrm>
            <a:off x="1498294" y="5045725"/>
            <a:ext cx="6874525" cy="0"/>
          </a:xfrm>
          <a:prstGeom prst="line">
            <a:avLst/>
          </a:prstGeom>
          <a:ln w="222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3096722290"/>
              </p:ext>
            </p:extLst>
          </p:nvPr>
        </p:nvGraphicFramePr>
        <p:xfrm>
          <a:off x="628650" y="1948456"/>
          <a:ext cx="7886700" cy="4320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73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a:t>
            </a:r>
            <a:endParaRPr lang="en-IE" dirty="0"/>
          </a:p>
        </p:txBody>
      </p:sp>
      <p:graphicFrame>
        <p:nvGraphicFramePr>
          <p:cNvPr id="4" name="Chart 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023311181"/>
              </p:ext>
            </p:extLst>
          </p:nvPr>
        </p:nvGraphicFramePr>
        <p:xfrm>
          <a:off x="417903" y="1690689"/>
          <a:ext cx="8259169" cy="4515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56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Prices with 50% ‘smart’ heat</a:t>
            </a:r>
            <a:endParaRPr lang="en-IE" dirty="0"/>
          </a:p>
        </p:txBody>
      </p:sp>
      <p:graphicFrame>
        <p:nvGraphicFramePr>
          <p:cNvPr id="3" name="Chart 2">
            <a:extLst>
              <a:ext uri="{FF2B5EF4-FFF2-40B4-BE49-F238E27FC236}">
                <a16:creationId xmlns:a16="http://schemas.microsoft.com/office/drawing/2014/main" id="{4EF39EFB-CABD-43BD-A4BC-441925F830EB}"/>
              </a:ext>
            </a:extLst>
          </p:cNvPr>
          <p:cNvGraphicFramePr>
            <a:graphicFrameLocks/>
          </p:cNvGraphicFramePr>
          <p:nvPr>
            <p:extLst>
              <p:ext uri="{D42A27DB-BD31-4B8C-83A1-F6EECF244321}">
                <p14:modId xmlns:p14="http://schemas.microsoft.com/office/powerpoint/2010/main" val="1926383094"/>
              </p:ext>
            </p:extLst>
          </p:nvPr>
        </p:nvGraphicFramePr>
        <p:xfrm>
          <a:off x="722886" y="1690689"/>
          <a:ext cx="7698227" cy="4802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323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 with 50% ‘smart’ heat</a:t>
            </a:r>
            <a:endParaRPr lang="en-IE" dirty="0"/>
          </a:p>
        </p:txBody>
      </p:sp>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501977281"/>
              </p:ext>
            </p:extLst>
          </p:nvPr>
        </p:nvGraphicFramePr>
        <p:xfrm>
          <a:off x="233465" y="1690689"/>
          <a:ext cx="8696526" cy="4802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45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a:xfrm>
            <a:off x="728870" y="2168166"/>
            <a:ext cx="7715778" cy="3817856"/>
          </a:xfrm>
        </p:spPr>
        <p:txBody>
          <a:bodyPr>
            <a:normAutofit lnSpcReduction="10000"/>
          </a:bodyPr>
          <a:lstStyle/>
          <a:p>
            <a:r>
              <a:rPr lang="en-US" dirty="0"/>
              <a:t>Context</a:t>
            </a:r>
          </a:p>
          <a:p>
            <a:r>
              <a:rPr lang="en-US" dirty="0"/>
              <a:t>Methodology</a:t>
            </a:r>
          </a:p>
          <a:p>
            <a:r>
              <a:rPr lang="en-US" dirty="0"/>
              <a:t>Ireland</a:t>
            </a:r>
          </a:p>
          <a:p>
            <a:r>
              <a:rPr lang="en-US" dirty="0"/>
              <a:t>Portfolios and operational constraints</a:t>
            </a:r>
          </a:p>
          <a:p>
            <a:r>
              <a:rPr lang="en-US" dirty="0"/>
              <a:t>Generation and prices in 2030</a:t>
            </a:r>
          </a:p>
          <a:p>
            <a:r>
              <a:rPr lang="en-US" dirty="0"/>
              <a:t>Financial analysis</a:t>
            </a:r>
          </a:p>
          <a:p>
            <a:r>
              <a:rPr lang="en-US" dirty="0"/>
              <a:t>Impact of ‘smart’ heat demand</a:t>
            </a:r>
          </a:p>
          <a:p>
            <a:r>
              <a:rPr lang="en-US" dirty="0"/>
              <a:t>Concluding remarks</a:t>
            </a:r>
          </a:p>
          <a:p>
            <a:pPr marL="0" indent="0">
              <a:buNone/>
            </a:pPr>
            <a:endParaRPr lang="en-US" sz="2700" dirty="0"/>
          </a:p>
          <a:p>
            <a:pPr marL="0" indent="0">
              <a:buNone/>
            </a:pPr>
            <a:endParaRPr lang="en-US" sz="2700" dirty="0"/>
          </a:p>
        </p:txBody>
      </p:sp>
    </p:spTree>
    <p:extLst>
      <p:ext uri="{BB962C8B-B14F-4D97-AF65-F5344CB8AC3E}">
        <p14:creationId xmlns:p14="http://schemas.microsoft.com/office/powerpoint/2010/main" val="233163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IE" dirty="0"/>
          </a:p>
        </p:txBody>
      </p:sp>
      <p:sp>
        <p:nvSpPr>
          <p:cNvPr id="3" name="Content Placeholder 2"/>
          <p:cNvSpPr>
            <a:spLocks noGrp="1"/>
          </p:cNvSpPr>
          <p:nvPr>
            <p:ph idx="1"/>
          </p:nvPr>
        </p:nvSpPr>
        <p:spPr>
          <a:xfrm>
            <a:off x="628650" y="1825624"/>
            <a:ext cx="7886700" cy="4667249"/>
          </a:xfrm>
        </p:spPr>
        <p:txBody>
          <a:bodyPr>
            <a:normAutofit/>
          </a:bodyPr>
          <a:lstStyle/>
          <a:p>
            <a:r>
              <a:rPr lang="en-US" dirty="0"/>
              <a:t>RES-E can at times greatly exceed the load </a:t>
            </a:r>
          </a:p>
          <a:p>
            <a:r>
              <a:rPr lang="en-IE" dirty="0"/>
              <a:t>Role for demand shaping and storage</a:t>
            </a:r>
          </a:p>
          <a:p>
            <a:r>
              <a:rPr lang="en-IE" dirty="0"/>
              <a:t>Barriers to implementation need to be addressed (smart meter roll out, aggregators, engaging consumer participation, data protection)</a:t>
            </a:r>
          </a:p>
          <a:p>
            <a:r>
              <a:rPr lang="en-IE" dirty="0"/>
              <a:t>Profitability of conventional generation and storage</a:t>
            </a:r>
          </a:p>
          <a:p>
            <a:r>
              <a:rPr lang="en-IE" dirty="0"/>
              <a:t>Importance of capacity markets and tariffs for system services/reserve to incentivise investment</a:t>
            </a:r>
          </a:p>
          <a:p>
            <a:endParaRPr lang="en-IE" dirty="0"/>
          </a:p>
        </p:txBody>
      </p:sp>
    </p:spTree>
    <p:extLst>
      <p:ext uri="{BB962C8B-B14F-4D97-AF65-F5344CB8AC3E}">
        <p14:creationId xmlns:p14="http://schemas.microsoft.com/office/powerpoint/2010/main" val="7405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4038"/>
            <a:ext cx="5067748" cy="838631"/>
          </a:xfrm>
        </p:spPr>
        <p:txBody>
          <a:bodyPr/>
          <a:lstStyle/>
          <a:p>
            <a:r>
              <a:rPr lang="en-US" dirty="0"/>
              <a:t>Weather data</a:t>
            </a:r>
            <a:endParaRPr lang="en-IE" dirty="0"/>
          </a:p>
        </p:txBody>
      </p:sp>
      <p:sp>
        <p:nvSpPr>
          <p:cNvPr id="3" name="Content Placeholder 2"/>
          <p:cNvSpPr>
            <a:spLocks noGrp="1"/>
          </p:cNvSpPr>
          <p:nvPr>
            <p:ph idx="1"/>
          </p:nvPr>
        </p:nvSpPr>
        <p:spPr>
          <a:xfrm>
            <a:off x="70701" y="1669774"/>
            <a:ext cx="6024053" cy="5022574"/>
          </a:xfrm>
        </p:spPr>
        <p:txBody>
          <a:bodyPr>
            <a:normAutofit/>
          </a:bodyPr>
          <a:lstStyle/>
          <a:p>
            <a:r>
              <a:rPr lang="en-US" dirty="0"/>
              <a:t>2015 wind speeds/solar, future wind turbine / PV panel sizes and locations from Renewables Ninja database</a:t>
            </a:r>
          </a:p>
          <a:p>
            <a:pPr marL="0" indent="0">
              <a:buNone/>
            </a:pPr>
            <a:endParaRPr lang="en-US" dirty="0"/>
          </a:p>
          <a:p>
            <a:r>
              <a:rPr lang="en-US" dirty="0"/>
              <a:t>National onshore wind capacity factor increases from 32% in 2015 to 35% in 2030; 33% to 45% for offshore wind</a:t>
            </a:r>
          </a:p>
          <a:p>
            <a:pPr marL="0" indent="0">
              <a:buNone/>
            </a:pPr>
            <a:r>
              <a:rPr lang="en-US" dirty="0"/>
              <a:t> </a:t>
            </a:r>
          </a:p>
          <a:p>
            <a:r>
              <a:rPr lang="en-US" dirty="0"/>
              <a:t>Ambient temperature in 2015, sourced from Irish Met Office, impacts EV and heat pump load</a:t>
            </a:r>
          </a:p>
        </p:txBody>
      </p:sp>
      <p:sp>
        <p:nvSpPr>
          <p:cNvPr id="5" name="TextBox 4"/>
          <p:cNvSpPr txBox="1"/>
          <p:nvPr/>
        </p:nvSpPr>
        <p:spPr>
          <a:xfrm>
            <a:off x="6094754" y="5459887"/>
            <a:ext cx="2898417" cy="830997"/>
          </a:xfrm>
          <a:prstGeom prst="rect">
            <a:avLst/>
          </a:prstGeom>
          <a:noFill/>
        </p:spPr>
        <p:txBody>
          <a:bodyPr wrap="square" rtlCol="0">
            <a:spAutoFit/>
          </a:bodyPr>
          <a:lstStyle/>
          <a:p>
            <a:pPr algn="r"/>
            <a:r>
              <a:rPr lang="en-IE" sz="1600" i="1" dirty="0">
                <a:hlinkClick r:id="rId3"/>
              </a:rPr>
              <a:t>https://www.renewables.ninja/</a:t>
            </a:r>
            <a:endParaRPr lang="en-IE" sz="1600" i="1" dirty="0"/>
          </a:p>
          <a:p>
            <a:pPr algn="r"/>
            <a:r>
              <a:rPr lang="en-US" sz="1600" i="1" dirty="0"/>
              <a:t>I. </a:t>
            </a:r>
            <a:r>
              <a:rPr lang="en-US" sz="1600" i="1" dirty="0" err="1"/>
              <a:t>Staffell</a:t>
            </a:r>
            <a:r>
              <a:rPr lang="en-US" sz="1600" i="1" dirty="0"/>
              <a:t> and S. </a:t>
            </a:r>
            <a:r>
              <a:rPr lang="en-US" sz="1600" i="1" dirty="0" err="1"/>
              <a:t>Pfenninger</a:t>
            </a:r>
            <a:r>
              <a:rPr lang="en-US" sz="1600" i="1" dirty="0"/>
              <a:t>, 2016. </a:t>
            </a:r>
            <a:endParaRPr lang="en-IE" sz="1600" i="1" dirty="0"/>
          </a:p>
        </p:txBody>
      </p:sp>
      <p:pic>
        <p:nvPicPr>
          <p:cNvPr id="6" name="Picture 5"/>
          <p:cNvPicPr>
            <a:picLocks noChangeAspect="1"/>
          </p:cNvPicPr>
          <p:nvPr/>
        </p:nvPicPr>
        <p:blipFill rotWithShape="1">
          <a:blip r:embed="rId4"/>
          <a:srcRect l="334" t="24029" r="77108" b="19432"/>
          <a:stretch/>
        </p:blipFill>
        <p:spPr>
          <a:xfrm>
            <a:off x="6254044" y="1669774"/>
            <a:ext cx="2739126" cy="3861782"/>
          </a:xfrm>
          <a:prstGeom prst="rect">
            <a:avLst/>
          </a:prstGeom>
        </p:spPr>
      </p:pic>
    </p:spTree>
    <p:extLst>
      <p:ext uri="{BB962C8B-B14F-4D97-AF65-F5344CB8AC3E}">
        <p14:creationId xmlns:p14="http://schemas.microsoft.com/office/powerpoint/2010/main" val="23197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2918" y="348591"/>
            <a:ext cx="8025155" cy="1030813"/>
          </a:xfrm>
        </p:spPr>
        <p:txBody>
          <a:bodyPr/>
          <a:lstStyle/>
          <a:p>
            <a:r>
              <a:rPr lang="en-US" dirty="0"/>
              <a:t>Heat pumps, 2030</a:t>
            </a:r>
            <a:endParaRPr lang="en-IE" dirty="0"/>
          </a:p>
        </p:txBody>
      </p:sp>
      <p:sp>
        <p:nvSpPr>
          <p:cNvPr id="3" name="Content Placeholder 2"/>
          <p:cNvSpPr>
            <a:spLocks noGrp="1"/>
          </p:cNvSpPr>
          <p:nvPr>
            <p:ph idx="1"/>
          </p:nvPr>
        </p:nvSpPr>
        <p:spPr>
          <a:xfrm>
            <a:off x="628648" y="1556426"/>
            <a:ext cx="7789425" cy="4721825"/>
          </a:xfrm>
        </p:spPr>
        <p:txBody>
          <a:bodyPr>
            <a:noAutofit/>
          </a:bodyPr>
          <a:lstStyle/>
          <a:p>
            <a:r>
              <a:rPr lang="en-US" dirty="0"/>
              <a:t>Target for ~1/4 homes to have RES heat by 2030</a:t>
            </a:r>
          </a:p>
          <a:p>
            <a:r>
              <a:rPr lang="en-US" dirty="0"/>
              <a:t>Heat pumps typically air source or ground source  </a:t>
            </a:r>
          </a:p>
          <a:p>
            <a:r>
              <a:rPr lang="en-US" dirty="0"/>
              <a:t>In high scenario, we assume 1/4 homes have ASHP</a:t>
            </a:r>
          </a:p>
          <a:p>
            <a:r>
              <a:rPr lang="en-US" dirty="0"/>
              <a:t>Much more efficient than conventional heating</a:t>
            </a:r>
          </a:p>
          <a:p>
            <a:r>
              <a:rPr lang="en-US" dirty="0"/>
              <a:t>ASHP temperature dependent COP 2.5 to 4.5</a:t>
            </a:r>
          </a:p>
          <a:p>
            <a:r>
              <a:rPr lang="en-US" dirty="0"/>
              <a:t>Peaks in the daily demand for heating in the early morning and evening</a:t>
            </a:r>
          </a:p>
          <a:p>
            <a:r>
              <a:rPr lang="en-US" dirty="0"/>
              <a:t>Enhanced flexibility through 30% hybrid heat pumps and 20% ‘smart’ with storage tank</a:t>
            </a:r>
          </a:p>
          <a:p>
            <a:endParaRPr lang="en-US" dirty="0"/>
          </a:p>
        </p:txBody>
      </p:sp>
    </p:spTree>
    <p:extLst>
      <p:ext uri="{BB962C8B-B14F-4D97-AF65-F5344CB8AC3E}">
        <p14:creationId xmlns:p14="http://schemas.microsoft.com/office/powerpoint/2010/main" val="126008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70% RES-E</a:t>
            </a:r>
            <a:endParaRPr lang="en-IE" dirty="0"/>
          </a:p>
        </p:txBody>
      </p:sp>
      <p:graphicFrame>
        <p:nvGraphicFramePr>
          <p:cNvPr id="6" name="Chart 5">
            <a:extLst>
              <a:ext uri="{FF2B5EF4-FFF2-40B4-BE49-F238E27FC236}">
                <a16:creationId xmlns:a16="http://schemas.microsoft.com/office/drawing/2014/main" id="{4EDC3C68-45D5-4729-B529-9F3B054E4A19}"/>
              </a:ext>
            </a:extLst>
          </p:cNvPr>
          <p:cNvGraphicFramePr>
            <a:graphicFrameLocks/>
          </p:cNvGraphicFramePr>
          <p:nvPr/>
        </p:nvGraphicFramePr>
        <p:xfrm>
          <a:off x="628650" y="1690688"/>
          <a:ext cx="7886700" cy="4593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36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82" y="365126"/>
            <a:ext cx="7853868" cy="1325563"/>
          </a:xfrm>
        </p:spPr>
        <p:txBody>
          <a:bodyPr/>
          <a:lstStyle/>
          <a:p>
            <a:r>
              <a:rPr lang="en-US" dirty="0"/>
              <a:t>Context</a:t>
            </a:r>
            <a:endParaRPr lang="en-IE" dirty="0"/>
          </a:p>
        </p:txBody>
      </p:sp>
      <p:sp>
        <p:nvSpPr>
          <p:cNvPr id="3" name="Content Placeholder 2"/>
          <p:cNvSpPr>
            <a:spLocks noGrp="1"/>
          </p:cNvSpPr>
          <p:nvPr>
            <p:ph idx="1"/>
          </p:nvPr>
        </p:nvSpPr>
        <p:spPr>
          <a:xfrm>
            <a:off x="661483" y="1850309"/>
            <a:ext cx="8210143" cy="4642565"/>
          </a:xfrm>
        </p:spPr>
        <p:txBody>
          <a:bodyPr>
            <a:normAutofit/>
          </a:bodyPr>
          <a:lstStyle/>
          <a:p>
            <a:r>
              <a:rPr lang="en-IE" dirty="0"/>
              <a:t>Rapid changes in power sector</a:t>
            </a:r>
          </a:p>
          <a:p>
            <a:r>
              <a:rPr lang="en-IE" dirty="0"/>
              <a:t>Increasingly ambitious targets </a:t>
            </a:r>
          </a:p>
          <a:p>
            <a:r>
              <a:rPr lang="en-IE" dirty="0"/>
              <a:t>Without significant hydro, high share of wind and solar PV</a:t>
            </a:r>
          </a:p>
          <a:p>
            <a:r>
              <a:rPr lang="en-IE" dirty="0"/>
              <a:t>Variable RES-E requires flexibility, reserves, interconnection, storage</a:t>
            </a:r>
          </a:p>
          <a:p>
            <a:r>
              <a:rPr lang="en-IE" dirty="0"/>
              <a:t>Question over market mechanisms </a:t>
            </a:r>
          </a:p>
          <a:p>
            <a:r>
              <a:rPr lang="en-IE" dirty="0"/>
              <a:t>Unit commitment model used to test scenarios in relatively isolated system of Ireland</a:t>
            </a:r>
          </a:p>
          <a:p>
            <a:endParaRPr lang="en-IE" dirty="0"/>
          </a:p>
          <a:p>
            <a:endParaRPr lang="en-IE" dirty="0"/>
          </a:p>
          <a:p>
            <a:endParaRPr lang="en-IE" dirty="0"/>
          </a:p>
        </p:txBody>
      </p:sp>
    </p:spTree>
    <p:extLst>
      <p:ext uri="{BB962C8B-B14F-4D97-AF65-F5344CB8AC3E}">
        <p14:creationId xmlns:p14="http://schemas.microsoft.com/office/powerpoint/2010/main" val="203023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7" y="490071"/>
            <a:ext cx="7685442" cy="994172"/>
          </a:xfrm>
        </p:spPr>
        <p:txBody>
          <a:bodyPr>
            <a:normAutofit/>
          </a:bodyPr>
          <a:lstStyle/>
          <a:p>
            <a:r>
              <a:rPr lang="en-US" dirty="0"/>
              <a:t>Methodology</a:t>
            </a:r>
          </a:p>
        </p:txBody>
      </p:sp>
      <p:sp>
        <p:nvSpPr>
          <p:cNvPr id="3" name="Content Placeholder 2"/>
          <p:cNvSpPr>
            <a:spLocks noGrp="1"/>
          </p:cNvSpPr>
          <p:nvPr>
            <p:ph idx="1"/>
          </p:nvPr>
        </p:nvSpPr>
        <p:spPr>
          <a:xfrm>
            <a:off x="372288" y="1698171"/>
            <a:ext cx="8771712" cy="5159829"/>
          </a:xfrm>
        </p:spPr>
        <p:txBody>
          <a:bodyPr>
            <a:normAutofit/>
          </a:bodyPr>
          <a:lstStyle/>
          <a:p>
            <a:r>
              <a:rPr lang="en-US" dirty="0"/>
              <a:t>Unit commitment model ‘Backbone’</a:t>
            </a:r>
          </a:p>
          <a:p>
            <a:r>
              <a:rPr lang="en-US" dirty="0"/>
              <a:t>Complex model with range of potential applications</a:t>
            </a:r>
          </a:p>
          <a:p>
            <a:r>
              <a:rPr lang="en-US" dirty="0">
                <a:solidFill>
                  <a:schemeClr val="accent6"/>
                </a:solidFill>
              </a:rPr>
              <a:t>Investment</a:t>
            </a:r>
            <a:r>
              <a:rPr lang="en-US" dirty="0"/>
              <a:t> / Scheduling ; </a:t>
            </a:r>
            <a:r>
              <a:rPr lang="en-US" dirty="0">
                <a:solidFill>
                  <a:schemeClr val="accent5"/>
                </a:solidFill>
              </a:rPr>
              <a:t>Stochastic</a:t>
            </a:r>
            <a:r>
              <a:rPr lang="en-US" dirty="0">
                <a:solidFill>
                  <a:schemeClr val="accent6"/>
                </a:solidFill>
              </a:rPr>
              <a:t> </a:t>
            </a:r>
            <a:r>
              <a:rPr lang="en-US" dirty="0"/>
              <a:t>/ Deterministic</a:t>
            </a:r>
          </a:p>
          <a:p>
            <a:r>
              <a:rPr lang="en-US" u="sng" dirty="0"/>
              <a:t>Objective function</a:t>
            </a:r>
            <a:r>
              <a:rPr lang="en-US" dirty="0"/>
              <a:t>:</a:t>
            </a:r>
            <a:endParaRPr lang="en-IE" b="1" i="1" dirty="0"/>
          </a:p>
          <a:p>
            <a:endParaRPr lang="en-US" sz="1800" dirty="0"/>
          </a:p>
          <a:p>
            <a:endParaRPr lang="en-US" sz="1800" dirty="0"/>
          </a:p>
          <a:p>
            <a:endParaRPr lang="en-US" sz="1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8F13EA-216A-4C75-9C47-660D3A2C904B}"/>
                  </a:ext>
                </a:extLst>
              </p:cNvPr>
              <p:cNvSpPr txBox="1"/>
              <p:nvPr/>
            </p:nvSpPr>
            <p:spPr>
              <a:xfrm>
                <a:off x="611942" y="3869877"/>
                <a:ext cx="8159770" cy="7816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min</m:t>
                          </m:r>
                        </m:fName>
                        <m:e>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𝑣</m:t>
                          </m:r>
                          <m:r>
                            <a:rPr lang="en-US" sz="2000" b="0" i="1" smtClean="0">
                              <a:solidFill>
                                <a:schemeClr val="tx1"/>
                              </a:solidFill>
                              <a:latin typeface="Cambria Math" panose="02040503050406030204" pitchFamily="18" charset="0"/>
                            </a:rPr>
                            <m:t>=</m:t>
                          </m:r>
                          <m:nary>
                            <m:naryPr>
                              <m:chr m:val="∑"/>
                              <m:supHide m:val="on"/>
                              <m:ctrlPr>
                                <a:rPr lang="en-US" sz="2000" b="0" i="1" smtClean="0">
                                  <a:solidFill>
                                    <a:schemeClr val="tx1"/>
                                  </a:solidFill>
                                  <a:latin typeface="Cambria Math" panose="02040503050406030204" pitchFamily="18" charset="0"/>
                                </a:rPr>
                              </m:ctrlPr>
                            </m:naryPr>
                            <m:sub>
                              <m:r>
                                <a:rPr lang="en-US" sz="2000" i="1">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𝑇</m:t>
                              </m:r>
                            </m:sub>
                            <m:sup/>
                            <m:e>
                              <m:sSub>
                                <m:sSubPr>
                                  <m:ctrlPr>
                                    <a:rPr lang="en-US" sz="2000" b="0" i="1" smtClean="0">
                                      <a:solidFill>
                                        <a:schemeClr val="accent5"/>
                                      </a:solidFill>
                                      <a:latin typeface="Cambria Math" panose="02040503050406030204" pitchFamily="18" charset="0"/>
                                    </a:rPr>
                                  </m:ctrlPr>
                                </m:sSubPr>
                                <m:e>
                                  <m:r>
                                    <a:rPr lang="en-US" sz="2000" b="0" i="1" smtClean="0">
                                      <a:solidFill>
                                        <a:schemeClr val="accent5"/>
                                      </a:solidFill>
                                      <a:latin typeface="Cambria Math" panose="02040503050406030204" pitchFamily="18" charset="0"/>
                                    </a:rPr>
                                    <m:t>𝑝𝑟𝑜𝑏</m:t>
                                  </m:r>
                                </m:e>
                                <m:sub>
                                  <m:r>
                                    <a:rPr lang="en-US" sz="2000" b="0" i="1" smtClean="0">
                                      <a:solidFill>
                                        <a:schemeClr val="accent5"/>
                                      </a:solidFill>
                                      <a:latin typeface="Cambria Math" panose="02040503050406030204" pitchFamily="18" charset="0"/>
                                    </a:rPr>
                                    <m:t>𝑓</m:t>
                                  </m:r>
                                  <m:r>
                                    <a:rPr lang="en-US" sz="2000" b="0" i="1" smtClean="0">
                                      <a:solidFill>
                                        <a:schemeClr val="accent5"/>
                                      </a:solidFill>
                                      <a:latin typeface="Cambria Math" panose="02040503050406030204" pitchFamily="18" charset="0"/>
                                    </a:rPr>
                                    <m:t>,</m:t>
                                  </m:r>
                                  <m:r>
                                    <a:rPr lang="en-US" sz="2000" b="0" i="1" smtClean="0">
                                      <a:solidFill>
                                        <a:schemeClr val="accent5"/>
                                      </a:solidFill>
                                      <a:latin typeface="Cambria Math" panose="02040503050406030204" pitchFamily="18" charset="0"/>
                                    </a:rPr>
                                    <m:t>𝑡</m:t>
                                  </m:r>
                                </m:sub>
                              </m:sSub>
                              <m:nary>
                                <m:naryPr>
                                  <m:chr m:val="∑"/>
                                  <m:supHide m:val="on"/>
                                  <m:ctrlPr>
                                    <a:rPr lang="en-US" sz="2000" b="0" i="1" smtClean="0">
                                      <a:solidFill>
                                        <a:schemeClr val="tx1"/>
                                      </a:solidFill>
                                      <a:latin typeface="Cambria Math" panose="02040503050406030204" pitchFamily="18" charset="0"/>
                                    </a:rPr>
                                  </m:ctrlPr>
                                </m:naryPr>
                                <m:sub>
                                  <m:r>
                                    <m:rPr>
                                      <m:brk m:alnAt="7"/>
                                    </m:rP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𝑡</m:t>
                                  </m:r>
                                </m:sub>
                                <m:sup/>
                                <m:e>
                                  <m:r>
                                    <a:rPr lang="en-US" sz="2000" i="1">
                                      <a:solidFill>
                                        <a:schemeClr val="tx1"/>
                                      </a:solidFill>
                                      <a:latin typeface="Cambria Math" panose="02040503050406030204" pitchFamily="18" charset="0"/>
                                    </a:rPr>
                                    <m:t>(</m:t>
                                  </m:r>
                                </m:e>
                              </m:nary>
                            </m:e>
                          </m:nary>
                          <m:r>
                            <a:rPr lang="en-US" sz="2000" b="0" i="1" smtClean="0">
                              <a:solidFill>
                                <a:schemeClr val="tx1"/>
                              </a:solidFill>
                              <a:latin typeface="Cambria Math" panose="02040503050406030204" pitchFamily="18" charset="0"/>
                            </a:rPr>
                            <m:t>𝑂𝑝𝐹𝑢𝑒𝑙</m:t>
                          </m:r>
                          <m:d>
                            <m:dPr>
                              <m:ctrlPr>
                                <a:rPr lang="en-US" sz="2000" i="1">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𝑄</m:t>
                                      </m:r>
                                    </m:e>
                                    <m:sub>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𝑡</m:t>
                                      </m:r>
                                    </m:sub>
                                    <m:sup>
                                      <m:r>
                                        <a:rPr lang="en-US" sz="2000" i="1">
                                          <a:latin typeface="Cambria Math" panose="02040503050406030204" pitchFamily="18" charset="0"/>
                                        </a:rPr>
                                        <m:t>𝑖</m:t>
                                      </m:r>
                                    </m:sup>
                                  </m:sSubSup>
                                  <m:r>
                                    <a:rPr lang="en-US" sz="2000" b="0" i="1" smtClean="0">
                                      <a:latin typeface="Cambria Math" panose="02040503050406030204" pitchFamily="18" charset="0"/>
                                    </a:rPr>
                                    <m:t>,</m:t>
                                  </m:r>
                                  <m:r>
                                    <a:rPr lang="en-US" sz="2000" i="1">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sub>
                                <m:sup>
                                  <m:r>
                                    <a:rPr lang="en-US" sz="2000" i="1">
                                      <a:solidFill>
                                        <a:schemeClr val="tx1"/>
                                      </a:solidFill>
                                      <a:latin typeface="Cambria Math" panose="02040503050406030204" pitchFamily="18" charset="0"/>
                                    </a:rPr>
                                    <m:t>𝑖</m:t>
                                  </m:r>
                                </m:sup>
                              </m:sSubSup>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𝑆𝑡𝑈𝑝</m:t>
                          </m:r>
                          <m:d>
                            <m:dPr>
                              <m:ctrlPr>
                                <a:rPr lang="en-US" sz="2000" b="0" i="1" smtClean="0">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sub>
                                <m:sup>
                                  <m:r>
                                    <a:rPr lang="en-US" sz="2000" i="1">
                                      <a:solidFill>
                                        <a:schemeClr val="tx1"/>
                                      </a:solidFill>
                                      <a:latin typeface="Cambria Math" panose="02040503050406030204" pitchFamily="18" charset="0"/>
                                    </a:rPr>
                                    <m:t>𝑖</m:t>
                                  </m:r>
                                </m:sup>
                              </m:sSubSup>
                            </m:e>
                          </m:d>
                          <m:r>
                            <a:rPr lang="en-US" sz="2000" b="0" i="1" smtClean="0">
                              <a:solidFill>
                                <a:schemeClr val="tx1"/>
                              </a:solidFill>
                              <a:latin typeface="Cambria Math" panose="02040503050406030204" pitchFamily="18" charset="0"/>
                            </a:rPr>
                            <m:t>+</m:t>
                          </m:r>
                        </m:e>
                      </m:func>
                    </m:oMath>
                  </m:oMathPara>
                </a14:m>
                <a:endParaRPr lang="en-IE" sz="2000" dirty="0">
                  <a:solidFill>
                    <a:schemeClr val="tx1"/>
                  </a:solidFill>
                </a:endParaRPr>
              </a:p>
            </p:txBody>
          </p:sp>
        </mc:Choice>
        <mc:Fallback xmlns="">
          <p:sp>
            <p:nvSpPr>
              <p:cNvPr id="6" name="TextBox 5">
                <a:extLst>
                  <a:ext uri="{FF2B5EF4-FFF2-40B4-BE49-F238E27FC236}">
                    <a16:creationId xmlns:a16="http://schemas.microsoft.com/office/drawing/2014/main" id="{548F13EA-216A-4C75-9C47-660D3A2C904B}"/>
                  </a:ext>
                </a:extLst>
              </p:cNvPr>
              <p:cNvSpPr txBox="1">
                <a:spLocks noRot="1" noChangeAspect="1" noMove="1" noResize="1" noEditPoints="1" noAdjustHandles="1" noChangeArrowheads="1" noChangeShapeType="1" noTextEdit="1"/>
              </p:cNvSpPr>
              <p:nvPr/>
            </p:nvSpPr>
            <p:spPr>
              <a:xfrm>
                <a:off x="611942" y="3869877"/>
                <a:ext cx="8159770" cy="781689"/>
              </a:xfrm>
              <a:prstGeom prst="rect">
                <a:avLst/>
              </a:prstGeom>
              <a:blipFill>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4917C4-C859-4B72-BC46-D049460C2BFE}"/>
                  </a:ext>
                </a:extLst>
              </p:cNvPr>
              <p:cNvSpPr txBox="1"/>
              <p:nvPr/>
            </p:nvSpPr>
            <p:spPr>
              <a:xfrm>
                <a:off x="64790" y="4890110"/>
                <a:ext cx="8159770" cy="3702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solidFill>
                                <a:schemeClr val="tx1"/>
                              </a:solidFill>
                              <a:latin typeface="Cambria Math" panose="02040503050406030204" pitchFamily="18" charset="0"/>
                            </a:rPr>
                          </m:ctrlPr>
                        </m:funcPr>
                        <m:fName>
                          <m:r>
                            <a:rPr lang="en-US" sz="2000" b="0" i="1" smtClean="0">
                              <a:solidFill>
                                <a:schemeClr val="tx1"/>
                              </a:solidFill>
                              <a:latin typeface="Cambria Math" panose="02040503050406030204" pitchFamily="18" charset="0"/>
                            </a:rPr>
                            <m:t>𝑆h𝐷</m:t>
                          </m:r>
                          <m:d>
                            <m:dPr>
                              <m:ctrlPr>
                                <a:rPr lang="en-US" sz="2000" i="1">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𝑢</m:t>
                                  </m:r>
                                </m:e>
                                <m:sub>
                                  <m:r>
                                    <a:rPr lang="en-US" sz="2000" i="1" smtClean="0">
                                      <a:solidFill>
                                        <a:schemeClr val="tx1"/>
                                      </a:solidFill>
                                      <a:latin typeface="Cambria Math" panose="02040503050406030204" pitchFamily="18" charset="0"/>
                                    </a:rPr>
                                    <m:t>𝑓</m:t>
                                  </m:r>
                                  <m:r>
                                    <a:rPr lang="en-US" sz="200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sub>
                                <m:sup>
                                  <m:r>
                                    <a:rPr lang="en-US" sz="2000" i="1">
                                      <a:solidFill>
                                        <a:schemeClr val="tx1"/>
                                      </a:solidFill>
                                      <a:latin typeface="Cambria Math" panose="02040503050406030204" pitchFamily="18" charset="0"/>
                                    </a:rPr>
                                    <m:t>𝑖</m:t>
                                  </m:r>
                                </m:sup>
                              </m:sSubSup>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𝑅𝑎𝑚𝑝</m:t>
                          </m:r>
                          <m:d>
                            <m:dPr>
                              <m:ctrlPr>
                                <a:rPr lang="en-US" sz="2000" i="1">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𝑢</m:t>
                                  </m:r>
                                </m:e>
                                <m:sub>
                                  <m:r>
                                    <a:rPr lang="en-US" sz="2000" i="1" smtClean="0">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sub>
                                <m:sup>
                                  <m:r>
                                    <a:rPr lang="en-US" sz="2000" i="1">
                                      <a:solidFill>
                                        <a:schemeClr val="tx1"/>
                                      </a:solidFill>
                                      <a:latin typeface="Cambria Math" panose="02040503050406030204" pitchFamily="18" charset="0"/>
                                    </a:rPr>
                                    <m:t>𝑖</m:t>
                                  </m:r>
                                </m:sup>
                              </m:sSubSup>
                            </m:e>
                          </m:d>
                        </m:fName>
                        <m:e>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𝑃𝑒𝑛𝑎𝑙𝑡𝑖𝑒𝑠</m:t>
                          </m:r>
                          <m:d>
                            <m:dPr>
                              <m:ctrlPr>
                                <a:rPr lang="en-US" sz="2000" b="0" i="1" smtClean="0">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𝑡</m:t>
                                  </m:r>
                                </m:sub>
                                <m:sup>
                                  <m:r>
                                    <a:rPr lang="en-US" sz="2000" i="1">
                                      <a:solidFill>
                                        <a:schemeClr val="tx1"/>
                                      </a:solidFill>
                                      <a:latin typeface="Cambria Math" panose="02040503050406030204" pitchFamily="18" charset="0"/>
                                    </a:rPr>
                                    <m:t>𝑖</m:t>
                                  </m:r>
                                </m:sup>
                              </m:sSubSup>
                              <m:r>
                                <a:rPr lang="en-US" sz="2000" b="0" i="1" smtClean="0">
                                  <a:solidFill>
                                    <a:schemeClr val="tx1"/>
                                  </a:solidFill>
                                  <a:latin typeface="Cambria Math" panose="02040503050406030204" pitchFamily="18" charset="0"/>
                                </a:rPr>
                                <m:t>)</m:t>
                              </m:r>
                            </m:e>
                          </m:d>
                          <m:r>
                            <a:rPr lang="en-US" sz="2000" b="0" i="1" smtClean="0">
                              <a:solidFill>
                                <a:schemeClr val="accent6"/>
                              </a:solidFill>
                              <a:latin typeface="Cambria Math" panose="02040503050406030204" pitchFamily="18" charset="0"/>
                            </a:rPr>
                            <m:t>+</m:t>
                          </m:r>
                          <m:r>
                            <a:rPr lang="en-US" sz="2000" b="0" i="1" smtClean="0">
                              <a:solidFill>
                                <a:schemeClr val="accent6"/>
                              </a:solidFill>
                              <a:latin typeface="Cambria Math" panose="02040503050406030204" pitchFamily="18" charset="0"/>
                            </a:rPr>
                            <m:t>𝐼𝑛𝑣𝑒𝑠𝑡𝑚𝑒𝑛𝑡</m:t>
                          </m:r>
                          <m:d>
                            <m:dPr>
                              <m:ctrlPr>
                                <a:rPr lang="en-US" sz="2000" b="0" i="1" smtClean="0">
                                  <a:solidFill>
                                    <a:schemeClr val="accent6"/>
                                  </a:solidFill>
                                  <a:latin typeface="Cambria Math" panose="02040503050406030204" pitchFamily="18" charset="0"/>
                                </a:rPr>
                              </m:ctrlPr>
                            </m:dPr>
                            <m:e>
                              <m:sSubSup>
                                <m:sSubSupPr>
                                  <m:ctrlPr>
                                    <a:rPr lang="en-US" sz="2000" i="1">
                                      <a:solidFill>
                                        <a:schemeClr val="accent6"/>
                                      </a:solidFill>
                                      <a:latin typeface="Cambria Math" panose="02040503050406030204" pitchFamily="18" charset="0"/>
                                    </a:rPr>
                                  </m:ctrlPr>
                                </m:sSubSupPr>
                                <m:e>
                                  <m:r>
                                    <a:rPr lang="en-US" sz="2000" i="1">
                                      <a:solidFill>
                                        <a:schemeClr val="accent6"/>
                                      </a:solidFill>
                                      <a:latin typeface="Cambria Math" panose="02040503050406030204" pitchFamily="18" charset="0"/>
                                    </a:rPr>
                                    <m:t>𝑢</m:t>
                                  </m:r>
                                </m:e>
                                <m:sub>
                                  <m:r>
                                    <a:rPr lang="en-US" sz="2000" b="0" i="1" smtClean="0">
                                      <a:solidFill>
                                        <a:schemeClr val="accent6"/>
                                      </a:solidFill>
                                      <a:latin typeface="Cambria Math" panose="02040503050406030204" pitchFamily="18" charset="0"/>
                                    </a:rPr>
                                    <m:t>𝑓</m:t>
                                  </m:r>
                                  <m:r>
                                    <a:rPr lang="en-US" sz="2000" i="1">
                                      <a:solidFill>
                                        <a:schemeClr val="accent6"/>
                                      </a:solidFill>
                                      <a:latin typeface="Cambria Math" panose="02040503050406030204" pitchFamily="18" charset="0"/>
                                    </a:rPr>
                                    <m:t>,</m:t>
                                  </m:r>
                                  <m:r>
                                    <a:rPr lang="en-US" sz="2000" i="1">
                                      <a:solidFill>
                                        <a:schemeClr val="accent6"/>
                                      </a:solidFill>
                                      <a:latin typeface="Cambria Math" panose="02040503050406030204" pitchFamily="18" charset="0"/>
                                    </a:rPr>
                                    <m:t>𝑡</m:t>
                                  </m:r>
                                </m:sub>
                                <m:sup>
                                  <m:r>
                                    <a:rPr lang="en-US" sz="2000" i="1">
                                      <a:solidFill>
                                        <a:schemeClr val="accent6"/>
                                      </a:solidFill>
                                      <a:latin typeface="Cambria Math" panose="02040503050406030204" pitchFamily="18" charset="0"/>
                                    </a:rPr>
                                    <m:t>𝑖</m:t>
                                  </m:r>
                                </m:sup>
                              </m:sSubSup>
                            </m:e>
                          </m:d>
                          <m:r>
                            <a:rPr lang="en-US" sz="2000" b="0" i="1" smtClean="0">
                              <a:solidFill>
                                <a:schemeClr val="accent6"/>
                              </a:solidFill>
                              <a:latin typeface="Cambria Math" panose="02040503050406030204" pitchFamily="18" charset="0"/>
                            </a:rPr>
                            <m:t>+</m:t>
                          </m:r>
                          <m:r>
                            <a:rPr lang="en-US" sz="2000" b="0" i="1" smtClean="0">
                              <a:solidFill>
                                <a:schemeClr val="accent6"/>
                              </a:solidFill>
                              <a:latin typeface="Cambria Math" panose="02040503050406030204" pitchFamily="18" charset="0"/>
                            </a:rPr>
                            <m:t>𝐹𝑖𝑥𝑒𝑑𝑂𝑀</m:t>
                          </m:r>
                          <m:d>
                            <m:dPr>
                              <m:ctrlPr>
                                <a:rPr lang="en-US" sz="2000" i="1">
                                  <a:solidFill>
                                    <a:schemeClr val="accent6"/>
                                  </a:solidFill>
                                  <a:latin typeface="Cambria Math" panose="02040503050406030204" pitchFamily="18" charset="0"/>
                                </a:rPr>
                              </m:ctrlPr>
                            </m:dPr>
                            <m:e>
                              <m:sSubSup>
                                <m:sSubSupPr>
                                  <m:ctrlPr>
                                    <a:rPr lang="en-US" sz="2000" i="1">
                                      <a:solidFill>
                                        <a:schemeClr val="accent6"/>
                                      </a:solidFill>
                                      <a:latin typeface="Cambria Math" panose="02040503050406030204" pitchFamily="18" charset="0"/>
                                    </a:rPr>
                                  </m:ctrlPr>
                                </m:sSubSupPr>
                                <m:e>
                                  <m:r>
                                    <a:rPr lang="en-US" sz="2000" i="1">
                                      <a:solidFill>
                                        <a:schemeClr val="accent6"/>
                                      </a:solidFill>
                                      <a:latin typeface="Cambria Math" panose="02040503050406030204" pitchFamily="18" charset="0"/>
                                    </a:rPr>
                                    <m:t>𝑢</m:t>
                                  </m:r>
                                </m:e>
                                <m:sub>
                                  <m:r>
                                    <a:rPr lang="en-US" sz="2000" i="1">
                                      <a:solidFill>
                                        <a:schemeClr val="accent6"/>
                                      </a:solidFill>
                                      <a:latin typeface="Cambria Math" panose="02040503050406030204" pitchFamily="18" charset="0"/>
                                    </a:rPr>
                                    <m:t>𝑓</m:t>
                                  </m:r>
                                  <m:r>
                                    <a:rPr lang="en-US" sz="2000" i="1">
                                      <a:solidFill>
                                        <a:schemeClr val="accent6"/>
                                      </a:solidFill>
                                      <a:latin typeface="Cambria Math" panose="02040503050406030204" pitchFamily="18" charset="0"/>
                                    </a:rPr>
                                    <m:t>,</m:t>
                                  </m:r>
                                  <m:r>
                                    <a:rPr lang="en-US" sz="2000" i="1">
                                      <a:solidFill>
                                        <a:schemeClr val="accent6"/>
                                      </a:solidFill>
                                      <a:latin typeface="Cambria Math" panose="02040503050406030204" pitchFamily="18" charset="0"/>
                                    </a:rPr>
                                    <m:t>𝑡</m:t>
                                  </m:r>
                                </m:sub>
                                <m:sup>
                                  <m:r>
                                    <a:rPr lang="en-US" sz="2000" i="1">
                                      <a:solidFill>
                                        <a:schemeClr val="accent6"/>
                                      </a:solidFill>
                                      <a:latin typeface="Cambria Math" panose="02040503050406030204" pitchFamily="18" charset="0"/>
                                    </a:rPr>
                                    <m:t>𝑖</m:t>
                                  </m:r>
                                </m:sup>
                              </m:sSubSup>
                            </m:e>
                          </m:d>
                        </m:e>
                      </m:func>
                    </m:oMath>
                  </m:oMathPara>
                </a14:m>
                <a:endParaRPr lang="en-IE" sz="2000" dirty="0">
                  <a:solidFill>
                    <a:schemeClr val="tx1"/>
                  </a:solidFill>
                </a:endParaRPr>
              </a:p>
            </p:txBody>
          </p:sp>
        </mc:Choice>
        <mc:Fallback xmlns="">
          <p:sp>
            <p:nvSpPr>
              <p:cNvPr id="7" name="TextBox 6">
                <a:extLst>
                  <a:ext uri="{FF2B5EF4-FFF2-40B4-BE49-F238E27FC236}">
                    <a16:creationId xmlns:a16="http://schemas.microsoft.com/office/drawing/2014/main" id="{554917C4-C859-4B72-BC46-D049460C2BFE}"/>
                  </a:ext>
                </a:extLst>
              </p:cNvPr>
              <p:cNvSpPr txBox="1">
                <a:spLocks noRot="1" noChangeAspect="1" noMove="1" noResize="1" noEditPoints="1" noAdjustHandles="1" noChangeArrowheads="1" noChangeShapeType="1" noTextEdit="1"/>
              </p:cNvSpPr>
              <p:nvPr/>
            </p:nvSpPr>
            <p:spPr>
              <a:xfrm>
                <a:off x="64790" y="4890110"/>
                <a:ext cx="8159770" cy="370294"/>
              </a:xfrm>
              <a:prstGeom prst="rect">
                <a:avLst/>
              </a:prstGeom>
              <a:blipFill>
                <a:blip r:embed="rId4"/>
                <a:stretch>
                  <a:fillRect l="-1121" r="-8969" b="-2295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24B3D5-956B-42FA-957D-64CA63010ED4}"/>
                  </a:ext>
                </a:extLst>
              </p:cNvPr>
              <p:cNvSpPr txBox="1"/>
              <p:nvPr/>
            </p:nvSpPr>
            <p:spPr>
              <a:xfrm>
                <a:off x="2003783" y="5477061"/>
                <a:ext cx="1955548" cy="7469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i="1">
                              <a:latin typeface="Cambria Math" panose="02040503050406030204" pitchFamily="18" charset="0"/>
                            </a:rPr>
                            <m:t>𝑖</m:t>
                          </m:r>
                        </m:sub>
                        <m:sup/>
                        <m:e>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𝑄</m:t>
                              </m:r>
                            </m:e>
                            <m:sub>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sub>
                            <m:sup>
                              <m:r>
                                <a:rPr lang="en-US" sz="2000" b="0" i="1" smtClean="0">
                                  <a:latin typeface="Cambria Math" panose="02040503050406030204" pitchFamily="18" charset="0"/>
                                </a:rPr>
                                <m:t>𝑖</m:t>
                              </m:r>
                            </m:sup>
                          </m:sSubSup>
                          <m:r>
                            <a:rPr lang="en-US" sz="2000" b="0" i="1" smtClean="0">
                              <a:latin typeface="Cambria Math" panose="02040503050406030204" pitchFamily="18" charset="0"/>
                            </a:rPr>
                            <m:t>≥</m:t>
                          </m:r>
                          <m:r>
                            <a:rPr lang="en-US" sz="2000" b="0" i="1" smtClean="0">
                              <a:latin typeface="Cambria Math" panose="02040503050406030204" pitchFamily="18" charset="0"/>
                            </a:rPr>
                            <m:t>𝐷𝑒𝑚𝑎𝑛</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e>
                      </m:nary>
                    </m:oMath>
                  </m:oMathPara>
                </a14:m>
                <a:endParaRPr lang="en-IE" sz="2000" dirty="0"/>
              </a:p>
            </p:txBody>
          </p:sp>
        </mc:Choice>
        <mc:Fallback xmlns="">
          <p:sp>
            <p:nvSpPr>
              <p:cNvPr id="8" name="TextBox 7">
                <a:extLst>
                  <a:ext uri="{FF2B5EF4-FFF2-40B4-BE49-F238E27FC236}">
                    <a16:creationId xmlns:a16="http://schemas.microsoft.com/office/drawing/2014/main" id="{7B24B3D5-956B-42FA-957D-64CA63010ED4}"/>
                  </a:ext>
                </a:extLst>
              </p:cNvPr>
              <p:cNvSpPr txBox="1">
                <a:spLocks noRot="1" noChangeAspect="1" noMove="1" noResize="1" noEditPoints="1" noAdjustHandles="1" noChangeArrowheads="1" noChangeShapeType="1" noTextEdit="1"/>
              </p:cNvSpPr>
              <p:nvPr/>
            </p:nvSpPr>
            <p:spPr>
              <a:xfrm>
                <a:off x="2003783" y="5477061"/>
                <a:ext cx="1955548" cy="746936"/>
              </a:xfrm>
              <a:prstGeom prst="rect">
                <a:avLst/>
              </a:prstGeom>
              <a:blipFill>
                <a:blip r:embed="rId5"/>
                <a:stretch>
                  <a:fillRect r="-1781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CB3268-A623-4E69-8FB5-AF7E7F24E283}"/>
                  </a:ext>
                </a:extLst>
              </p:cNvPr>
              <p:cNvSpPr txBox="1"/>
              <p:nvPr/>
            </p:nvSpPr>
            <p:spPr>
              <a:xfrm>
                <a:off x="1282508" y="5617840"/>
                <a:ext cx="50897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m:oMathPara>
                </a14:m>
                <a:endParaRPr lang="en-IE" sz="2000" dirty="0"/>
              </a:p>
            </p:txBody>
          </p:sp>
        </mc:Choice>
        <mc:Fallback xmlns="">
          <p:sp>
            <p:nvSpPr>
              <p:cNvPr id="10" name="TextBox 9">
                <a:extLst>
                  <a:ext uri="{FF2B5EF4-FFF2-40B4-BE49-F238E27FC236}">
                    <a16:creationId xmlns:a16="http://schemas.microsoft.com/office/drawing/2014/main" id="{C1CB3268-A623-4E69-8FB5-AF7E7F24E283}"/>
                  </a:ext>
                </a:extLst>
              </p:cNvPr>
              <p:cNvSpPr txBox="1">
                <a:spLocks noRot="1" noChangeAspect="1" noMove="1" noResize="1" noEditPoints="1" noAdjustHandles="1" noChangeArrowheads="1" noChangeShapeType="1" noTextEdit="1"/>
              </p:cNvSpPr>
              <p:nvPr/>
            </p:nvSpPr>
            <p:spPr>
              <a:xfrm>
                <a:off x="1282508" y="5617840"/>
                <a:ext cx="508970" cy="307777"/>
              </a:xfrm>
              <a:prstGeom prst="rect">
                <a:avLst/>
              </a:prstGeom>
              <a:blipFill>
                <a:blip r:embed="rId6"/>
                <a:stretch>
                  <a:fillRect b="-800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360D01-3833-4BCB-A224-D333A2B6E38F}"/>
                  </a:ext>
                </a:extLst>
              </p:cNvPr>
              <p:cNvSpPr txBox="1"/>
              <p:nvPr/>
            </p:nvSpPr>
            <p:spPr>
              <a:xfrm>
                <a:off x="1314714" y="6382411"/>
                <a:ext cx="5416932" cy="307777"/>
              </a:xfrm>
              <a:prstGeom prst="rect">
                <a:avLst/>
              </a:prstGeom>
              <a:noFill/>
            </p:spPr>
            <p:txBody>
              <a:bodyPr wrap="none" lIns="0" tIns="0" rIns="0" bIns="0" rtlCol="0">
                <a:spAutoFit/>
              </a:bodyPr>
              <a:lstStyle/>
              <a:p>
                <a:r>
                  <a:rPr lang="en-US" sz="2000" b="0" i="1" dirty="0"/>
                  <a:t>O</a:t>
                </a:r>
                <a14:m>
                  <m:oMath xmlns:m="http://schemas.openxmlformats.org/officeDocument/2006/math">
                    <m:r>
                      <a:rPr lang="en-US" sz="2000" b="0" i="1" smtClean="0">
                        <a:latin typeface="Cambria Math" panose="02040503050406030204" pitchFamily="18" charset="0"/>
                      </a:rPr>
                      <m:t>𝑡h𝑒𝑟</m:t>
                    </m:r>
                    <m:r>
                      <a:rPr lang="en-US" sz="2000" b="0" i="1" smtClean="0">
                        <a:latin typeface="Cambria Math" panose="02040503050406030204" pitchFamily="18" charset="0"/>
                      </a:rPr>
                      <m:t> </m:t>
                    </m:r>
                    <m:r>
                      <a:rPr lang="en-US" sz="2000" b="0" i="1" smtClean="0">
                        <a:latin typeface="Cambria Math" panose="02040503050406030204" pitchFamily="18" charset="0"/>
                      </a:rPr>
                      <m:t>𝑐𝑜𝑛𝑠𝑡𝑟𝑎𝑖𝑛𝑡𝑠</m:t>
                    </m:r>
                    <m:r>
                      <a:rPr lang="en-US" sz="2000" b="0" i="1" smtClean="0">
                        <a:latin typeface="Cambria Math" panose="02040503050406030204" pitchFamily="18" charset="0"/>
                      </a:rPr>
                      <m:t>:</m:t>
                    </m:r>
                  </m:oMath>
                </a14:m>
                <a:r>
                  <a:rPr lang="en-US" sz="2000" b="0" dirty="0"/>
                  <a:t> </a:t>
                </a:r>
                <a:r>
                  <a:rPr lang="en-US" sz="2000" i="1" dirty="0"/>
                  <a:t>unit specific and operational</a:t>
                </a:r>
                <a:endParaRPr lang="en-US" sz="2000" b="0" dirty="0"/>
              </a:p>
            </p:txBody>
          </p:sp>
        </mc:Choice>
        <mc:Fallback xmlns="">
          <p:sp>
            <p:nvSpPr>
              <p:cNvPr id="11" name="TextBox 10">
                <a:extLst>
                  <a:ext uri="{FF2B5EF4-FFF2-40B4-BE49-F238E27FC236}">
                    <a16:creationId xmlns:a16="http://schemas.microsoft.com/office/drawing/2014/main" id="{FB360D01-3833-4BCB-A224-D333A2B6E38F}"/>
                  </a:ext>
                </a:extLst>
              </p:cNvPr>
              <p:cNvSpPr txBox="1">
                <a:spLocks noRot="1" noChangeAspect="1" noMove="1" noResize="1" noEditPoints="1" noAdjustHandles="1" noChangeArrowheads="1" noChangeShapeType="1" noTextEdit="1"/>
              </p:cNvSpPr>
              <p:nvPr/>
            </p:nvSpPr>
            <p:spPr>
              <a:xfrm>
                <a:off x="1314714" y="6382411"/>
                <a:ext cx="5416932" cy="307777"/>
              </a:xfrm>
              <a:prstGeom prst="rect">
                <a:avLst/>
              </a:prstGeom>
              <a:blipFill>
                <a:blip r:embed="rId7"/>
                <a:stretch>
                  <a:fillRect l="-2928" t="-26000" b="-50000"/>
                </a:stretch>
              </a:blipFill>
            </p:spPr>
            <p:txBody>
              <a:bodyPr/>
              <a:lstStyle/>
              <a:p>
                <a:r>
                  <a:rPr lang="en-IE">
                    <a:noFill/>
                  </a:rPr>
                  <a:t> </a:t>
                </a:r>
              </a:p>
            </p:txBody>
          </p:sp>
        </mc:Fallback>
      </mc:AlternateContent>
    </p:spTree>
    <p:extLst>
      <p:ext uri="{BB962C8B-B14F-4D97-AF65-F5344CB8AC3E}">
        <p14:creationId xmlns:p14="http://schemas.microsoft.com/office/powerpoint/2010/main" val="412888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682"/>
            <a:ext cx="7886700" cy="1521007"/>
          </a:xfrm>
        </p:spPr>
        <p:txBody>
          <a:bodyPr/>
          <a:lstStyle/>
          <a:p>
            <a:r>
              <a:rPr lang="en-US" dirty="0"/>
              <a:t>Methodology</a:t>
            </a:r>
            <a:endParaRPr lang="en-IE" dirty="0"/>
          </a:p>
        </p:txBody>
      </p:sp>
      <p:pic>
        <p:nvPicPr>
          <p:cNvPr id="6" name="Picture 5"/>
          <p:cNvPicPr>
            <a:picLocks noChangeAspect="1"/>
          </p:cNvPicPr>
          <p:nvPr/>
        </p:nvPicPr>
        <p:blipFill rotWithShape="1">
          <a:blip r:embed="rId3"/>
          <a:srcRect l="32861" t="28454" r="19742" b="18763"/>
          <a:stretch/>
        </p:blipFill>
        <p:spPr>
          <a:xfrm>
            <a:off x="628650" y="1577567"/>
            <a:ext cx="7886700" cy="4940446"/>
          </a:xfrm>
          <a:prstGeom prst="rect">
            <a:avLst/>
          </a:prstGeom>
        </p:spPr>
      </p:pic>
    </p:spTree>
    <p:extLst>
      <p:ext uri="{BB962C8B-B14F-4D97-AF65-F5344CB8AC3E}">
        <p14:creationId xmlns:p14="http://schemas.microsoft.com/office/powerpoint/2010/main" val="142833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47" y="116072"/>
            <a:ext cx="7968596" cy="1342624"/>
          </a:xfrm>
        </p:spPr>
        <p:txBody>
          <a:bodyPr/>
          <a:lstStyle/>
          <a:p>
            <a:r>
              <a:rPr lang="en-US" dirty="0"/>
              <a:t>Ireland as a case study</a:t>
            </a:r>
          </a:p>
        </p:txBody>
      </p:sp>
      <p:sp>
        <p:nvSpPr>
          <p:cNvPr id="3" name="Content Placeholder 2"/>
          <p:cNvSpPr>
            <a:spLocks noGrp="1"/>
          </p:cNvSpPr>
          <p:nvPr>
            <p:ph idx="1"/>
          </p:nvPr>
        </p:nvSpPr>
        <p:spPr>
          <a:xfrm>
            <a:off x="509047" y="1461154"/>
            <a:ext cx="5716236" cy="5280773"/>
          </a:xfrm>
        </p:spPr>
        <p:txBody>
          <a:bodyPr>
            <a:normAutofit/>
          </a:bodyPr>
          <a:lstStyle/>
          <a:p>
            <a:r>
              <a:rPr lang="en-US" dirty="0"/>
              <a:t>Island on west coast of Europe</a:t>
            </a:r>
          </a:p>
          <a:p>
            <a:r>
              <a:rPr lang="en-US" dirty="0"/>
              <a:t>All Island, GB and France nodes (network not modelled), 2.15 GW IC</a:t>
            </a:r>
          </a:p>
          <a:p>
            <a:r>
              <a:rPr lang="en-US" dirty="0"/>
              <a:t>Rejoin European market through Celtic Link to France post 2023</a:t>
            </a:r>
          </a:p>
          <a:p>
            <a:r>
              <a:rPr lang="en-US" dirty="0"/>
              <a:t>2030 target: RES-E meets &gt;70% electricity demand (&gt;90% wind)</a:t>
            </a:r>
          </a:p>
          <a:p>
            <a:r>
              <a:rPr lang="en-US" dirty="0"/>
              <a:t>70 units in Ireland (all Isl.), primary and tertiary reserves</a:t>
            </a:r>
          </a:p>
          <a:p>
            <a:r>
              <a:rPr lang="en-US" dirty="0"/>
              <a:t>Battery and pumped hydro storage (~750 MW in 2030)</a:t>
            </a:r>
          </a:p>
        </p:txBody>
      </p:sp>
      <p:sp>
        <p:nvSpPr>
          <p:cNvPr id="14" name="Rectangle 13"/>
          <p:cNvSpPr/>
          <p:nvPr/>
        </p:nvSpPr>
        <p:spPr>
          <a:xfrm>
            <a:off x="6964052" y="3932745"/>
            <a:ext cx="127262" cy="162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grpSp>
        <p:nvGrpSpPr>
          <p:cNvPr id="10" name="Group 9"/>
          <p:cNvGrpSpPr/>
          <p:nvPr/>
        </p:nvGrpSpPr>
        <p:grpSpPr>
          <a:xfrm>
            <a:off x="6060011" y="1288216"/>
            <a:ext cx="3110845" cy="5533644"/>
            <a:chOff x="6183985" y="1387506"/>
            <a:chExt cx="2760582" cy="5211257"/>
          </a:xfrm>
        </p:grpSpPr>
        <p:grpSp>
          <p:nvGrpSpPr>
            <p:cNvPr id="27" name="Group 26"/>
            <p:cNvGrpSpPr/>
            <p:nvPr/>
          </p:nvGrpSpPr>
          <p:grpSpPr>
            <a:xfrm>
              <a:off x="6183985" y="1387506"/>
              <a:ext cx="2590014" cy="4869643"/>
              <a:chOff x="8682084" y="707009"/>
              <a:chExt cx="3016580" cy="5260157"/>
            </a:xfrm>
          </p:grpSpPr>
          <p:grpSp>
            <p:nvGrpSpPr>
              <p:cNvPr id="18" name="Group 17"/>
              <p:cNvGrpSpPr/>
              <p:nvPr/>
            </p:nvGrpSpPr>
            <p:grpSpPr>
              <a:xfrm>
                <a:off x="8682084" y="707009"/>
                <a:ext cx="3016580" cy="5260157"/>
                <a:chOff x="8682084" y="1240476"/>
                <a:chExt cx="2243581" cy="4421686"/>
              </a:xfrm>
            </p:grpSpPr>
            <p:pic>
              <p:nvPicPr>
                <p:cNvPr id="4" name="Picture 3"/>
                <p:cNvPicPr>
                  <a:picLocks noChangeAspect="1"/>
                </p:cNvPicPr>
                <p:nvPr/>
              </p:nvPicPr>
              <p:blipFill rotWithShape="1">
                <a:blip r:embed="rId3"/>
                <a:srcRect l="58454" t="16082" r="28711" b="38970"/>
                <a:stretch/>
              </p:blipFill>
              <p:spPr>
                <a:xfrm>
                  <a:off x="8682084" y="1240476"/>
                  <a:ext cx="2243581" cy="4419583"/>
                </a:xfrm>
                <a:prstGeom prst="rect">
                  <a:avLst/>
                </a:prstGeom>
              </p:spPr>
            </p:pic>
            <p:cxnSp>
              <p:nvCxnSpPr>
                <p:cNvPr id="7" name="Straight Connector 6"/>
                <p:cNvCxnSpPr>
                  <a:stCxn id="8" idx="5"/>
                </p:cNvCxnSpPr>
                <p:nvPr/>
              </p:nvCxnSpPr>
              <p:spPr>
                <a:xfrm>
                  <a:off x="9373911" y="4423993"/>
                  <a:ext cx="609075" cy="118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285402" y="4336329"/>
                  <a:ext cx="103695" cy="102705"/>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sp>
              <p:nvSpPr>
                <p:cNvPr id="34" name="Oval 33"/>
                <p:cNvSpPr/>
                <p:nvPr/>
              </p:nvSpPr>
              <p:spPr>
                <a:xfrm>
                  <a:off x="9931139" y="5559457"/>
                  <a:ext cx="103695" cy="102705"/>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grpSp>
          <p:sp>
            <p:nvSpPr>
              <p:cNvPr id="20" name="Rectangle 19"/>
              <p:cNvSpPr/>
              <p:nvPr/>
            </p:nvSpPr>
            <p:spPr>
              <a:xfrm>
                <a:off x="9558779" y="4100660"/>
                <a:ext cx="122549" cy="217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a:p>
            </p:txBody>
          </p:sp>
        </p:grpSp>
        <p:pic>
          <p:nvPicPr>
            <p:cNvPr id="6" name="Picture 5"/>
            <p:cNvPicPr>
              <a:picLocks noChangeAspect="1"/>
            </p:cNvPicPr>
            <p:nvPr/>
          </p:nvPicPr>
          <p:blipFill>
            <a:blip r:embed="rId4"/>
            <a:stretch>
              <a:fillRect/>
            </a:stretch>
          </p:blipFill>
          <p:spPr>
            <a:xfrm>
              <a:off x="7958211" y="6254833"/>
              <a:ext cx="986356" cy="343930"/>
            </a:xfrm>
            <a:prstGeom prst="rect">
              <a:avLst/>
            </a:prstGeom>
          </p:spPr>
        </p:pic>
        <p:sp>
          <p:nvSpPr>
            <p:cNvPr id="5" name="TextBox 4"/>
            <p:cNvSpPr txBox="1"/>
            <p:nvPr/>
          </p:nvSpPr>
          <p:spPr>
            <a:xfrm>
              <a:off x="8275337" y="4529213"/>
              <a:ext cx="669230" cy="347815"/>
            </a:xfrm>
            <a:prstGeom prst="rect">
              <a:avLst/>
            </a:prstGeom>
            <a:solidFill>
              <a:schemeClr val="bg1"/>
            </a:solidFill>
          </p:spPr>
          <p:txBody>
            <a:bodyPr wrap="square" rtlCol="0">
              <a:spAutoFit/>
            </a:bodyPr>
            <a:lstStyle/>
            <a:p>
              <a:r>
                <a:rPr lang="en-US" b="1" dirty="0">
                  <a:latin typeface="Calibri Light" panose="020F0302020204030204" pitchFamily="34" charset="0"/>
                  <a:cs typeface="Calibri Light" panose="020F0302020204030204" pitchFamily="34" charset="0"/>
                </a:rPr>
                <a:t>GB</a:t>
              </a:r>
              <a:endParaRPr lang="en-IE" b="1"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5362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3" y="474305"/>
            <a:ext cx="8256113" cy="834887"/>
          </a:xfrm>
        </p:spPr>
        <p:txBody>
          <a:bodyPr/>
          <a:lstStyle/>
          <a:p>
            <a:r>
              <a:rPr lang="en-US" dirty="0"/>
              <a:t>70% RES-E portfolios</a:t>
            </a:r>
            <a:endParaRPr lang="en-IE" dirty="0"/>
          </a:p>
        </p:txBody>
      </p:sp>
      <p:pic>
        <p:nvPicPr>
          <p:cNvPr id="4" name="Picture 3"/>
          <p:cNvPicPr>
            <a:picLocks noChangeAspect="1"/>
          </p:cNvPicPr>
          <p:nvPr/>
        </p:nvPicPr>
        <p:blipFill rotWithShape="1">
          <a:blip r:embed="rId3"/>
          <a:srcRect l="33170" t="11409" r="33969" b="8453"/>
          <a:stretch/>
        </p:blipFill>
        <p:spPr>
          <a:xfrm>
            <a:off x="5713965" y="2001773"/>
            <a:ext cx="3194365" cy="4381922"/>
          </a:xfrm>
          <a:prstGeom prst="rect">
            <a:avLst/>
          </a:prstGeom>
          <a:ln w="3175">
            <a:solidFill>
              <a:schemeClr val="tx1"/>
            </a:solidFill>
          </a:ln>
        </p:spPr>
      </p:pic>
      <p:graphicFrame>
        <p:nvGraphicFramePr>
          <p:cNvPr id="7" name="Chart 6"/>
          <p:cNvGraphicFramePr>
            <a:graphicFrameLocks/>
          </p:cNvGraphicFramePr>
          <p:nvPr>
            <p:extLst>
              <p:ext uri="{D42A27DB-BD31-4B8C-83A1-F6EECF244321}">
                <p14:modId xmlns:p14="http://schemas.microsoft.com/office/powerpoint/2010/main" val="1432812296"/>
              </p:ext>
            </p:extLst>
          </p:nvPr>
        </p:nvGraphicFramePr>
        <p:xfrm>
          <a:off x="377686" y="1845365"/>
          <a:ext cx="4967311" cy="4538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473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18" y="348591"/>
            <a:ext cx="8025155" cy="1030813"/>
          </a:xfrm>
        </p:spPr>
        <p:txBody>
          <a:bodyPr/>
          <a:lstStyle/>
          <a:p>
            <a:r>
              <a:rPr lang="en-US" dirty="0"/>
              <a:t>Operational constraints</a:t>
            </a:r>
            <a:endParaRPr lang="en-IE" dirty="0"/>
          </a:p>
        </p:txBody>
      </p:sp>
      <p:sp>
        <p:nvSpPr>
          <p:cNvPr id="3" name="Content Placeholder 2"/>
          <p:cNvSpPr>
            <a:spLocks noGrp="1"/>
          </p:cNvSpPr>
          <p:nvPr>
            <p:ph idx="1"/>
          </p:nvPr>
        </p:nvSpPr>
        <p:spPr>
          <a:xfrm>
            <a:off x="628650" y="1556426"/>
            <a:ext cx="8025155" cy="4721825"/>
          </a:xfrm>
        </p:spPr>
        <p:txBody>
          <a:bodyPr>
            <a:noAutofit/>
          </a:bodyPr>
          <a:lstStyle/>
          <a:p>
            <a:r>
              <a:rPr lang="en-US" dirty="0"/>
              <a:t>Ireland recently reached 70% ‘system non-synchronous penetration’ (SNSP)</a:t>
            </a:r>
          </a:p>
          <a:p>
            <a:r>
              <a:rPr lang="en-US" dirty="0"/>
              <a:t>To reach 2030 targets, SNSP 90%+</a:t>
            </a:r>
          </a:p>
          <a:p>
            <a:r>
              <a:rPr lang="en-US" dirty="0"/>
              <a:t>High variable RES-E removes </a:t>
            </a:r>
            <a:r>
              <a:rPr lang="en-IE" dirty="0"/>
              <a:t>stabilising</a:t>
            </a:r>
            <a:r>
              <a:rPr lang="en-US" dirty="0"/>
              <a:t> ‘inertia’</a:t>
            </a:r>
          </a:p>
          <a:p>
            <a:r>
              <a:rPr lang="en-US" dirty="0"/>
              <a:t>In Ireland, single infeed large share of generation</a:t>
            </a:r>
          </a:p>
          <a:p>
            <a:r>
              <a:rPr lang="en-US" dirty="0"/>
              <a:t>Reserves ensure capacity available within seconds to restore D-S balance </a:t>
            </a:r>
          </a:p>
          <a:p>
            <a:r>
              <a:rPr lang="en-US" dirty="0"/>
              <a:t>‘RoCoF’ limit of 1 Hz/sec imposed which implies minimum inertia constraint</a:t>
            </a:r>
          </a:p>
        </p:txBody>
      </p:sp>
    </p:spTree>
    <p:extLst>
      <p:ext uri="{BB962C8B-B14F-4D97-AF65-F5344CB8AC3E}">
        <p14:creationId xmlns:p14="http://schemas.microsoft.com/office/powerpoint/2010/main" val="73441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6883" y="211666"/>
            <a:ext cx="7886700" cy="1014704"/>
          </a:xfrm>
        </p:spPr>
        <p:txBody>
          <a:bodyPr>
            <a:normAutofit/>
          </a:bodyPr>
          <a:lstStyle/>
          <a:p>
            <a:r>
              <a:rPr lang="en-US" dirty="0"/>
              <a:t>All Island Demand, 2030</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441094199"/>
              </p:ext>
            </p:extLst>
          </p:nvPr>
        </p:nvGraphicFramePr>
        <p:xfrm>
          <a:off x="556884" y="1351722"/>
          <a:ext cx="8004020" cy="5115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6118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3176</Words>
  <Application>Microsoft Office PowerPoint</Application>
  <PresentationFormat>On-screen Show (4:3)</PresentationFormat>
  <Paragraphs>294</Paragraphs>
  <Slides>23</Slides>
  <Notes>23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Google Sans</vt:lpstr>
      <vt:lpstr>Times New Roman</vt:lpstr>
      <vt:lpstr>Office Theme</vt:lpstr>
      <vt:lpstr>Operational and Financial Challenges Beyond 70% Variable Renewables  A Case Study of Ireland</vt:lpstr>
      <vt:lpstr>Presentation overview</vt:lpstr>
      <vt:lpstr>Context</vt:lpstr>
      <vt:lpstr>Methodology</vt:lpstr>
      <vt:lpstr>Methodology</vt:lpstr>
      <vt:lpstr>Ireland as a case study</vt:lpstr>
      <vt:lpstr>70% RES-E portfolios</vt:lpstr>
      <vt:lpstr>Operational constraints</vt:lpstr>
      <vt:lpstr>All Island Demand, 2030</vt:lpstr>
      <vt:lpstr>Results</vt:lpstr>
      <vt:lpstr>Generation, week in 2030</vt:lpstr>
      <vt:lpstr>Prices, week in 2030</vt:lpstr>
      <vt:lpstr>Trade, week in 2030</vt:lpstr>
      <vt:lpstr>Batteries, week in 2030</vt:lpstr>
      <vt:lpstr>Financial analysis: MVF, NPV</vt:lpstr>
      <vt:lpstr>Market value factor, 2030</vt:lpstr>
      <vt:lpstr>Net present value</vt:lpstr>
      <vt:lpstr>Prices with 50% ‘smart’ heat</vt:lpstr>
      <vt:lpstr>NPV with 50% ‘smart’ heat</vt:lpstr>
      <vt:lpstr>Conclusions</vt:lpstr>
      <vt:lpstr>Weather data</vt:lpstr>
      <vt:lpstr>Heat pumps, 2030</vt:lpstr>
      <vt:lpstr>Beyond 70% RES-E</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Backbone</dc:title>
  <dc:creator>ESIPP</dc:creator>
  <cp:lastModifiedBy>Sarah Stanley</cp:lastModifiedBy>
  <cp:revision>724</cp:revision>
  <cp:lastPrinted>2020-02-10T16:43:50Z</cp:lastPrinted>
  <dcterms:created xsi:type="dcterms:W3CDTF">2020-01-09T15:39:11Z</dcterms:created>
  <dcterms:modified xsi:type="dcterms:W3CDTF">2021-06-08T11:16:16Z</dcterms:modified>
</cp:coreProperties>
</file>