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399" r:id="rId2"/>
    <p:sldId id="361" r:id="rId3"/>
    <p:sldId id="362" r:id="rId4"/>
    <p:sldId id="440" r:id="rId5"/>
    <p:sldId id="443" r:id="rId6"/>
    <p:sldId id="465" r:id="rId7"/>
    <p:sldId id="441" r:id="rId8"/>
    <p:sldId id="442" r:id="rId9"/>
    <p:sldId id="453" r:id="rId10"/>
    <p:sldId id="444" r:id="rId11"/>
    <p:sldId id="452" r:id="rId12"/>
    <p:sldId id="454" r:id="rId13"/>
    <p:sldId id="448" r:id="rId14"/>
    <p:sldId id="451" r:id="rId15"/>
    <p:sldId id="446" r:id="rId16"/>
    <p:sldId id="455" r:id="rId17"/>
    <p:sldId id="456" r:id="rId18"/>
    <p:sldId id="459" r:id="rId19"/>
    <p:sldId id="466" r:id="rId20"/>
    <p:sldId id="467" r:id="rId21"/>
    <p:sldId id="479" r:id="rId22"/>
  </p:sldIdLst>
  <p:sldSz cx="10079038" cy="7559675"/>
  <p:notesSz cx="6811963" cy="9942513"/>
  <p:defaultTextStyle>
    <a:defPPr>
      <a:defRPr lang="it-CH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503238" indent="-460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006475" indent="-920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511300" indent="-1397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014538" indent="-1857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ertenleib Gilda" initials="SG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E6E1"/>
    <a:srgbClr val="DDDDDD"/>
    <a:srgbClr val="E8ECFF"/>
    <a:srgbClr val="CCECFF"/>
    <a:srgbClr val="A2A2A2"/>
    <a:srgbClr val="75CD33"/>
    <a:srgbClr val="88BB9F"/>
    <a:srgbClr val="FFCD52"/>
    <a:srgbClr val="FE7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81" autoAdjust="0"/>
    <p:restoredTop sz="94660"/>
  </p:normalViewPr>
  <p:slideViewPr>
    <p:cSldViewPr snapToGrid="0">
      <p:cViewPr varScale="1">
        <p:scale>
          <a:sx n="70" d="100"/>
          <a:sy n="70" d="100"/>
        </p:scale>
        <p:origin x="979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2" d="100"/>
          <a:sy n="112" d="100"/>
        </p:scale>
        <p:origin x="471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ssandra Motz" userId="db236d8bc194d042" providerId="LiveId" clId="{B7C99EB1-DD4E-456F-BCED-A997ED4D337B}"/>
    <pc:docChg chg="custSel modSld">
      <pc:chgData name="Alessandra Motz" userId="db236d8bc194d042" providerId="LiveId" clId="{B7C99EB1-DD4E-456F-BCED-A997ED4D337B}" dt="2021-06-07T16:29:59.692" v="26" actId="313"/>
      <pc:docMkLst>
        <pc:docMk/>
      </pc:docMkLst>
      <pc:sldChg chg="modSp mod">
        <pc:chgData name="Alessandra Motz" userId="db236d8bc194d042" providerId="LiveId" clId="{B7C99EB1-DD4E-456F-BCED-A997ED4D337B}" dt="2021-06-07T16:28:54.916" v="9" actId="20577"/>
        <pc:sldMkLst>
          <pc:docMk/>
          <pc:sldMk cId="1278228508" sldId="361"/>
        </pc:sldMkLst>
        <pc:spChg chg="mod">
          <ac:chgData name="Alessandra Motz" userId="db236d8bc194d042" providerId="LiveId" clId="{B7C99EB1-DD4E-456F-BCED-A997ED4D337B}" dt="2021-06-07T16:28:54.916" v="9" actId="20577"/>
          <ac:spMkLst>
            <pc:docMk/>
            <pc:sldMk cId="1278228508" sldId="361"/>
            <ac:spMk id="4" creationId="{00000000-0000-0000-0000-000000000000}"/>
          </ac:spMkLst>
        </pc:spChg>
      </pc:sldChg>
      <pc:sldChg chg="modSp mod">
        <pc:chgData name="Alessandra Motz" userId="db236d8bc194d042" providerId="LiveId" clId="{B7C99EB1-DD4E-456F-BCED-A997ED4D337B}" dt="2021-06-07T16:29:03.348" v="10"/>
        <pc:sldMkLst>
          <pc:docMk/>
          <pc:sldMk cId="2439173615" sldId="362"/>
        </pc:sldMkLst>
        <pc:spChg chg="mod">
          <ac:chgData name="Alessandra Motz" userId="db236d8bc194d042" providerId="LiveId" clId="{B7C99EB1-DD4E-456F-BCED-A997ED4D337B}" dt="2021-06-07T16:29:03.348" v="10"/>
          <ac:spMkLst>
            <pc:docMk/>
            <pc:sldMk cId="2439173615" sldId="362"/>
            <ac:spMk id="4" creationId="{00000000-0000-0000-0000-000000000000}"/>
          </ac:spMkLst>
        </pc:spChg>
      </pc:sldChg>
      <pc:sldChg chg="modSp mod">
        <pc:chgData name="Alessandra Motz" userId="db236d8bc194d042" providerId="LiveId" clId="{B7C99EB1-DD4E-456F-BCED-A997ED4D337B}" dt="2021-06-07T16:29:59.494" v="25" actId="313"/>
        <pc:sldMkLst>
          <pc:docMk/>
          <pc:sldMk cId="3366993147" sldId="440"/>
        </pc:sldMkLst>
        <pc:spChg chg="mod">
          <ac:chgData name="Alessandra Motz" userId="db236d8bc194d042" providerId="LiveId" clId="{B7C99EB1-DD4E-456F-BCED-A997ED4D337B}" dt="2021-06-07T16:29:59.494" v="25" actId="313"/>
          <ac:spMkLst>
            <pc:docMk/>
            <pc:sldMk cId="3366993147" sldId="440"/>
            <ac:spMk id="4" creationId="{00000000-0000-0000-0000-000000000000}"/>
          </ac:spMkLst>
        </pc:spChg>
      </pc:sldChg>
      <pc:sldChg chg="modSp mod">
        <pc:chgData name="Alessandra Motz" userId="db236d8bc194d042" providerId="LiveId" clId="{B7C99EB1-DD4E-456F-BCED-A997ED4D337B}" dt="2021-06-07T16:29:50.419" v="12" actId="313"/>
        <pc:sldMkLst>
          <pc:docMk/>
          <pc:sldMk cId="1247690879" sldId="441"/>
        </pc:sldMkLst>
        <pc:spChg chg="mod">
          <ac:chgData name="Alessandra Motz" userId="db236d8bc194d042" providerId="LiveId" clId="{B7C99EB1-DD4E-456F-BCED-A997ED4D337B}" dt="2021-06-07T16:29:50.419" v="12" actId="313"/>
          <ac:spMkLst>
            <pc:docMk/>
            <pc:sldMk cId="1247690879" sldId="441"/>
            <ac:spMk id="4" creationId="{00000000-0000-0000-0000-000000000000}"/>
          </ac:spMkLst>
        </pc:spChg>
      </pc:sldChg>
      <pc:sldChg chg="modSp mod">
        <pc:chgData name="Alessandra Motz" userId="db236d8bc194d042" providerId="LiveId" clId="{B7C99EB1-DD4E-456F-BCED-A997ED4D337B}" dt="2021-06-07T16:29:51.286" v="13" actId="313"/>
        <pc:sldMkLst>
          <pc:docMk/>
          <pc:sldMk cId="2992628758" sldId="442"/>
        </pc:sldMkLst>
        <pc:spChg chg="mod">
          <ac:chgData name="Alessandra Motz" userId="db236d8bc194d042" providerId="LiveId" clId="{B7C99EB1-DD4E-456F-BCED-A997ED4D337B}" dt="2021-06-07T16:29:51.286" v="13" actId="313"/>
          <ac:spMkLst>
            <pc:docMk/>
            <pc:sldMk cId="2992628758" sldId="442"/>
            <ac:spMk id="4" creationId="{00000000-0000-0000-0000-000000000000}"/>
          </ac:spMkLst>
        </pc:spChg>
      </pc:sldChg>
      <pc:sldChg chg="modSp mod">
        <pc:chgData name="Alessandra Motz" userId="db236d8bc194d042" providerId="LiveId" clId="{B7C99EB1-DD4E-456F-BCED-A997ED4D337B}" dt="2021-06-07T16:29:59.692" v="26" actId="313"/>
        <pc:sldMkLst>
          <pc:docMk/>
          <pc:sldMk cId="1131277284" sldId="443"/>
        </pc:sldMkLst>
        <pc:spChg chg="mod">
          <ac:chgData name="Alessandra Motz" userId="db236d8bc194d042" providerId="LiveId" clId="{B7C99EB1-DD4E-456F-BCED-A997ED4D337B}" dt="2021-06-07T16:29:59.692" v="26" actId="313"/>
          <ac:spMkLst>
            <pc:docMk/>
            <pc:sldMk cId="1131277284" sldId="443"/>
            <ac:spMk id="4" creationId="{00000000-0000-0000-0000-000000000000}"/>
          </ac:spMkLst>
        </pc:spChg>
      </pc:sldChg>
      <pc:sldChg chg="modSp mod">
        <pc:chgData name="Alessandra Motz" userId="db236d8bc194d042" providerId="LiveId" clId="{B7C99EB1-DD4E-456F-BCED-A997ED4D337B}" dt="2021-06-07T16:29:53.081" v="15" actId="313"/>
        <pc:sldMkLst>
          <pc:docMk/>
          <pc:sldMk cId="344001323" sldId="444"/>
        </pc:sldMkLst>
        <pc:spChg chg="mod">
          <ac:chgData name="Alessandra Motz" userId="db236d8bc194d042" providerId="LiveId" clId="{B7C99EB1-DD4E-456F-BCED-A997ED4D337B}" dt="2021-06-07T16:29:53.081" v="15" actId="313"/>
          <ac:spMkLst>
            <pc:docMk/>
            <pc:sldMk cId="344001323" sldId="444"/>
            <ac:spMk id="4" creationId="{00000000-0000-0000-0000-000000000000}"/>
          </ac:spMkLst>
        </pc:spChg>
      </pc:sldChg>
      <pc:sldChg chg="modSp mod">
        <pc:chgData name="Alessandra Motz" userId="db236d8bc194d042" providerId="LiveId" clId="{B7C99EB1-DD4E-456F-BCED-A997ED4D337B}" dt="2021-06-07T16:29:57.225" v="20" actId="313"/>
        <pc:sldMkLst>
          <pc:docMk/>
          <pc:sldMk cId="503138581" sldId="446"/>
        </pc:sldMkLst>
        <pc:spChg chg="mod">
          <ac:chgData name="Alessandra Motz" userId="db236d8bc194d042" providerId="LiveId" clId="{B7C99EB1-DD4E-456F-BCED-A997ED4D337B}" dt="2021-06-07T16:29:57.225" v="20" actId="313"/>
          <ac:spMkLst>
            <pc:docMk/>
            <pc:sldMk cId="503138581" sldId="446"/>
            <ac:spMk id="4" creationId="{00000000-0000-0000-0000-000000000000}"/>
          </ac:spMkLst>
        </pc:spChg>
      </pc:sldChg>
      <pc:sldChg chg="modSp mod">
        <pc:chgData name="Alessandra Motz" userId="db236d8bc194d042" providerId="LiveId" clId="{B7C99EB1-DD4E-456F-BCED-A997ED4D337B}" dt="2021-06-07T16:29:55.579" v="18" actId="313"/>
        <pc:sldMkLst>
          <pc:docMk/>
          <pc:sldMk cId="4161543384" sldId="448"/>
        </pc:sldMkLst>
        <pc:spChg chg="mod">
          <ac:chgData name="Alessandra Motz" userId="db236d8bc194d042" providerId="LiveId" clId="{B7C99EB1-DD4E-456F-BCED-A997ED4D337B}" dt="2021-06-07T16:29:55.579" v="18" actId="313"/>
          <ac:spMkLst>
            <pc:docMk/>
            <pc:sldMk cId="4161543384" sldId="448"/>
            <ac:spMk id="4" creationId="{00000000-0000-0000-0000-000000000000}"/>
          </ac:spMkLst>
        </pc:spChg>
      </pc:sldChg>
      <pc:sldChg chg="modSp mod">
        <pc:chgData name="Alessandra Motz" userId="db236d8bc194d042" providerId="LiveId" clId="{B7C99EB1-DD4E-456F-BCED-A997ED4D337B}" dt="2021-06-07T16:29:56.411" v="19" actId="313"/>
        <pc:sldMkLst>
          <pc:docMk/>
          <pc:sldMk cId="2088313382" sldId="451"/>
        </pc:sldMkLst>
        <pc:spChg chg="mod">
          <ac:chgData name="Alessandra Motz" userId="db236d8bc194d042" providerId="LiveId" clId="{B7C99EB1-DD4E-456F-BCED-A997ED4D337B}" dt="2021-06-07T16:29:56.411" v="19" actId="313"/>
          <ac:spMkLst>
            <pc:docMk/>
            <pc:sldMk cId="2088313382" sldId="451"/>
            <ac:spMk id="4" creationId="{00000000-0000-0000-0000-000000000000}"/>
          </ac:spMkLst>
        </pc:spChg>
      </pc:sldChg>
      <pc:sldChg chg="modSp mod">
        <pc:chgData name="Alessandra Motz" userId="db236d8bc194d042" providerId="LiveId" clId="{B7C99EB1-DD4E-456F-BCED-A997ED4D337B}" dt="2021-06-07T16:29:53.972" v="16" actId="313"/>
        <pc:sldMkLst>
          <pc:docMk/>
          <pc:sldMk cId="178932656" sldId="452"/>
        </pc:sldMkLst>
        <pc:spChg chg="mod">
          <ac:chgData name="Alessandra Motz" userId="db236d8bc194d042" providerId="LiveId" clId="{B7C99EB1-DD4E-456F-BCED-A997ED4D337B}" dt="2021-06-07T16:29:53.972" v="16" actId="313"/>
          <ac:spMkLst>
            <pc:docMk/>
            <pc:sldMk cId="178932656" sldId="452"/>
            <ac:spMk id="4" creationId="{00000000-0000-0000-0000-000000000000}"/>
          </ac:spMkLst>
        </pc:spChg>
      </pc:sldChg>
      <pc:sldChg chg="modSp mod">
        <pc:chgData name="Alessandra Motz" userId="db236d8bc194d042" providerId="LiveId" clId="{B7C99EB1-DD4E-456F-BCED-A997ED4D337B}" dt="2021-06-07T16:29:52.267" v="14" actId="313"/>
        <pc:sldMkLst>
          <pc:docMk/>
          <pc:sldMk cId="1598132231" sldId="453"/>
        </pc:sldMkLst>
        <pc:spChg chg="mod">
          <ac:chgData name="Alessandra Motz" userId="db236d8bc194d042" providerId="LiveId" clId="{B7C99EB1-DD4E-456F-BCED-A997ED4D337B}" dt="2021-06-07T16:29:52.267" v="14" actId="313"/>
          <ac:spMkLst>
            <pc:docMk/>
            <pc:sldMk cId="1598132231" sldId="453"/>
            <ac:spMk id="4" creationId="{00000000-0000-0000-0000-000000000000}"/>
          </ac:spMkLst>
        </pc:spChg>
      </pc:sldChg>
      <pc:sldChg chg="modSp mod">
        <pc:chgData name="Alessandra Motz" userId="db236d8bc194d042" providerId="LiveId" clId="{B7C99EB1-DD4E-456F-BCED-A997ED4D337B}" dt="2021-06-07T16:29:54.811" v="17" actId="313"/>
        <pc:sldMkLst>
          <pc:docMk/>
          <pc:sldMk cId="2484193622" sldId="454"/>
        </pc:sldMkLst>
        <pc:spChg chg="mod">
          <ac:chgData name="Alessandra Motz" userId="db236d8bc194d042" providerId="LiveId" clId="{B7C99EB1-DD4E-456F-BCED-A997ED4D337B}" dt="2021-06-07T16:29:54.811" v="17" actId="313"/>
          <ac:spMkLst>
            <pc:docMk/>
            <pc:sldMk cId="2484193622" sldId="454"/>
            <ac:spMk id="4" creationId="{00000000-0000-0000-0000-000000000000}"/>
          </ac:spMkLst>
        </pc:spChg>
      </pc:sldChg>
      <pc:sldChg chg="modSp mod">
        <pc:chgData name="Alessandra Motz" userId="db236d8bc194d042" providerId="LiveId" clId="{B7C99EB1-DD4E-456F-BCED-A997ED4D337B}" dt="2021-06-07T16:29:57.942" v="21" actId="313"/>
        <pc:sldMkLst>
          <pc:docMk/>
          <pc:sldMk cId="633219752" sldId="455"/>
        </pc:sldMkLst>
        <pc:spChg chg="mod">
          <ac:chgData name="Alessandra Motz" userId="db236d8bc194d042" providerId="LiveId" clId="{B7C99EB1-DD4E-456F-BCED-A997ED4D337B}" dt="2021-06-07T16:29:57.942" v="21" actId="313"/>
          <ac:spMkLst>
            <pc:docMk/>
            <pc:sldMk cId="633219752" sldId="455"/>
            <ac:spMk id="4" creationId="{00000000-0000-0000-0000-000000000000}"/>
          </ac:spMkLst>
        </pc:spChg>
      </pc:sldChg>
      <pc:sldChg chg="modSp mod">
        <pc:chgData name="Alessandra Motz" userId="db236d8bc194d042" providerId="LiveId" clId="{B7C99EB1-DD4E-456F-BCED-A997ED4D337B}" dt="2021-06-07T16:29:48.965" v="11" actId="313"/>
        <pc:sldMkLst>
          <pc:docMk/>
          <pc:sldMk cId="2605825921" sldId="465"/>
        </pc:sldMkLst>
        <pc:spChg chg="mod">
          <ac:chgData name="Alessandra Motz" userId="db236d8bc194d042" providerId="LiveId" clId="{B7C99EB1-DD4E-456F-BCED-A997ED4D337B}" dt="2021-06-07T16:29:48.965" v="11" actId="313"/>
          <ac:spMkLst>
            <pc:docMk/>
            <pc:sldMk cId="2605825921" sldId="465"/>
            <ac:spMk id="4" creationId="{00000000-0000-0000-0000-000000000000}"/>
          </ac:spMkLst>
        </pc:spChg>
      </pc:sldChg>
      <pc:sldChg chg="modSp mod">
        <pc:chgData name="Alessandra Motz" userId="db236d8bc194d042" providerId="LiveId" clId="{B7C99EB1-DD4E-456F-BCED-A997ED4D337B}" dt="2021-06-07T16:29:58.714" v="22" actId="313"/>
        <pc:sldMkLst>
          <pc:docMk/>
          <pc:sldMk cId="49234852" sldId="466"/>
        </pc:sldMkLst>
        <pc:spChg chg="mod">
          <ac:chgData name="Alessandra Motz" userId="db236d8bc194d042" providerId="LiveId" clId="{B7C99EB1-DD4E-456F-BCED-A997ED4D337B}" dt="2021-06-07T16:29:58.714" v="22" actId="313"/>
          <ac:spMkLst>
            <pc:docMk/>
            <pc:sldMk cId="49234852" sldId="466"/>
            <ac:spMk id="4" creationId="{00000000-0000-0000-0000-000000000000}"/>
          </ac:spMkLst>
        </pc:spChg>
      </pc:sldChg>
      <pc:sldChg chg="modSp mod">
        <pc:chgData name="Alessandra Motz" userId="db236d8bc194d042" providerId="LiveId" clId="{B7C99EB1-DD4E-456F-BCED-A997ED4D337B}" dt="2021-06-07T16:29:59.065" v="23" actId="313"/>
        <pc:sldMkLst>
          <pc:docMk/>
          <pc:sldMk cId="637113353" sldId="467"/>
        </pc:sldMkLst>
        <pc:spChg chg="mod">
          <ac:chgData name="Alessandra Motz" userId="db236d8bc194d042" providerId="LiveId" clId="{B7C99EB1-DD4E-456F-BCED-A997ED4D337B}" dt="2021-06-07T16:29:59.065" v="23" actId="313"/>
          <ac:spMkLst>
            <pc:docMk/>
            <pc:sldMk cId="637113353" sldId="467"/>
            <ac:spMk id="4" creationId="{00000000-0000-0000-0000-000000000000}"/>
          </ac:spMkLst>
        </pc:spChg>
      </pc:sldChg>
      <pc:sldChg chg="modSp mod">
        <pc:chgData name="Alessandra Motz" userId="db236d8bc194d042" providerId="LiveId" clId="{B7C99EB1-DD4E-456F-BCED-A997ED4D337B}" dt="2021-06-07T16:29:59.321" v="24" actId="313"/>
        <pc:sldMkLst>
          <pc:docMk/>
          <pc:sldMk cId="3768873275" sldId="479"/>
        </pc:sldMkLst>
        <pc:spChg chg="mod">
          <ac:chgData name="Alessandra Motz" userId="db236d8bc194d042" providerId="LiveId" clId="{B7C99EB1-DD4E-456F-BCED-A997ED4D337B}" dt="2021-06-07T16:29:59.321" v="24" actId="313"/>
          <ac:spMkLst>
            <pc:docMk/>
            <pc:sldMk cId="3768873275" sldId="479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40ECFA7-2365-471F-9C9E-18604AACC484}" type="datetimeFigureOut">
              <a:rPr lang="it-CH"/>
              <a:pPr>
                <a:defRPr/>
              </a:pPr>
              <a:t>07.06.2021</a:t>
            </a:fld>
            <a:endParaRPr lang="it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DFF88F6-1A43-4A25-A997-7565E2A6623F}" type="slidenum">
              <a:rPr lang="it-CH"/>
              <a:pPr>
                <a:defRPr/>
              </a:pPr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760282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262709A-5A8D-4554-AEFC-1D3F3B9C112C}" type="datetimeFigureOut">
              <a:rPr lang="it-CH"/>
              <a:pPr>
                <a:defRPr/>
              </a:pPr>
              <a:t>07.06.2021</a:t>
            </a:fld>
            <a:endParaRPr lang="it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t-CH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337DBE2-B559-44FB-929F-E23F33454273}" type="slidenum">
              <a:rPr lang="it-CH"/>
              <a:pPr>
                <a:defRPr/>
              </a:pPr>
              <a:t>‹N›</a:t>
            </a:fld>
            <a:endParaRPr lang="it-CH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69988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12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323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647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13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1453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19858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6pPr>
    <a:lvl7pPr marL="3023829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7pPr>
    <a:lvl8pPr marL="3527801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8pPr>
    <a:lvl9pPr marL="4031772" algn="l" defTabSz="1007943" rtl="0" eaLnBrk="1" latinLnBrk="0" hangingPunct="1">
      <a:defRPr sz="132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ertin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/>
          <p:cNvSpPr/>
          <p:nvPr userDrawn="1"/>
        </p:nvSpPr>
        <p:spPr>
          <a:xfrm>
            <a:off x="0" y="1169988"/>
            <a:ext cx="3197225" cy="1169987"/>
          </a:xfrm>
          <a:prstGeom prst="rect">
            <a:avLst/>
          </a:prstGeom>
          <a:solidFill>
            <a:srgbClr val="88BB9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sp>
        <p:nvSpPr>
          <p:cNvPr id="4" name="Rectangle 3"/>
          <p:cNvSpPr/>
          <p:nvPr/>
        </p:nvSpPr>
        <p:spPr>
          <a:xfrm>
            <a:off x="342873" y="6669089"/>
            <a:ext cx="667888" cy="422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2159660" y="5220024"/>
            <a:ext cx="7380000" cy="13319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00"/>
              </a:lnSpc>
              <a:buSzPct val="120000"/>
              <a:buFont typeface="Arial" panose="020B0604020202020204" pitchFamily="34" charset="0"/>
              <a:buNone/>
              <a:defRPr sz="1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28604" indent="-285750">
              <a:lnSpc>
                <a:spcPts val="1800"/>
              </a:lnSpc>
              <a:buSzPct val="120000"/>
              <a:buFont typeface="Arial" panose="020B0604020202020204" pitchFamily="34" charset="0"/>
              <a:buChar char="●"/>
              <a:defRPr sz="1500"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71458" indent="-285750">
              <a:lnSpc>
                <a:spcPts val="1800"/>
              </a:lnSpc>
              <a:buSzPct val="120000"/>
              <a:buFont typeface="Arial" panose="020B0604020202020204" pitchFamily="34" charset="0"/>
              <a:buChar char="●"/>
              <a:defRPr sz="1500" baseline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14313" indent="-285750">
              <a:lnSpc>
                <a:spcPts val="1800"/>
              </a:lnSpc>
              <a:buSzPct val="120000"/>
              <a:buFont typeface="Arial" panose="020B0604020202020204" pitchFamily="34" charset="0"/>
              <a:buChar char="●"/>
              <a:defRPr sz="1500"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657167" indent="-285750">
              <a:lnSpc>
                <a:spcPts val="1800"/>
              </a:lnSpc>
              <a:buSzPct val="120000"/>
              <a:buFont typeface="Arial" panose="020B0604020202020204" pitchFamily="34" charset="0"/>
              <a:buChar char="●"/>
              <a:defRPr sz="1500"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CH" dirty="0"/>
          </a:p>
        </p:txBody>
      </p:sp>
      <p:sp>
        <p:nvSpPr>
          <p:cNvPr id="3" name="CasellaDiTesto 2"/>
          <p:cNvSpPr txBox="1"/>
          <p:nvPr userDrawn="1"/>
        </p:nvSpPr>
        <p:spPr>
          <a:xfrm>
            <a:off x="4410159" y="1270450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endParaRPr lang="it-IT" dirty="0"/>
          </a:p>
        </p:txBody>
      </p:sp>
      <p:cxnSp>
        <p:nvCxnSpPr>
          <p:cNvPr id="13" name="Straight Connector 8"/>
          <p:cNvCxnSpPr/>
          <p:nvPr userDrawn="1"/>
        </p:nvCxnSpPr>
        <p:spPr>
          <a:xfrm>
            <a:off x="0" y="2339975"/>
            <a:ext cx="9539288" cy="0"/>
          </a:xfrm>
          <a:prstGeom prst="line">
            <a:avLst/>
          </a:prstGeom>
          <a:ln w="381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0"/>
          <p:cNvSpPr/>
          <p:nvPr userDrawn="1"/>
        </p:nvSpPr>
        <p:spPr>
          <a:xfrm>
            <a:off x="0" y="1169988"/>
            <a:ext cx="3197225" cy="90487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sp>
        <p:nvSpPr>
          <p:cNvPr id="16" name="Rectangle 12"/>
          <p:cNvSpPr>
            <a:spLocks/>
          </p:cNvSpPr>
          <p:nvPr userDrawn="1"/>
        </p:nvSpPr>
        <p:spPr>
          <a:xfrm>
            <a:off x="0" y="0"/>
            <a:ext cx="3197225" cy="198438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CH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2160000" y="2430000"/>
            <a:ext cx="7380000" cy="270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65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Fare clic per modificare stile</a:t>
            </a:r>
            <a:endParaRPr lang="it-CH" dirty="0"/>
          </a:p>
        </p:txBody>
      </p:sp>
      <p:sp>
        <p:nvSpPr>
          <p:cNvPr id="19" name="CasellaDiTesto 18"/>
          <p:cNvSpPr txBox="1"/>
          <p:nvPr userDrawn="1"/>
        </p:nvSpPr>
        <p:spPr>
          <a:xfrm>
            <a:off x="9451497" y="1254265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endParaRPr lang="it-IT" dirty="0"/>
          </a:p>
        </p:txBody>
      </p:sp>
      <p:pic>
        <p:nvPicPr>
          <p:cNvPr id="23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660" y="21600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Immagine 2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660" y="1309274"/>
            <a:ext cx="8636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970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 senz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/>
          <p:cNvSpPr/>
          <p:nvPr userDrawn="1"/>
        </p:nvSpPr>
        <p:spPr>
          <a:xfrm>
            <a:off x="0" y="90488"/>
            <a:ext cx="3197225" cy="1169987"/>
          </a:xfrm>
          <a:prstGeom prst="rect">
            <a:avLst/>
          </a:prstGeom>
          <a:solidFill>
            <a:srgbClr val="88BB9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2160815" y="6705601"/>
            <a:ext cx="6569352" cy="239713"/>
          </a:xfrm>
          <a:prstGeom prst="rect">
            <a:avLst/>
          </a:prstGeom>
        </p:spPr>
        <p:txBody>
          <a:bodyPr/>
          <a:lstStyle>
            <a:lvl1pPr>
              <a:defRPr sz="1100" smtClean="0"/>
            </a:lvl1pPr>
          </a:lstStyle>
          <a:p>
            <a:pPr>
              <a:defRPr/>
            </a:pPr>
            <a:r>
              <a:rPr lang="it-CH" altLang="it-CH" dirty="0"/>
              <a:t>Nome Cognome o evento, data</a:t>
            </a:r>
          </a:p>
        </p:txBody>
      </p:sp>
      <p:sp>
        <p:nvSpPr>
          <p:cNvPr id="8" name="Rectangle 6"/>
          <p:cNvSpPr/>
          <p:nvPr userDrawn="1"/>
        </p:nvSpPr>
        <p:spPr>
          <a:xfrm>
            <a:off x="0" y="90488"/>
            <a:ext cx="3197225" cy="889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cxnSp>
        <p:nvCxnSpPr>
          <p:cNvPr id="10" name="Straight Connector 8"/>
          <p:cNvCxnSpPr/>
          <p:nvPr userDrawn="1"/>
        </p:nvCxnSpPr>
        <p:spPr>
          <a:xfrm>
            <a:off x="0" y="1260475"/>
            <a:ext cx="9539288" cy="0"/>
          </a:xfrm>
          <a:prstGeom prst="line">
            <a:avLst/>
          </a:prstGeom>
          <a:ln w="381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660" y="229774"/>
            <a:ext cx="863600" cy="647700"/>
          </a:xfrm>
          <a:prstGeom prst="rect">
            <a:avLst/>
          </a:prstGeom>
        </p:spPr>
      </p:pic>
      <p:sp>
        <p:nvSpPr>
          <p:cNvPr id="9" name="Content Placeholder 11"/>
          <p:cNvSpPr>
            <a:spLocks noGrp="1"/>
          </p:cNvSpPr>
          <p:nvPr>
            <p:ph sz="quarter" idx="15"/>
          </p:nvPr>
        </p:nvSpPr>
        <p:spPr>
          <a:xfrm>
            <a:off x="2159660" y="1310861"/>
            <a:ext cx="3600000" cy="516913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50"/>
              </a:lnSpc>
              <a:buSzPct val="120000"/>
              <a:buFont typeface="Arial" panose="020B0604020202020204" pitchFamily="34" charset="0"/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281" indent="-171427">
              <a:lnSpc>
                <a:spcPts val="1350"/>
              </a:lnSpc>
              <a:buSzPct val="120000"/>
              <a:buFont typeface="Arial" panose="020B0604020202020204" pitchFamily="34" charset="0"/>
              <a:buChar char="●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136" indent="-171427">
              <a:lnSpc>
                <a:spcPts val="1350"/>
              </a:lnSpc>
              <a:buSzPct val="120000"/>
              <a:buFont typeface="Arial" panose="020B0604020202020204" pitchFamily="34" charset="0"/>
              <a:buChar char="●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99990" indent="-171427">
              <a:lnSpc>
                <a:spcPts val="1350"/>
              </a:lnSpc>
              <a:buSzPct val="120000"/>
              <a:buFont typeface="Arial" panose="020B0604020202020204" pitchFamily="34" charset="0"/>
              <a:buChar char="●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2844" indent="-171427">
              <a:lnSpc>
                <a:spcPts val="1350"/>
              </a:lnSpc>
              <a:buSzPct val="120000"/>
              <a:buFont typeface="Arial" panose="020B0604020202020204" pitchFamily="34" charset="0"/>
              <a:buChar char="●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CH" dirty="0"/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6"/>
          </p:nvPr>
        </p:nvSpPr>
        <p:spPr>
          <a:xfrm>
            <a:off x="5939362" y="1310861"/>
            <a:ext cx="3600000" cy="516913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00"/>
              </a:lnSpc>
              <a:buSzPct val="120000"/>
              <a:buFont typeface="Arial" panose="020B0604020202020204" pitchFamily="34" charset="0"/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281" indent="-171427">
              <a:lnSpc>
                <a:spcPts val="1800"/>
              </a:lnSpc>
              <a:buSzPct val="120000"/>
              <a:buFont typeface="Arial" panose="020B0604020202020204" pitchFamily="34" charset="0"/>
              <a:buChar char="●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136" indent="-171427">
              <a:lnSpc>
                <a:spcPts val="1800"/>
              </a:lnSpc>
              <a:buSzPct val="120000"/>
              <a:buFont typeface="Arial" panose="020B0604020202020204" pitchFamily="34" charset="0"/>
              <a:buChar char="●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99990" indent="-171427">
              <a:lnSpc>
                <a:spcPts val="1800"/>
              </a:lnSpc>
              <a:buSzPct val="120000"/>
              <a:buFont typeface="Arial" panose="020B0604020202020204" pitchFamily="34" charset="0"/>
              <a:buChar char="●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2844" indent="-171427">
              <a:lnSpc>
                <a:spcPts val="1800"/>
              </a:lnSpc>
              <a:buSzPct val="120000"/>
              <a:buFont typeface="Arial" panose="020B0604020202020204" pitchFamily="34" charset="0"/>
              <a:buChar char="●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CH" dirty="0"/>
          </a:p>
        </p:txBody>
      </p:sp>
    </p:spTree>
    <p:extLst>
      <p:ext uri="{BB962C8B-B14F-4D97-AF65-F5344CB8AC3E}">
        <p14:creationId xmlns:p14="http://schemas.microsoft.com/office/powerpoint/2010/main" val="1632728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con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/>
          <p:cNvSpPr/>
          <p:nvPr userDrawn="1"/>
        </p:nvSpPr>
        <p:spPr>
          <a:xfrm>
            <a:off x="0" y="90488"/>
            <a:ext cx="3197225" cy="1169987"/>
          </a:xfrm>
          <a:prstGeom prst="rect">
            <a:avLst/>
          </a:prstGeom>
          <a:solidFill>
            <a:srgbClr val="88BB9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2159658" y="1296000"/>
            <a:ext cx="7380000" cy="18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5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125">
                <a:latin typeface="Akzidenz-Grotesk Pro Regular" panose="02000503030000020003" pitchFamily="50" charset="0"/>
              </a:defRPr>
            </a:lvl2pPr>
            <a:lvl3pPr>
              <a:defRPr sz="1125">
                <a:latin typeface="Akzidenz-Grotesk Pro Regular" panose="02000503030000020003" pitchFamily="50" charset="0"/>
              </a:defRPr>
            </a:lvl3pPr>
            <a:lvl4pPr>
              <a:defRPr sz="1125">
                <a:latin typeface="Akzidenz-Grotesk Pro Regular" panose="02000503030000020003" pitchFamily="50" charset="0"/>
              </a:defRPr>
            </a:lvl4pPr>
            <a:lvl5pPr>
              <a:defRPr sz="1125">
                <a:latin typeface="Akzidenz-Grotesk Pro Regular" panose="02000503030000020003" pitchFamily="50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2159659" y="1620000"/>
            <a:ext cx="7380000" cy="4679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00"/>
              </a:lnSpc>
              <a:buSzPct val="125000"/>
              <a:buFont typeface="Arial" panose="020B0604020202020204" pitchFamily="34" charset="0"/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299" indent="-171433">
              <a:lnSpc>
                <a:spcPts val="1800"/>
              </a:lnSpc>
              <a:buSzPct val="125000"/>
              <a:buFont typeface="Arial" panose="020B0604020202020204" pitchFamily="34" charset="0"/>
              <a:buChar char="●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164" indent="-171433">
              <a:lnSpc>
                <a:spcPts val="1800"/>
              </a:lnSpc>
              <a:buSzPct val="125000"/>
              <a:buFont typeface="Arial" panose="020B0604020202020204" pitchFamily="34" charset="0"/>
              <a:buChar char="-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030" indent="-171433">
              <a:lnSpc>
                <a:spcPts val="1350"/>
              </a:lnSpc>
              <a:buSzPct val="125000"/>
              <a:buFont typeface="Arial" panose="020B0604020202020204" pitchFamily="34" charset="0"/>
              <a:buChar char="●"/>
              <a:defRPr sz="1125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2896" indent="-171433">
              <a:lnSpc>
                <a:spcPts val="1350"/>
              </a:lnSpc>
              <a:buSzPct val="125000"/>
              <a:buFont typeface="Arial" panose="020B0604020202020204" pitchFamily="34" charset="0"/>
              <a:buChar char="●"/>
              <a:defRPr sz="1125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2160815" y="6705601"/>
            <a:ext cx="6569352" cy="239713"/>
          </a:xfrm>
          <a:prstGeom prst="rect">
            <a:avLst/>
          </a:prstGeom>
        </p:spPr>
        <p:txBody>
          <a:bodyPr/>
          <a:lstStyle>
            <a:lvl1pPr>
              <a:defRPr sz="1100" smtClean="0"/>
            </a:lvl1pPr>
          </a:lstStyle>
          <a:p>
            <a:pPr>
              <a:defRPr/>
            </a:pPr>
            <a:r>
              <a:rPr lang="it-CH" altLang="it-CH" dirty="0"/>
              <a:t>Nome Cognome o evento, data</a:t>
            </a:r>
          </a:p>
        </p:txBody>
      </p:sp>
      <p:sp>
        <p:nvSpPr>
          <p:cNvPr id="6" name="Rectangle 6"/>
          <p:cNvSpPr/>
          <p:nvPr userDrawn="1"/>
        </p:nvSpPr>
        <p:spPr>
          <a:xfrm>
            <a:off x="0" y="90488"/>
            <a:ext cx="3197225" cy="889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cxnSp>
        <p:nvCxnSpPr>
          <p:cNvPr id="8" name="Straight Connector 8"/>
          <p:cNvCxnSpPr/>
          <p:nvPr userDrawn="1"/>
        </p:nvCxnSpPr>
        <p:spPr>
          <a:xfrm>
            <a:off x="0" y="1260475"/>
            <a:ext cx="9539288" cy="0"/>
          </a:xfrm>
          <a:prstGeom prst="line">
            <a:avLst/>
          </a:prstGeom>
          <a:ln w="381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660" y="229774"/>
            <a:ext cx="8636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93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enco puntato con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2159658" y="1296000"/>
            <a:ext cx="7380000" cy="18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5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125">
                <a:latin typeface="Akzidenz-Grotesk Pro Regular" panose="02000503030000020003" pitchFamily="50" charset="0"/>
              </a:defRPr>
            </a:lvl2pPr>
            <a:lvl3pPr>
              <a:defRPr sz="1125">
                <a:latin typeface="Akzidenz-Grotesk Pro Regular" panose="02000503030000020003" pitchFamily="50" charset="0"/>
              </a:defRPr>
            </a:lvl3pPr>
            <a:lvl4pPr>
              <a:defRPr sz="1125">
                <a:latin typeface="Akzidenz-Grotesk Pro Regular" panose="02000503030000020003" pitchFamily="50" charset="0"/>
              </a:defRPr>
            </a:lvl4pPr>
            <a:lvl5pPr>
              <a:defRPr sz="1125">
                <a:latin typeface="Akzidenz-Grotesk Pro Regular" panose="02000503030000020003" pitchFamily="50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2159659" y="1620000"/>
            <a:ext cx="7380000" cy="4679950"/>
          </a:xfrm>
          <a:prstGeom prst="rect">
            <a:avLst/>
          </a:prstGeom>
        </p:spPr>
        <p:txBody>
          <a:bodyPr lIns="0" tIns="0" rIns="0" bIns="0"/>
          <a:lstStyle>
            <a:lvl1pPr marL="214291" indent="-214291">
              <a:lnSpc>
                <a:spcPts val="1800"/>
              </a:lnSpc>
              <a:buSzPct val="125000"/>
              <a:buFont typeface="Arial" panose="020B0604020202020204" pitchFamily="34" charset="0"/>
              <a:buChar char="●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299" indent="-171433">
              <a:lnSpc>
                <a:spcPts val="1800"/>
              </a:lnSpc>
              <a:buSzPct val="125000"/>
              <a:buFont typeface="Arial" panose="020B0604020202020204" pitchFamily="34" charset="0"/>
              <a:buChar char="-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00015" indent="-214284">
              <a:lnSpc>
                <a:spcPts val="1800"/>
              </a:lnSpc>
              <a:buSzPct val="125000"/>
              <a:buFont typeface=".AppleSystemUIFont" charset="-120"/>
              <a:buChar char="-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030" indent="-171433">
              <a:lnSpc>
                <a:spcPts val="1350"/>
              </a:lnSpc>
              <a:buSzPct val="125000"/>
              <a:buFont typeface="Arial" panose="020B0604020202020204" pitchFamily="34" charset="0"/>
              <a:buChar char="●"/>
              <a:defRPr sz="1125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2896" indent="-171433">
              <a:lnSpc>
                <a:spcPts val="1350"/>
              </a:lnSpc>
              <a:buSzPct val="125000"/>
              <a:buFont typeface="Arial" panose="020B0604020202020204" pitchFamily="34" charset="0"/>
              <a:buChar char="●"/>
              <a:defRPr sz="1125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2160815" y="6705601"/>
            <a:ext cx="6569352" cy="239713"/>
          </a:xfrm>
          <a:prstGeom prst="rect">
            <a:avLst/>
          </a:prstGeom>
        </p:spPr>
        <p:txBody>
          <a:bodyPr/>
          <a:lstStyle>
            <a:lvl1pPr>
              <a:defRPr sz="1100" smtClean="0"/>
            </a:lvl1pPr>
          </a:lstStyle>
          <a:p>
            <a:pPr>
              <a:defRPr/>
            </a:pPr>
            <a:r>
              <a:rPr lang="it-CH" altLang="it-CH" dirty="0"/>
              <a:t>Nome Cognome o evento, data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60475"/>
            <a:ext cx="9539288" cy="0"/>
          </a:xfrm>
          <a:prstGeom prst="line">
            <a:avLst/>
          </a:prstGeom>
          <a:ln w="381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9"/>
          <p:cNvSpPr/>
          <p:nvPr userDrawn="1"/>
        </p:nvSpPr>
        <p:spPr>
          <a:xfrm>
            <a:off x="0" y="90488"/>
            <a:ext cx="3197225" cy="1169987"/>
          </a:xfrm>
          <a:prstGeom prst="rect">
            <a:avLst/>
          </a:prstGeom>
          <a:solidFill>
            <a:srgbClr val="88BB9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sp>
        <p:nvSpPr>
          <p:cNvPr id="15" name="Rectangle 6"/>
          <p:cNvSpPr/>
          <p:nvPr userDrawn="1"/>
        </p:nvSpPr>
        <p:spPr>
          <a:xfrm>
            <a:off x="0" y="90488"/>
            <a:ext cx="3197225" cy="889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pic>
        <p:nvPicPr>
          <p:cNvPr id="16" name="Immagin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660" y="229774"/>
            <a:ext cx="8636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36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lenco puntato senz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2159659" y="1296000"/>
            <a:ext cx="7380000" cy="522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00"/>
              </a:lnSpc>
              <a:buSzPct val="125000"/>
              <a:buFont typeface="Arial" panose="020B0604020202020204" pitchFamily="34" charset="0"/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299" indent="-171433">
              <a:lnSpc>
                <a:spcPts val="1800"/>
              </a:lnSpc>
              <a:buSzPct val="125000"/>
              <a:buFont typeface="Arial" panose="020B0604020202020204" pitchFamily="34" charset="0"/>
              <a:buChar char="●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164" indent="-171433">
              <a:lnSpc>
                <a:spcPts val="1800"/>
              </a:lnSpc>
              <a:buSzPct val="125000"/>
              <a:buFont typeface="Arial" panose="020B0604020202020204" pitchFamily="34" charset="0"/>
              <a:buChar char="-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030" indent="-171433">
              <a:lnSpc>
                <a:spcPts val="1350"/>
              </a:lnSpc>
              <a:buSzPct val="125000"/>
              <a:buFont typeface="Arial" panose="020B0604020202020204" pitchFamily="34" charset="0"/>
              <a:buChar char="●"/>
              <a:defRPr sz="1125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2896" indent="-171433">
              <a:lnSpc>
                <a:spcPts val="1350"/>
              </a:lnSpc>
              <a:buSzPct val="125000"/>
              <a:buFont typeface="Arial" panose="020B0604020202020204" pitchFamily="34" charset="0"/>
              <a:buChar char="●"/>
              <a:defRPr sz="1125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2160815" y="6705601"/>
            <a:ext cx="6569352" cy="239713"/>
          </a:xfrm>
          <a:prstGeom prst="rect">
            <a:avLst/>
          </a:prstGeom>
        </p:spPr>
        <p:txBody>
          <a:bodyPr/>
          <a:lstStyle>
            <a:lvl1pPr>
              <a:defRPr sz="1100" smtClean="0"/>
            </a:lvl1pPr>
          </a:lstStyle>
          <a:p>
            <a:pPr>
              <a:defRPr/>
            </a:pPr>
            <a:r>
              <a:rPr lang="it-CH" altLang="it-CH" dirty="0"/>
              <a:t>Nome Cognome o evento, data</a:t>
            </a:r>
          </a:p>
        </p:txBody>
      </p:sp>
      <p:cxnSp>
        <p:nvCxnSpPr>
          <p:cNvPr id="8" name="Straight Connector 8"/>
          <p:cNvCxnSpPr/>
          <p:nvPr userDrawn="1"/>
        </p:nvCxnSpPr>
        <p:spPr>
          <a:xfrm>
            <a:off x="0" y="1260475"/>
            <a:ext cx="9539288" cy="0"/>
          </a:xfrm>
          <a:prstGeom prst="line">
            <a:avLst/>
          </a:prstGeom>
          <a:ln w="381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9"/>
          <p:cNvSpPr/>
          <p:nvPr userDrawn="1"/>
        </p:nvSpPr>
        <p:spPr>
          <a:xfrm>
            <a:off x="0" y="90488"/>
            <a:ext cx="3197225" cy="1169987"/>
          </a:xfrm>
          <a:prstGeom prst="rect">
            <a:avLst/>
          </a:prstGeom>
          <a:solidFill>
            <a:srgbClr val="88BB9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sp>
        <p:nvSpPr>
          <p:cNvPr id="13" name="Rectangle 6"/>
          <p:cNvSpPr/>
          <p:nvPr userDrawn="1"/>
        </p:nvSpPr>
        <p:spPr>
          <a:xfrm>
            <a:off x="0" y="90488"/>
            <a:ext cx="3197225" cy="889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660" y="229774"/>
            <a:ext cx="8636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30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e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8228953" y="3173413"/>
            <a:ext cx="1234581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CH" altLang="it-CH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2159658" y="1296000"/>
            <a:ext cx="7380000" cy="18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5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125">
                <a:latin typeface="Akzidenz-Grotesk Pro Regular" panose="02000503030000020003" pitchFamily="50" charset="0"/>
              </a:defRPr>
            </a:lvl2pPr>
            <a:lvl3pPr>
              <a:defRPr sz="1125">
                <a:latin typeface="Akzidenz-Grotesk Pro Regular" panose="02000503030000020003" pitchFamily="50" charset="0"/>
              </a:defRPr>
            </a:lvl3pPr>
            <a:lvl4pPr>
              <a:defRPr sz="1125">
                <a:latin typeface="Akzidenz-Grotesk Pro Regular" panose="02000503030000020003" pitchFamily="50" charset="0"/>
              </a:defRPr>
            </a:lvl4pPr>
            <a:lvl5pPr>
              <a:defRPr sz="1125">
                <a:latin typeface="Akzidenz-Grotesk Pro Regular" panose="02000503030000020003" pitchFamily="50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Picture Placeholder 1"/>
          <p:cNvSpPr>
            <a:spLocks noGrp="1"/>
          </p:cNvSpPr>
          <p:nvPr>
            <p:ph type="pic" idx="15"/>
          </p:nvPr>
        </p:nvSpPr>
        <p:spPr>
          <a:xfrm>
            <a:off x="2159659" y="1620000"/>
            <a:ext cx="5580000" cy="4860000"/>
          </a:xfrm>
          <a:prstGeom prst="rect">
            <a:avLst/>
          </a:prstGeom>
        </p:spPr>
      </p:sp>
      <p:sp>
        <p:nvSpPr>
          <p:cNvPr id="7" name="Text Placeholder 6" descr="Image caption title.&#10;Image caption.&#10;" title="Using images"/>
          <p:cNvSpPr>
            <a:spLocks noGrp="1"/>
          </p:cNvSpPr>
          <p:nvPr>
            <p:ph type="body" sz="quarter" idx="16"/>
          </p:nvPr>
        </p:nvSpPr>
        <p:spPr>
          <a:xfrm>
            <a:off x="7920000" y="1620000"/>
            <a:ext cx="1620000" cy="4860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1800"/>
              </a:lnSpc>
              <a:spcBef>
                <a:spcPts val="0"/>
              </a:spcBef>
              <a:defRPr sz="1500">
                <a:latin typeface="Arial Hebrew Scholar" charset="-79"/>
                <a:ea typeface="Arial Hebrew Scholar" charset="-79"/>
                <a:cs typeface="Arial Hebrew Scholar" charset="-79"/>
              </a:defRPr>
            </a:lvl1pPr>
          </a:lstStyle>
          <a:p>
            <a:pPr lvl="0"/>
            <a:endParaRPr lang="it-CH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2160815" y="6705601"/>
            <a:ext cx="6569352" cy="239713"/>
          </a:xfrm>
          <a:prstGeom prst="rect">
            <a:avLst/>
          </a:prstGeom>
        </p:spPr>
        <p:txBody>
          <a:bodyPr/>
          <a:lstStyle>
            <a:lvl1pPr>
              <a:defRPr sz="1100" smtClean="0"/>
            </a:lvl1pPr>
          </a:lstStyle>
          <a:p>
            <a:pPr>
              <a:defRPr/>
            </a:pPr>
            <a:r>
              <a:rPr lang="it-CH" altLang="it-CH" dirty="0"/>
              <a:t>Nome Cognome o evento, data</a:t>
            </a:r>
          </a:p>
        </p:txBody>
      </p:sp>
      <p:cxnSp>
        <p:nvCxnSpPr>
          <p:cNvPr id="12" name="Straight Connector 8"/>
          <p:cNvCxnSpPr/>
          <p:nvPr userDrawn="1"/>
        </p:nvCxnSpPr>
        <p:spPr>
          <a:xfrm>
            <a:off x="0" y="1260475"/>
            <a:ext cx="9539288" cy="0"/>
          </a:xfrm>
          <a:prstGeom prst="line">
            <a:avLst/>
          </a:prstGeom>
          <a:ln w="381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9"/>
          <p:cNvSpPr/>
          <p:nvPr userDrawn="1"/>
        </p:nvSpPr>
        <p:spPr>
          <a:xfrm>
            <a:off x="0" y="90488"/>
            <a:ext cx="3197225" cy="1169987"/>
          </a:xfrm>
          <a:prstGeom prst="rect">
            <a:avLst/>
          </a:prstGeom>
          <a:solidFill>
            <a:srgbClr val="88BB9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sp>
        <p:nvSpPr>
          <p:cNvPr id="17" name="Rectangle 6"/>
          <p:cNvSpPr/>
          <p:nvPr userDrawn="1"/>
        </p:nvSpPr>
        <p:spPr>
          <a:xfrm>
            <a:off x="0" y="90488"/>
            <a:ext cx="3197225" cy="889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pic>
        <p:nvPicPr>
          <p:cNvPr id="18" name="Immagin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660" y="229774"/>
            <a:ext cx="8636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50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piena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8228953" y="3173413"/>
            <a:ext cx="1234581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it-CH" altLang="it-C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2160815" y="6705601"/>
            <a:ext cx="6569352" cy="239713"/>
          </a:xfrm>
          <a:prstGeom prst="rect">
            <a:avLst/>
          </a:prstGeom>
        </p:spPr>
        <p:txBody>
          <a:bodyPr/>
          <a:lstStyle>
            <a:lvl1pPr>
              <a:defRPr sz="1100" smtClean="0"/>
            </a:lvl1pPr>
          </a:lstStyle>
          <a:p>
            <a:pPr>
              <a:defRPr/>
            </a:pPr>
            <a:r>
              <a:rPr lang="it-CH" altLang="it-CH" dirty="0"/>
              <a:t>Nome Cognome o evento, data</a:t>
            </a:r>
          </a:p>
        </p:txBody>
      </p:sp>
      <p:sp>
        <p:nvSpPr>
          <p:cNvPr id="6" name="Picture Placeholder 1"/>
          <p:cNvSpPr>
            <a:spLocks noGrp="1"/>
          </p:cNvSpPr>
          <p:nvPr>
            <p:ph type="pic" idx="15"/>
          </p:nvPr>
        </p:nvSpPr>
        <p:spPr>
          <a:xfrm>
            <a:off x="2159659" y="1440000"/>
            <a:ext cx="7380000" cy="5040000"/>
          </a:xfrm>
          <a:prstGeom prst="rect">
            <a:avLst/>
          </a:prstGeom>
        </p:spPr>
      </p:sp>
      <p:cxnSp>
        <p:nvCxnSpPr>
          <p:cNvPr id="9" name="Straight Connector 8"/>
          <p:cNvCxnSpPr/>
          <p:nvPr userDrawn="1"/>
        </p:nvCxnSpPr>
        <p:spPr>
          <a:xfrm>
            <a:off x="0" y="1260475"/>
            <a:ext cx="9539288" cy="0"/>
          </a:xfrm>
          <a:prstGeom prst="line">
            <a:avLst/>
          </a:prstGeom>
          <a:ln w="381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9"/>
          <p:cNvSpPr/>
          <p:nvPr userDrawn="1"/>
        </p:nvSpPr>
        <p:spPr>
          <a:xfrm>
            <a:off x="0" y="90488"/>
            <a:ext cx="3197225" cy="1169987"/>
          </a:xfrm>
          <a:prstGeom prst="rect">
            <a:avLst/>
          </a:prstGeom>
          <a:solidFill>
            <a:srgbClr val="88BB9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sp>
        <p:nvSpPr>
          <p:cNvPr id="13" name="Rectangle 6"/>
          <p:cNvSpPr/>
          <p:nvPr userDrawn="1"/>
        </p:nvSpPr>
        <p:spPr>
          <a:xfrm>
            <a:off x="0" y="90488"/>
            <a:ext cx="3197225" cy="889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pic>
        <p:nvPicPr>
          <p:cNvPr id="14" name="Immagin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660" y="229774"/>
            <a:ext cx="8636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682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magini orizzont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"/>
          <p:cNvSpPr>
            <a:spLocks noGrp="1"/>
          </p:cNvSpPr>
          <p:nvPr>
            <p:ph type="pic" idx="15"/>
          </p:nvPr>
        </p:nvSpPr>
        <p:spPr>
          <a:xfrm>
            <a:off x="2159659" y="1620000"/>
            <a:ext cx="3600000" cy="3168000"/>
          </a:xfrm>
          <a:prstGeom prst="rect">
            <a:avLst/>
          </a:prstGeom>
        </p:spPr>
      </p:sp>
      <p:sp>
        <p:nvSpPr>
          <p:cNvPr id="9" name="Picture Placeholder 1"/>
          <p:cNvSpPr>
            <a:spLocks noGrp="1"/>
          </p:cNvSpPr>
          <p:nvPr>
            <p:ph type="pic" idx="16"/>
          </p:nvPr>
        </p:nvSpPr>
        <p:spPr>
          <a:xfrm>
            <a:off x="5939361" y="1620000"/>
            <a:ext cx="3600000" cy="3168000"/>
          </a:xfrm>
          <a:prstGeom prst="rect">
            <a:avLst/>
          </a:prstGeom>
        </p:spPr>
      </p:sp>
      <p:sp>
        <p:nvSpPr>
          <p:cNvPr id="10" name="Text Placeholder 6" descr="Image caption title.&#10;Image caption.&#10;" title="Using images"/>
          <p:cNvSpPr>
            <a:spLocks noGrp="1"/>
          </p:cNvSpPr>
          <p:nvPr>
            <p:ph type="body" sz="quarter" idx="17"/>
          </p:nvPr>
        </p:nvSpPr>
        <p:spPr>
          <a:xfrm>
            <a:off x="2159659" y="4932000"/>
            <a:ext cx="3600000" cy="1548000"/>
          </a:xfrm>
          <a:prstGeom prst="rect">
            <a:avLst/>
          </a:prstGeom>
        </p:spPr>
        <p:txBody>
          <a:bodyPr anchor="t" anchorCtr="0"/>
          <a:lstStyle>
            <a:lvl1pPr>
              <a:lnSpc>
                <a:spcPts val="1800"/>
              </a:lnSpc>
              <a:defRPr sz="1500">
                <a:latin typeface="+mn-lt"/>
              </a:defRPr>
            </a:lvl1pPr>
          </a:lstStyle>
          <a:p>
            <a:pPr lvl="0"/>
            <a:endParaRPr lang="it-CH" dirty="0"/>
          </a:p>
        </p:txBody>
      </p:sp>
      <p:sp>
        <p:nvSpPr>
          <p:cNvPr id="11" name="Text Placeholder 6" descr="Image caption title.&#10;Image caption.&#10;" title="Using images"/>
          <p:cNvSpPr>
            <a:spLocks noGrp="1"/>
          </p:cNvSpPr>
          <p:nvPr>
            <p:ph type="body" sz="quarter" idx="18"/>
          </p:nvPr>
        </p:nvSpPr>
        <p:spPr>
          <a:xfrm>
            <a:off x="5939361" y="4932000"/>
            <a:ext cx="3600000" cy="1548000"/>
          </a:xfrm>
          <a:prstGeom prst="rect">
            <a:avLst/>
          </a:prstGeom>
        </p:spPr>
        <p:txBody>
          <a:bodyPr anchor="t" anchorCtr="0"/>
          <a:lstStyle>
            <a:lvl1pPr>
              <a:lnSpc>
                <a:spcPts val="1500"/>
              </a:lnSpc>
              <a:defRPr sz="1500">
                <a:latin typeface="+mn-lt"/>
              </a:defRPr>
            </a:lvl1pPr>
          </a:lstStyle>
          <a:p>
            <a:pPr lvl="0"/>
            <a:endParaRPr lang="it-CH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9"/>
          </p:nvPr>
        </p:nvSpPr>
        <p:spPr>
          <a:xfrm>
            <a:off x="2160815" y="6705601"/>
            <a:ext cx="6569352" cy="239713"/>
          </a:xfrm>
          <a:prstGeom prst="rect">
            <a:avLst/>
          </a:prstGeom>
        </p:spPr>
        <p:txBody>
          <a:bodyPr/>
          <a:lstStyle>
            <a:lvl1pPr>
              <a:defRPr sz="1100" smtClean="0"/>
            </a:lvl1pPr>
          </a:lstStyle>
          <a:p>
            <a:pPr>
              <a:defRPr/>
            </a:pPr>
            <a:r>
              <a:rPr lang="it-CH" altLang="it-CH" dirty="0"/>
              <a:t>Nome Cognome o evento, data</a:t>
            </a:r>
          </a:p>
        </p:txBody>
      </p:sp>
      <p:sp>
        <p:nvSpPr>
          <p:cNvPr id="7" name="Content Placeholder 13"/>
          <p:cNvSpPr>
            <a:spLocks noGrp="1"/>
          </p:cNvSpPr>
          <p:nvPr>
            <p:ph sz="quarter" idx="13"/>
          </p:nvPr>
        </p:nvSpPr>
        <p:spPr>
          <a:xfrm>
            <a:off x="2159658" y="1296000"/>
            <a:ext cx="7380000" cy="18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5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125">
                <a:latin typeface="Akzidenz-Grotesk Pro Regular" panose="02000503030000020003" pitchFamily="50" charset="0"/>
              </a:defRPr>
            </a:lvl2pPr>
            <a:lvl3pPr>
              <a:defRPr sz="1125">
                <a:latin typeface="Akzidenz-Grotesk Pro Regular" panose="02000503030000020003" pitchFamily="50" charset="0"/>
              </a:defRPr>
            </a:lvl3pPr>
            <a:lvl4pPr>
              <a:defRPr sz="1125">
                <a:latin typeface="Akzidenz-Grotesk Pro Regular" panose="02000503030000020003" pitchFamily="50" charset="0"/>
              </a:defRPr>
            </a:lvl4pPr>
            <a:lvl5pPr>
              <a:defRPr sz="1125">
                <a:latin typeface="Akzidenz-Grotesk Pro Regular" panose="02000503030000020003" pitchFamily="50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5" name="Straight Connector 8"/>
          <p:cNvCxnSpPr/>
          <p:nvPr userDrawn="1"/>
        </p:nvCxnSpPr>
        <p:spPr>
          <a:xfrm>
            <a:off x="0" y="1260475"/>
            <a:ext cx="9539288" cy="0"/>
          </a:xfrm>
          <a:prstGeom prst="line">
            <a:avLst/>
          </a:prstGeom>
          <a:ln w="381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9"/>
          <p:cNvSpPr/>
          <p:nvPr userDrawn="1"/>
        </p:nvSpPr>
        <p:spPr>
          <a:xfrm>
            <a:off x="0" y="90488"/>
            <a:ext cx="3197225" cy="1169987"/>
          </a:xfrm>
          <a:prstGeom prst="rect">
            <a:avLst/>
          </a:prstGeom>
          <a:solidFill>
            <a:srgbClr val="88BB9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sp>
        <p:nvSpPr>
          <p:cNvPr id="20" name="Rectangle 6"/>
          <p:cNvSpPr/>
          <p:nvPr userDrawn="1"/>
        </p:nvSpPr>
        <p:spPr>
          <a:xfrm>
            <a:off x="0" y="90488"/>
            <a:ext cx="3197225" cy="889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660" y="229774"/>
            <a:ext cx="8636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04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magini verica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"/>
          <p:cNvSpPr>
            <a:spLocks noGrp="1"/>
          </p:cNvSpPr>
          <p:nvPr>
            <p:ph type="pic" idx="15"/>
          </p:nvPr>
        </p:nvSpPr>
        <p:spPr>
          <a:xfrm>
            <a:off x="2159659" y="1620000"/>
            <a:ext cx="2340000" cy="4860000"/>
          </a:xfrm>
          <a:prstGeom prst="rect">
            <a:avLst/>
          </a:prstGeom>
        </p:spPr>
      </p:sp>
      <p:sp>
        <p:nvSpPr>
          <p:cNvPr id="7" name="Picture Placeholder 1"/>
          <p:cNvSpPr>
            <a:spLocks noGrp="1"/>
          </p:cNvSpPr>
          <p:nvPr>
            <p:ph type="pic" idx="16"/>
          </p:nvPr>
        </p:nvSpPr>
        <p:spPr>
          <a:xfrm>
            <a:off x="5940000" y="1621593"/>
            <a:ext cx="2340000" cy="4860000"/>
          </a:xfrm>
          <a:prstGeom prst="rect">
            <a:avLst/>
          </a:prstGeom>
        </p:spPr>
      </p:sp>
      <p:sp>
        <p:nvSpPr>
          <p:cNvPr id="12" name="Text Placeholder 6" descr="Image caption title.&#10;Image caption.&#10;" title="Using images"/>
          <p:cNvSpPr>
            <a:spLocks noGrp="1"/>
          </p:cNvSpPr>
          <p:nvPr>
            <p:ph type="body" sz="quarter" idx="17"/>
          </p:nvPr>
        </p:nvSpPr>
        <p:spPr>
          <a:xfrm>
            <a:off x="4680000" y="1620000"/>
            <a:ext cx="1079915" cy="4860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1800"/>
              </a:lnSpc>
              <a:defRPr sz="1500">
                <a:latin typeface="+mn-lt"/>
              </a:defRPr>
            </a:lvl1pPr>
          </a:lstStyle>
          <a:p>
            <a:pPr lvl="0"/>
            <a:endParaRPr lang="it-CH" dirty="0"/>
          </a:p>
        </p:txBody>
      </p:sp>
      <p:sp>
        <p:nvSpPr>
          <p:cNvPr id="14" name="Text Placeholder 6" descr="Image caption title.&#10;Image caption.&#10;" title="Using images"/>
          <p:cNvSpPr>
            <a:spLocks noGrp="1"/>
          </p:cNvSpPr>
          <p:nvPr>
            <p:ph type="body" sz="quarter" idx="18"/>
          </p:nvPr>
        </p:nvSpPr>
        <p:spPr>
          <a:xfrm>
            <a:off x="8460000" y="1620000"/>
            <a:ext cx="1079915" cy="4860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1800"/>
              </a:lnSpc>
              <a:defRPr sz="1500">
                <a:latin typeface="+mn-lt"/>
              </a:defRPr>
            </a:lvl1pPr>
          </a:lstStyle>
          <a:p>
            <a:pPr lvl="0"/>
            <a:endParaRPr lang="it-CH" dirty="0"/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3"/>
          </p:nvPr>
        </p:nvSpPr>
        <p:spPr>
          <a:xfrm>
            <a:off x="2159658" y="1296000"/>
            <a:ext cx="7380000" cy="18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5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125">
                <a:latin typeface="Akzidenz-Grotesk Pro Regular" panose="02000503030000020003" pitchFamily="50" charset="0"/>
              </a:defRPr>
            </a:lvl2pPr>
            <a:lvl3pPr>
              <a:defRPr sz="1125">
                <a:latin typeface="Akzidenz-Grotesk Pro Regular" panose="02000503030000020003" pitchFamily="50" charset="0"/>
              </a:defRPr>
            </a:lvl3pPr>
            <a:lvl4pPr>
              <a:defRPr sz="1125">
                <a:latin typeface="Akzidenz-Grotesk Pro Regular" panose="02000503030000020003" pitchFamily="50" charset="0"/>
              </a:defRPr>
            </a:lvl4pPr>
            <a:lvl5pPr>
              <a:defRPr sz="1125">
                <a:latin typeface="Akzidenz-Grotesk Pro Regular" panose="02000503030000020003" pitchFamily="50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9"/>
          </p:nvPr>
        </p:nvSpPr>
        <p:spPr>
          <a:xfrm>
            <a:off x="2160815" y="6705601"/>
            <a:ext cx="6569352" cy="239713"/>
          </a:xfrm>
          <a:prstGeom prst="rect">
            <a:avLst/>
          </a:prstGeom>
        </p:spPr>
        <p:txBody>
          <a:bodyPr/>
          <a:lstStyle>
            <a:lvl1pPr>
              <a:defRPr sz="1100" smtClean="0"/>
            </a:lvl1pPr>
          </a:lstStyle>
          <a:p>
            <a:pPr>
              <a:defRPr/>
            </a:pPr>
            <a:r>
              <a:rPr lang="it-CH" altLang="it-CH" dirty="0"/>
              <a:t>Nome Cognome o evento, data</a:t>
            </a:r>
          </a:p>
        </p:txBody>
      </p:sp>
      <p:cxnSp>
        <p:nvCxnSpPr>
          <p:cNvPr id="16" name="Straight Connector 8"/>
          <p:cNvCxnSpPr/>
          <p:nvPr userDrawn="1"/>
        </p:nvCxnSpPr>
        <p:spPr>
          <a:xfrm>
            <a:off x="0" y="1260475"/>
            <a:ext cx="9539288" cy="0"/>
          </a:xfrm>
          <a:prstGeom prst="line">
            <a:avLst/>
          </a:prstGeom>
          <a:ln w="381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9"/>
          <p:cNvSpPr/>
          <p:nvPr userDrawn="1"/>
        </p:nvSpPr>
        <p:spPr>
          <a:xfrm>
            <a:off x="0" y="90488"/>
            <a:ext cx="3197225" cy="1169987"/>
          </a:xfrm>
          <a:prstGeom prst="rect">
            <a:avLst/>
          </a:prstGeom>
          <a:solidFill>
            <a:srgbClr val="88BB9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sp>
        <p:nvSpPr>
          <p:cNvPr id="20" name="Rectangle 6"/>
          <p:cNvSpPr/>
          <p:nvPr userDrawn="1"/>
        </p:nvSpPr>
        <p:spPr>
          <a:xfrm>
            <a:off x="0" y="90488"/>
            <a:ext cx="3197225" cy="889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pic>
        <p:nvPicPr>
          <p:cNvPr id="21" name="Immagin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660" y="229774"/>
            <a:ext cx="8636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99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 con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3"/>
          <p:cNvSpPr>
            <a:spLocks noGrp="1"/>
          </p:cNvSpPr>
          <p:nvPr>
            <p:ph sz="quarter" idx="16"/>
          </p:nvPr>
        </p:nvSpPr>
        <p:spPr>
          <a:xfrm>
            <a:off x="2159659" y="1296000"/>
            <a:ext cx="7380000" cy="18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defRPr sz="15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125">
                <a:latin typeface="Akzidenz-Grotesk Pro Regular" panose="02000503030000020003" pitchFamily="50" charset="0"/>
              </a:defRPr>
            </a:lvl2pPr>
            <a:lvl3pPr>
              <a:defRPr sz="1125">
                <a:latin typeface="Akzidenz-Grotesk Pro Regular" panose="02000503030000020003" pitchFamily="50" charset="0"/>
              </a:defRPr>
            </a:lvl3pPr>
            <a:lvl4pPr>
              <a:defRPr sz="1125">
                <a:latin typeface="Akzidenz-Grotesk Pro Regular" panose="02000503030000020003" pitchFamily="50" charset="0"/>
              </a:defRPr>
            </a:lvl4pPr>
            <a:lvl5pPr>
              <a:defRPr sz="1125">
                <a:latin typeface="Akzidenz-Grotesk Pro Regular" panose="02000503030000020003" pitchFamily="50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2"/>
          </p:nvPr>
        </p:nvSpPr>
        <p:spPr>
          <a:xfrm>
            <a:off x="2159660" y="1620000"/>
            <a:ext cx="3600000" cy="486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50"/>
              </a:lnSpc>
              <a:buSzPct val="120000"/>
              <a:buFont typeface="Arial" panose="020B0604020202020204" pitchFamily="34" charset="0"/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281" indent="-171427">
              <a:lnSpc>
                <a:spcPts val="1350"/>
              </a:lnSpc>
              <a:buSzPct val="120000"/>
              <a:buFont typeface="Arial" panose="020B0604020202020204" pitchFamily="34" charset="0"/>
              <a:buChar char="●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136" indent="-171427">
              <a:lnSpc>
                <a:spcPts val="1350"/>
              </a:lnSpc>
              <a:buSzPct val="120000"/>
              <a:buFont typeface="Arial" panose="020B0604020202020204" pitchFamily="34" charset="0"/>
              <a:buChar char="●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99990" indent="-171427">
              <a:lnSpc>
                <a:spcPts val="1350"/>
              </a:lnSpc>
              <a:buSzPct val="120000"/>
              <a:buFont typeface="Arial" panose="020B0604020202020204" pitchFamily="34" charset="0"/>
              <a:buChar char="●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2844" indent="-171427">
              <a:lnSpc>
                <a:spcPts val="1350"/>
              </a:lnSpc>
              <a:buSzPct val="120000"/>
              <a:buFont typeface="Arial" panose="020B0604020202020204" pitchFamily="34" charset="0"/>
              <a:buChar char="●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CH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5939362" y="1620000"/>
            <a:ext cx="3600000" cy="486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800"/>
              </a:lnSpc>
              <a:buSzPct val="120000"/>
              <a:buFont typeface="Arial" panose="020B0604020202020204" pitchFamily="34" charset="0"/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281" indent="-171427">
              <a:lnSpc>
                <a:spcPts val="1800"/>
              </a:lnSpc>
              <a:buSzPct val="120000"/>
              <a:buFont typeface="Arial" panose="020B0604020202020204" pitchFamily="34" charset="0"/>
              <a:buChar char="●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136" indent="-171427">
              <a:lnSpc>
                <a:spcPts val="1800"/>
              </a:lnSpc>
              <a:buSzPct val="120000"/>
              <a:buFont typeface="Arial" panose="020B0604020202020204" pitchFamily="34" charset="0"/>
              <a:buChar char="●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99990" indent="-171427">
              <a:lnSpc>
                <a:spcPts val="1800"/>
              </a:lnSpc>
              <a:buSzPct val="120000"/>
              <a:buFont typeface="Arial" panose="020B0604020202020204" pitchFamily="34" charset="0"/>
              <a:buChar char="●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2844" indent="-171427">
              <a:lnSpc>
                <a:spcPts val="1800"/>
              </a:lnSpc>
              <a:buSzPct val="120000"/>
              <a:buFont typeface="Arial" panose="020B0604020202020204" pitchFamily="34" charset="0"/>
              <a:buChar char="●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>
          <a:xfrm>
            <a:off x="2160815" y="6705601"/>
            <a:ext cx="6569352" cy="239713"/>
          </a:xfrm>
          <a:prstGeom prst="rect">
            <a:avLst/>
          </a:prstGeom>
        </p:spPr>
        <p:txBody>
          <a:bodyPr/>
          <a:lstStyle>
            <a:lvl1pPr>
              <a:defRPr sz="1100" smtClean="0"/>
            </a:lvl1pPr>
          </a:lstStyle>
          <a:p>
            <a:pPr>
              <a:defRPr/>
            </a:pPr>
            <a:r>
              <a:rPr lang="it-CH" altLang="it-CH" dirty="0"/>
              <a:t>Nome Cognome o evento, data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60475"/>
            <a:ext cx="9539288" cy="0"/>
          </a:xfrm>
          <a:prstGeom prst="line">
            <a:avLst/>
          </a:prstGeom>
          <a:ln w="381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9"/>
          <p:cNvSpPr/>
          <p:nvPr userDrawn="1"/>
        </p:nvSpPr>
        <p:spPr>
          <a:xfrm>
            <a:off x="0" y="90488"/>
            <a:ext cx="3197225" cy="1169987"/>
          </a:xfrm>
          <a:prstGeom prst="rect">
            <a:avLst/>
          </a:prstGeom>
          <a:solidFill>
            <a:srgbClr val="88BB9F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sp>
        <p:nvSpPr>
          <p:cNvPr id="16" name="Rectangle 6"/>
          <p:cNvSpPr/>
          <p:nvPr userDrawn="1"/>
        </p:nvSpPr>
        <p:spPr>
          <a:xfrm>
            <a:off x="0" y="90488"/>
            <a:ext cx="3197225" cy="889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CH"/>
          </a:p>
        </p:txBody>
      </p:sp>
      <p:pic>
        <p:nvPicPr>
          <p:cNvPr id="17" name="Immagin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660" y="229774"/>
            <a:ext cx="8636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950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3"/>
          <p:cNvCxnSpPr/>
          <p:nvPr userDrawn="1"/>
        </p:nvCxnSpPr>
        <p:spPr>
          <a:xfrm>
            <a:off x="0" y="6659563"/>
            <a:ext cx="9539288" cy="0"/>
          </a:xfrm>
          <a:prstGeom prst="line">
            <a:avLst/>
          </a:prstGeom>
          <a:ln w="381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59624" y="6750000"/>
            <a:ext cx="5399575" cy="2000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25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it-CH" altLang="it-CH"/>
              <a:t>Nome Cognome o evento, data</a:t>
            </a:r>
          </a:p>
        </p:txBody>
      </p:sp>
      <p:sp>
        <p:nvSpPr>
          <p:cNvPr id="7" name="Rectangle 15"/>
          <p:cNvSpPr>
            <a:spLocks noChangeArrowheads="1"/>
          </p:cNvSpPr>
          <p:nvPr userDrawn="1"/>
        </p:nvSpPr>
        <p:spPr bwMode="auto">
          <a:xfrm>
            <a:off x="540000" y="6714000"/>
            <a:ext cx="15709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fld id="{E68635DD-F6B1-4A9D-9DAF-E3CFCBFB79C5}" type="slidenum">
              <a:rPr lang="it-CH" altLang="it-CH" sz="1000" smtClean="0">
                <a:latin typeface="+mn-lt"/>
              </a:rPr>
              <a:pPr eaLnBrk="1" hangingPunct="1">
                <a:defRPr/>
              </a:pPr>
              <a:t>‹N›</a:t>
            </a:fld>
            <a:endParaRPr lang="it-CH" altLang="it-CH" sz="1000" dirty="0"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0" y="6750000"/>
            <a:ext cx="571500" cy="571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3" r:id="rId3"/>
    <p:sldLayoutId id="2147483822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</p:sldLayoutIdLst>
  <p:hf sldNum="0" hdr="0" dt="0"/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4049" kern="1200">
          <a:solidFill>
            <a:schemeClr val="tx1"/>
          </a:solidFill>
          <a:latin typeface="Akzidenz-Grotesk Pro Med" panose="02000603030000020004" pitchFamily="50" charset="0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4049">
          <a:solidFill>
            <a:schemeClr val="tx1"/>
          </a:solidFill>
          <a:latin typeface="Akzidenz-Grotesk Pro Med" panose="02000603030000020004" pitchFamily="50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4049">
          <a:solidFill>
            <a:schemeClr val="tx1"/>
          </a:solidFill>
          <a:latin typeface="Akzidenz-Grotesk Pro Med" panose="02000603030000020004" pitchFamily="50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4049">
          <a:solidFill>
            <a:schemeClr val="tx1"/>
          </a:solidFill>
          <a:latin typeface="Akzidenz-Grotesk Pro Med" panose="02000603030000020004" pitchFamily="50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4049">
          <a:solidFill>
            <a:schemeClr val="tx1"/>
          </a:solidFill>
          <a:latin typeface="Akzidenz-Grotesk Pro Med" panose="02000603030000020004" pitchFamily="50" charset="0"/>
        </a:defRPr>
      </a:lvl5pPr>
      <a:lvl6pPr marL="342866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49">
          <a:solidFill>
            <a:schemeClr val="tx1"/>
          </a:solidFill>
          <a:latin typeface="Akzidenz-Grotesk Pro Med" panose="02000603030000020004" pitchFamily="50" charset="0"/>
        </a:defRPr>
      </a:lvl6pPr>
      <a:lvl7pPr marL="685731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49">
          <a:solidFill>
            <a:schemeClr val="tx1"/>
          </a:solidFill>
          <a:latin typeface="Akzidenz-Grotesk Pro Med" panose="02000603030000020004" pitchFamily="50" charset="0"/>
        </a:defRPr>
      </a:lvl7pPr>
      <a:lvl8pPr marL="1028597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49">
          <a:solidFill>
            <a:schemeClr val="tx1"/>
          </a:solidFill>
          <a:latin typeface="Akzidenz-Grotesk Pro Med" panose="02000603030000020004" pitchFamily="50" charset="0"/>
        </a:defRPr>
      </a:lvl8pPr>
      <a:lvl9pPr marL="1371463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49">
          <a:solidFill>
            <a:schemeClr val="tx1"/>
          </a:solidFill>
          <a:latin typeface="Akzidenz-Grotesk Pro Med" panose="02000603030000020004" pitchFamily="50" charset="0"/>
        </a:defRPr>
      </a:lvl9pPr>
    </p:titleStyle>
    <p:bodyStyle>
      <a:lvl1pPr algn="l" rtl="0" fontAlgn="base">
        <a:lnSpc>
          <a:spcPct val="50000"/>
        </a:lnSpc>
        <a:spcBef>
          <a:spcPts val="750"/>
        </a:spcBef>
        <a:spcAft>
          <a:spcPct val="0"/>
        </a:spcAft>
        <a:defRPr sz="1125" kern="1200">
          <a:solidFill>
            <a:schemeClr val="tx1"/>
          </a:solidFill>
          <a:latin typeface="Akzidenz-Grotesk Pro Med" panose="02000603030000020004" pitchFamily="50" charset="0"/>
          <a:ea typeface="+mn-ea"/>
          <a:cs typeface="+mn-cs"/>
        </a:defRPr>
      </a:lvl1pPr>
      <a:lvl2pPr marL="514281" indent="-171427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36" indent="-171427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99990" indent="-171427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2844" indent="-171427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762" indent="-171433" algn="l" defTabSz="68573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27" indent="-171433" algn="l" defTabSz="68573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93" indent="-171433" algn="l" defTabSz="68573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59" indent="-171433" algn="l" defTabSz="685731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3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6" algn="l" defTabSz="68573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31" algn="l" defTabSz="68573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97" algn="l" defTabSz="68573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3" algn="l" defTabSz="68573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28" algn="l" defTabSz="68573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4" algn="l" defTabSz="68573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59" algn="l" defTabSz="68573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26" algn="l" defTabSz="68573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it-CH" sz="2800" dirty="0"/>
              <a:t>Electricity blackouts for business consumers:</a:t>
            </a:r>
            <a:br>
              <a:rPr lang="en-US" altLang="it-CH" sz="2800" dirty="0"/>
            </a:br>
            <a:r>
              <a:rPr lang="en-US" altLang="it-CH" sz="2800" dirty="0"/>
              <a:t>Perceived impacts, heterogeneous responses, and the role of cognitive drivers</a:t>
            </a:r>
          </a:p>
        </p:txBody>
      </p:sp>
      <p:sp>
        <p:nvSpPr>
          <p:cNvPr id="5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2160000" y="5961413"/>
            <a:ext cx="7380000" cy="62939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CH" altLang="it-CH" sz="1800" dirty="0" err="1"/>
              <a:t>Keywords</a:t>
            </a:r>
            <a:r>
              <a:rPr lang="it-CH" altLang="it-CH" sz="1800" dirty="0"/>
              <a:t>: </a:t>
            </a:r>
            <a:r>
              <a:rPr lang="it-CH" altLang="it-CH" sz="1800" dirty="0" err="1"/>
              <a:t>power</a:t>
            </a:r>
            <a:r>
              <a:rPr lang="it-CH" altLang="it-CH" sz="1800" dirty="0"/>
              <a:t> </a:t>
            </a:r>
            <a:r>
              <a:rPr lang="it-CH" altLang="it-CH" sz="1800" dirty="0" err="1"/>
              <a:t>outage</a:t>
            </a:r>
            <a:r>
              <a:rPr lang="it-CH" altLang="it-CH" sz="1800" dirty="0"/>
              <a:t>; security of </a:t>
            </a:r>
            <a:r>
              <a:rPr lang="it-CH" altLang="it-CH" sz="1800" dirty="0" err="1"/>
              <a:t>supply</a:t>
            </a:r>
            <a:r>
              <a:rPr lang="it-CH" altLang="it-CH" sz="1800" dirty="0"/>
              <a:t>; discrete </a:t>
            </a:r>
            <a:r>
              <a:rPr lang="it-CH" altLang="it-CH" sz="1800" dirty="0" err="1"/>
              <a:t>choice</a:t>
            </a:r>
            <a:r>
              <a:rPr lang="it-CH" altLang="it-CH" sz="1800" dirty="0"/>
              <a:t> model; </a:t>
            </a:r>
            <a:r>
              <a:rPr lang="it-CH" altLang="it-CH" sz="1800" dirty="0" err="1"/>
              <a:t>choice</a:t>
            </a:r>
            <a:r>
              <a:rPr lang="it-CH" altLang="it-CH" sz="1800" dirty="0"/>
              <a:t> </a:t>
            </a:r>
            <a:r>
              <a:rPr lang="it-CH" altLang="it-CH" sz="1800" dirty="0" err="1"/>
              <a:t>heuristics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3174045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>
          <a:xfrm>
            <a:off x="2159658" y="1296000"/>
            <a:ext cx="7380000" cy="523374"/>
          </a:xfrm>
        </p:spPr>
        <p:txBody>
          <a:bodyPr/>
          <a:lstStyle/>
          <a:p>
            <a:r>
              <a:rPr lang="it-CH" altLang="it-CH" sz="2600" dirty="0" err="1"/>
              <a:t>Results</a:t>
            </a:r>
            <a:r>
              <a:rPr lang="it-CH" altLang="it-CH" sz="2600" dirty="0"/>
              <a:t> (1)</a:t>
            </a:r>
          </a:p>
          <a:p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it-CH" altLang="it-CH" dirty="0"/>
              <a:t>Alessandra Motz 07.06.2021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658" y="1819374"/>
            <a:ext cx="5403015" cy="472393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707085" y="2291938"/>
            <a:ext cx="2196935" cy="4168239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dirty="0">
                <a:latin typeface="+mj-lt"/>
              </a:rPr>
              <a:t>Following </a:t>
            </a:r>
            <a:r>
              <a:rPr lang="en-GB" dirty="0" err="1">
                <a:latin typeface="+mj-lt"/>
              </a:rPr>
              <a:t>Carlsson</a:t>
            </a:r>
            <a:r>
              <a:rPr lang="en-GB" dirty="0">
                <a:latin typeface="+mj-lt"/>
              </a:rPr>
              <a:t> et al., 2020 and Hess et al., 2012, I estimate the same model on the whole sample and on the non-lexicographic respondents</a:t>
            </a:r>
          </a:p>
          <a:p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4001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>
          <a:xfrm>
            <a:off x="2159658" y="1296000"/>
            <a:ext cx="7380000" cy="523374"/>
          </a:xfrm>
        </p:spPr>
        <p:txBody>
          <a:bodyPr/>
          <a:lstStyle/>
          <a:p>
            <a:r>
              <a:rPr lang="it-CH" altLang="it-CH" sz="2600" dirty="0" err="1"/>
              <a:t>Results</a:t>
            </a:r>
            <a:r>
              <a:rPr lang="it-CH" altLang="it-CH" sz="2600" dirty="0"/>
              <a:t> (1)</a:t>
            </a:r>
          </a:p>
          <a:p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it-CH" altLang="it-CH" dirty="0"/>
              <a:t>Alessandra Motz 07.06.2021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658" y="1819374"/>
            <a:ext cx="5403015" cy="4723930"/>
          </a:xfrm>
          <a:prstGeom prst="rect">
            <a:avLst/>
          </a:prstGeom>
        </p:spPr>
      </p:pic>
      <p:sp>
        <p:nvSpPr>
          <p:cNvPr id="3" name="Rettangolo arrotondato 2"/>
          <p:cNvSpPr/>
          <p:nvPr/>
        </p:nvSpPr>
        <p:spPr>
          <a:xfrm>
            <a:off x="5605153" y="4488873"/>
            <a:ext cx="1957520" cy="11756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asellaDiTesto 5"/>
          <p:cNvSpPr txBox="1"/>
          <p:nvPr/>
        </p:nvSpPr>
        <p:spPr>
          <a:xfrm>
            <a:off x="7707085" y="1819374"/>
            <a:ext cx="2196935" cy="464080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GB" dirty="0">
                <a:latin typeface="+mj-lt"/>
              </a:rPr>
              <a:t>When lexicographic respondents are excluded: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The RP model measures smaller heterogeneity w.r.t. “advance notice”, “compensation”, and “ln(duration)”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The “compensation” parameter becomes positive, albeit with a sizeable standard deviation</a:t>
            </a:r>
          </a:p>
          <a:p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8932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>
          <a:xfrm>
            <a:off x="2159658" y="1296000"/>
            <a:ext cx="7380000" cy="523374"/>
          </a:xfrm>
        </p:spPr>
        <p:txBody>
          <a:bodyPr/>
          <a:lstStyle/>
          <a:p>
            <a:r>
              <a:rPr lang="it-CH" altLang="it-CH" sz="2600" dirty="0" err="1"/>
              <a:t>Results</a:t>
            </a:r>
            <a:r>
              <a:rPr lang="it-CH" altLang="it-CH" sz="2600" dirty="0"/>
              <a:t> (1)</a:t>
            </a:r>
          </a:p>
          <a:p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it-CH" altLang="it-CH" dirty="0"/>
              <a:t>Alessandra Motz 07.06.2021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658" y="1819374"/>
            <a:ext cx="5403015" cy="4723930"/>
          </a:xfrm>
          <a:prstGeom prst="rect">
            <a:avLst/>
          </a:prstGeom>
        </p:spPr>
      </p:pic>
      <p:sp>
        <p:nvSpPr>
          <p:cNvPr id="3" name="Rettangolo arrotondato 2"/>
          <p:cNvSpPr/>
          <p:nvPr/>
        </p:nvSpPr>
        <p:spPr>
          <a:xfrm>
            <a:off x="5605153" y="4488873"/>
            <a:ext cx="1957520" cy="117565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asellaDiTesto 5"/>
          <p:cNvSpPr txBox="1"/>
          <p:nvPr/>
        </p:nvSpPr>
        <p:spPr>
          <a:xfrm>
            <a:off x="7742711" y="1876612"/>
            <a:ext cx="2196935" cy="4666692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marL="177800" indent="-1778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A large share of the heterogeneity in model [3] is due to heuristic decision making</a:t>
            </a:r>
          </a:p>
          <a:p>
            <a:pPr marL="177800" indent="-1778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I exclude the lexicographic respondents and retain model [4] (Carlsson et al., 2020)</a:t>
            </a:r>
          </a:p>
          <a:p>
            <a:pPr>
              <a:spcBef>
                <a:spcPts val="1200"/>
              </a:spcBef>
            </a:pPr>
            <a:r>
              <a:rPr lang="en-GB" dirty="0">
                <a:latin typeface="+mj-lt"/>
                <a:sym typeface="Wingdings" panose="05000000000000000000" pitchFamily="2" charset="2"/>
              </a:rPr>
              <a:t> The “true” preferences are those of the non-lexicographic respondents</a:t>
            </a:r>
            <a:endParaRPr lang="en-GB" dirty="0">
              <a:latin typeface="+mj-lt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4193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>
          <a:xfrm>
            <a:off x="2159658" y="1296000"/>
            <a:ext cx="7380000" cy="523374"/>
          </a:xfrm>
        </p:spPr>
        <p:txBody>
          <a:bodyPr/>
          <a:lstStyle/>
          <a:p>
            <a:r>
              <a:rPr lang="it-CH" altLang="it-CH" sz="2600" dirty="0" err="1"/>
              <a:t>Results</a:t>
            </a:r>
            <a:r>
              <a:rPr lang="it-CH" altLang="it-CH" sz="2600" dirty="0"/>
              <a:t> (1)</a:t>
            </a:r>
          </a:p>
          <a:p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it-CH" altLang="it-CH" dirty="0"/>
              <a:t>Alessandra Motz 07.06.2021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658" y="1819374"/>
            <a:ext cx="5403015" cy="4723930"/>
          </a:xfrm>
          <a:prstGeom prst="rect">
            <a:avLst/>
          </a:prstGeom>
        </p:spPr>
      </p:pic>
      <p:sp>
        <p:nvSpPr>
          <p:cNvPr id="3" name="Rettangolo arrotondato 2"/>
          <p:cNvSpPr/>
          <p:nvPr/>
        </p:nvSpPr>
        <p:spPr>
          <a:xfrm>
            <a:off x="6507677" y="4488872"/>
            <a:ext cx="1054995" cy="122315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asellaDiTesto 5"/>
          <p:cNvSpPr txBox="1"/>
          <p:nvPr/>
        </p:nvSpPr>
        <p:spPr>
          <a:xfrm>
            <a:off x="7707085" y="2812944"/>
            <a:ext cx="2196935" cy="36472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marL="177800" indent="-1778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Blackout damage increases with ln(duration) and  decreases with advance notice</a:t>
            </a:r>
          </a:p>
          <a:p>
            <a:pPr marL="177800" indent="-1778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Compensation </a:t>
            </a:r>
            <a:r>
              <a:rPr lang="en-GB">
                <a:latin typeface="+mj-lt"/>
              </a:rPr>
              <a:t>slightly mitigates </a:t>
            </a:r>
            <a:r>
              <a:rPr lang="en-GB" dirty="0">
                <a:latin typeface="+mj-lt"/>
              </a:rPr>
              <a:t>blackout damage</a:t>
            </a:r>
          </a:p>
          <a:p>
            <a:pPr marL="177800" indent="-1778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Large heterogeneity </a:t>
            </a:r>
            <a:r>
              <a:rPr lang="en-GB" dirty="0" err="1">
                <a:latin typeface="+mj-lt"/>
              </a:rPr>
              <a:t>w.r.t.</a:t>
            </a:r>
            <a:r>
              <a:rPr lang="en-GB" dirty="0">
                <a:latin typeface="+mj-lt"/>
              </a:rPr>
              <a:t> compensation and advance notice</a:t>
            </a:r>
          </a:p>
          <a:p>
            <a:pPr>
              <a:spcBef>
                <a:spcPts val="1200"/>
              </a:spcBef>
            </a:pP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61543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>
          <a:xfrm>
            <a:off x="2159658" y="1296000"/>
            <a:ext cx="7380000" cy="523374"/>
          </a:xfrm>
        </p:spPr>
        <p:txBody>
          <a:bodyPr/>
          <a:lstStyle/>
          <a:p>
            <a:r>
              <a:rPr lang="it-CH" altLang="it-CH" sz="2600" dirty="0" err="1"/>
              <a:t>Results</a:t>
            </a:r>
            <a:r>
              <a:rPr lang="it-CH" altLang="it-CH" sz="2600" dirty="0"/>
              <a:t> (1)</a:t>
            </a:r>
          </a:p>
          <a:p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it-CH" altLang="it-CH" dirty="0"/>
              <a:t>Alessandra Motz 07.06.2021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658" y="1819374"/>
            <a:ext cx="5403015" cy="4723930"/>
          </a:xfrm>
          <a:prstGeom prst="rect">
            <a:avLst/>
          </a:prstGeom>
        </p:spPr>
      </p:pic>
      <p:sp>
        <p:nvSpPr>
          <p:cNvPr id="3" name="Rettangolo arrotondato 2"/>
          <p:cNvSpPr/>
          <p:nvPr/>
        </p:nvSpPr>
        <p:spPr>
          <a:xfrm>
            <a:off x="6507677" y="5498275"/>
            <a:ext cx="1054995" cy="104502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asellaDiTesto 5"/>
          <p:cNvSpPr txBox="1"/>
          <p:nvPr/>
        </p:nvSpPr>
        <p:spPr>
          <a:xfrm>
            <a:off x="7707085" y="2921329"/>
            <a:ext cx="2196935" cy="353884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marL="177800" indent="-1778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Firms with previous blackout experience evaluate compensations more positively </a:t>
            </a:r>
          </a:p>
          <a:p>
            <a:pPr marL="177800" indent="-1778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Firms with a back-up connection to the distribution line are less affected by a longer blackout duration</a:t>
            </a:r>
          </a:p>
          <a:p>
            <a:endParaRPr lang="en-GB" dirty="0">
              <a:latin typeface="+mj-lt"/>
            </a:endParaRPr>
          </a:p>
          <a:p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88313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>
          <a:xfrm>
            <a:off x="2159658" y="1296000"/>
            <a:ext cx="7380000" cy="523374"/>
          </a:xfrm>
        </p:spPr>
        <p:txBody>
          <a:bodyPr/>
          <a:lstStyle/>
          <a:p>
            <a:r>
              <a:rPr lang="it-CH" altLang="it-CH" sz="2600" dirty="0" err="1"/>
              <a:t>Other</a:t>
            </a:r>
            <a:r>
              <a:rPr lang="it-CH" altLang="it-CH" sz="2600" dirty="0"/>
              <a:t> </a:t>
            </a:r>
            <a:r>
              <a:rPr lang="it-CH" altLang="it-CH" sz="2600" dirty="0" err="1"/>
              <a:t>findings</a:t>
            </a:r>
            <a:endParaRPr lang="it-CH" altLang="it-CH" sz="2600" dirty="0"/>
          </a:p>
          <a:p>
            <a:endParaRPr lang="it-IT" sz="26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5"/>
          </p:nvPr>
        </p:nvSpPr>
        <p:spPr>
          <a:xfrm>
            <a:off x="2159659" y="1844353"/>
            <a:ext cx="7379999" cy="4754409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50.8% of the firms have at least one back-up device, 28%-37% are insured against selected kinds of blackout damage</a:t>
            </a:r>
          </a:p>
          <a:p>
            <a:pPr marL="285750" indent="-28575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Share of a firm’s activities that can continue during a 1 hour blackout: </a:t>
            </a:r>
          </a:p>
          <a:p>
            <a:pPr marL="628650" indent="-27305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48.9% if the blackout is announced</a:t>
            </a:r>
          </a:p>
          <a:p>
            <a:pPr marL="628650" indent="-27305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38.8% otherwise</a:t>
            </a:r>
          </a:p>
          <a:p>
            <a:pPr marL="285750" indent="-28575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Median magnitude of the damage for a blackout lasting 1 hour: </a:t>
            </a:r>
          </a:p>
          <a:p>
            <a:pPr marL="628650" indent="-27305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0 – 500 CHF if the blackout is announced</a:t>
            </a:r>
          </a:p>
          <a:p>
            <a:pPr marL="628650" indent="-27305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501 – 1000 CHF otherwise</a:t>
            </a:r>
          </a:p>
          <a:p>
            <a:pPr marL="285750" indent="-28575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Blackout damage increases with electricity consumption and ranges around:</a:t>
            </a:r>
          </a:p>
          <a:p>
            <a:pPr marL="628650" indent="-27305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10%-20% of the yearly bill for firms with bills &lt; 100’000 CHF/y</a:t>
            </a:r>
          </a:p>
          <a:p>
            <a:pPr marL="628650" indent="-273050">
              <a:lnSpc>
                <a:spcPct val="100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&lt;10% of the yearly bill for firms with bills &gt; 100’000 CHF/y</a:t>
            </a:r>
          </a:p>
          <a:p>
            <a:pPr marL="285750" indent="-28575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Heaviest blackout consequences: cost of </a:t>
            </a:r>
            <a:r>
              <a:rPr lang="en-US" sz="1800" dirty="0" err="1"/>
              <a:t>labour</a:t>
            </a:r>
            <a:r>
              <a:rPr lang="en-US" sz="1800" dirty="0"/>
              <a:t>, damages to ICTs, lost turnover, damaged machinery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it-CH" altLang="it-CH" dirty="0"/>
              <a:t>Alessandra Motz 07.06.2021</a:t>
            </a:r>
          </a:p>
        </p:txBody>
      </p:sp>
    </p:spTree>
    <p:extLst>
      <p:ext uri="{BB962C8B-B14F-4D97-AF65-F5344CB8AC3E}">
        <p14:creationId xmlns:p14="http://schemas.microsoft.com/office/powerpoint/2010/main" val="503138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>
          <a:xfrm>
            <a:off x="2159658" y="1296000"/>
            <a:ext cx="7380000" cy="523374"/>
          </a:xfrm>
        </p:spPr>
        <p:txBody>
          <a:bodyPr/>
          <a:lstStyle/>
          <a:p>
            <a:r>
              <a:rPr lang="it-CH" altLang="it-CH" sz="2600" dirty="0" err="1"/>
              <a:t>Conclusions</a:t>
            </a:r>
            <a:endParaRPr lang="it-CH" altLang="it-CH" sz="2600" dirty="0"/>
          </a:p>
          <a:p>
            <a:endParaRPr lang="it-IT" sz="26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5"/>
          </p:nvPr>
        </p:nvSpPr>
        <p:spPr>
          <a:xfrm>
            <a:off x="2159659" y="1890169"/>
            <a:ext cx="7542800" cy="4708593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I evaluate the preferences of business consumers toward blackout duration, availability of advance notice, and blackout compensation</a:t>
            </a:r>
          </a:p>
          <a:p>
            <a:pPr marL="285750" indent="-28575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Sizeable variability of individual reactions – possibly mirroring the scattered estimates collected in the literature – is connected to:</a:t>
            </a:r>
          </a:p>
          <a:p>
            <a:pPr marL="628650" indent="-2730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Taste heterogeneity</a:t>
            </a:r>
          </a:p>
          <a:p>
            <a:pPr marL="628650" indent="-2730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Heuristic decision making</a:t>
            </a:r>
          </a:p>
          <a:p>
            <a:pPr marL="285750" indent="-28575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I provide a detailed insight into the perceived impact of a blackout and the coping strategies of business electricity consumers in Canton Ticino</a:t>
            </a:r>
          </a:p>
          <a:p>
            <a:pPr marL="285750" indent="-28575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Future studies might investigate:</a:t>
            </a:r>
          </a:p>
          <a:p>
            <a:pPr marL="628650" indent="-2730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Preferences toward other blackout characteristics, e.g. uncertainty in blackout duration</a:t>
            </a:r>
          </a:p>
          <a:p>
            <a:pPr marL="628650" indent="-2730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Preferences for demand response options or customized security levels</a:t>
            </a:r>
          </a:p>
          <a:p>
            <a:pPr marL="628650" indent="-2730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The impact of different decision rules and the strategies to detect them</a:t>
            </a:r>
          </a:p>
          <a:p>
            <a:pPr marL="285750" indent="-28575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it-CH" altLang="it-CH" dirty="0"/>
              <a:t>Alessandra Motz 07.06.2021</a:t>
            </a:r>
          </a:p>
        </p:txBody>
      </p:sp>
    </p:spTree>
    <p:extLst>
      <p:ext uri="{BB962C8B-B14F-4D97-AF65-F5344CB8AC3E}">
        <p14:creationId xmlns:p14="http://schemas.microsoft.com/office/powerpoint/2010/main" val="633219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it-CH" sz="2800" dirty="0"/>
              <a:t>Thanks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35902926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it-CH" sz="2800" dirty="0"/>
              <a:t>Annex</a:t>
            </a:r>
          </a:p>
        </p:txBody>
      </p:sp>
    </p:spTree>
    <p:extLst>
      <p:ext uri="{BB962C8B-B14F-4D97-AF65-F5344CB8AC3E}">
        <p14:creationId xmlns:p14="http://schemas.microsoft.com/office/powerpoint/2010/main" val="141048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>
          <a:xfrm>
            <a:off x="2159658" y="1296000"/>
            <a:ext cx="7380000" cy="523374"/>
          </a:xfrm>
        </p:spPr>
        <p:txBody>
          <a:bodyPr/>
          <a:lstStyle/>
          <a:p>
            <a:r>
              <a:rPr lang="it-CH" altLang="it-CH" sz="2600" dirty="0" err="1"/>
              <a:t>Composition</a:t>
            </a:r>
            <a:r>
              <a:rPr lang="it-CH" altLang="it-CH" sz="2600" dirty="0"/>
              <a:t> of the sample (1)</a:t>
            </a:r>
          </a:p>
          <a:p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it-CH" altLang="it-CH" dirty="0"/>
              <a:t>Alessandra Motz 07.06.2021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1402" y="1985629"/>
            <a:ext cx="7538256" cy="434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34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>
          <a:xfrm>
            <a:off x="2159658" y="1296000"/>
            <a:ext cx="7380000" cy="523374"/>
          </a:xfrm>
        </p:spPr>
        <p:txBody>
          <a:bodyPr/>
          <a:lstStyle/>
          <a:p>
            <a:r>
              <a:rPr lang="it-CH" altLang="it-CH" sz="2600" dirty="0" err="1"/>
              <a:t>Introduction</a:t>
            </a:r>
            <a:endParaRPr lang="it-CH" altLang="it-CH" sz="2600" dirty="0"/>
          </a:p>
          <a:p>
            <a:endParaRPr lang="it-IT" sz="26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5"/>
          </p:nvPr>
        </p:nvSpPr>
        <p:spPr>
          <a:xfrm>
            <a:off x="2159659" y="1844353"/>
            <a:ext cx="7554357" cy="4754409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The energy transition has brought about several challenges to the security of electricity supply (SOES) (Larsen et al., 2017)</a:t>
            </a:r>
          </a:p>
          <a:p>
            <a:pPr marL="285750" indent="-285750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Initial steps to ensure SOES were based on a supply-side approach (Olmos and Pérez-Arriaga, 2013; ACER/CEER, 2017)</a:t>
            </a:r>
          </a:p>
          <a:p>
            <a:pPr marL="285750" indent="-285750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A consumer-centric approach was then recommended, with wholesale market design and infrastructure development plans accounting for the value that consumers place on SOES (Linares and Rey, 2013; Regulation (EU) 219/943)</a:t>
            </a:r>
          </a:p>
          <a:p>
            <a:pPr marL="285750" indent="-285750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Electricity suppliers are increasingly able to provide customized supply options matching consumers’ preferences with respect to SOES</a:t>
            </a:r>
          </a:p>
          <a:p>
            <a:pPr marL="285750" indent="-285750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What is actually the value of SOES for different consumption segments?</a:t>
            </a:r>
          </a:p>
          <a:p>
            <a:pPr marL="285750" indent="-285750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I focus on the business segment, and study the value of SOES for consumers located in Canton Ticino, Switzerland.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it-CH" altLang="it-CH" dirty="0"/>
              <a:t>Alessandra Motz 08.06.2021</a:t>
            </a:r>
          </a:p>
        </p:txBody>
      </p:sp>
    </p:spTree>
    <p:extLst>
      <p:ext uri="{BB962C8B-B14F-4D97-AF65-F5344CB8AC3E}">
        <p14:creationId xmlns:p14="http://schemas.microsoft.com/office/powerpoint/2010/main" val="12782285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>
          <a:xfrm>
            <a:off x="2159658" y="1296000"/>
            <a:ext cx="7380000" cy="523374"/>
          </a:xfrm>
        </p:spPr>
        <p:txBody>
          <a:bodyPr/>
          <a:lstStyle/>
          <a:p>
            <a:r>
              <a:rPr lang="it-CH" altLang="it-CH" sz="2600" dirty="0" err="1"/>
              <a:t>Composition</a:t>
            </a:r>
            <a:r>
              <a:rPr lang="it-CH" altLang="it-CH" sz="2600" dirty="0"/>
              <a:t> of the sample (2)</a:t>
            </a:r>
          </a:p>
          <a:p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it-CH" altLang="it-CH" dirty="0"/>
              <a:t>Alessandra Motz 07.06.2021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403" y="1952367"/>
            <a:ext cx="4991492" cy="4519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113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>
          <a:xfrm>
            <a:off x="2159658" y="1296000"/>
            <a:ext cx="7380000" cy="523374"/>
          </a:xfrm>
        </p:spPr>
        <p:txBody>
          <a:bodyPr/>
          <a:lstStyle/>
          <a:p>
            <a:r>
              <a:rPr lang="it-CH" altLang="it-CH" sz="2600" dirty="0"/>
              <a:t>Blackouts in the </a:t>
            </a:r>
            <a:r>
              <a:rPr lang="it-CH" altLang="it-CH" sz="2600" dirty="0" err="1"/>
              <a:t>previous</a:t>
            </a:r>
            <a:r>
              <a:rPr lang="it-CH" altLang="it-CH" sz="2600" dirty="0"/>
              <a:t> 6 </a:t>
            </a:r>
            <a:r>
              <a:rPr lang="it-CH" altLang="it-CH" sz="2600" dirty="0" err="1"/>
              <a:t>months</a:t>
            </a:r>
            <a:endParaRPr lang="it-CH" altLang="it-CH" sz="2600" dirty="0"/>
          </a:p>
          <a:p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it-CH" altLang="it-CH" dirty="0"/>
              <a:t>Alessandra Motz 07.06.2021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DF5099BB-EB72-4F60-9846-C336A57285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25" y="2229643"/>
            <a:ext cx="9882188" cy="310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873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>
          <a:xfrm>
            <a:off x="2159658" y="1296000"/>
            <a:ext cx="7380000" cy="523374"/>
          </a:xfrm>
        </p:spPr>
        <p:txBody>
          <a:bodyPr/>
          <a:lstStyle/>
          <a:p>
            <a:r>
              <a:rPr lang="it-CH" altLang="it-CH" sz="2600" dirty="0" err="1"/>
              <a:t>Objective</a:t>
            </a:r>
            <a:r>
              <a:rPr lang="it-CH" altLang="it-CH" sz="2600" dirty="0"/>
              <a:t> of the study</a:t>
            </a:r>
          </a:p>
          <a:p>
            <a:endParaRPr lang="it-IT" sz="26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5"/>
          </p:nvPr>
        </p:nvSpPr>
        <p:spPr>
          <a:xfrm>
            <a:off x="2159659" y="2050869"/>
            <a:ext cx="7379999" cy="454789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1800" dirty="0"/>
              <a:t>Contributing to a better assessment of the consequences of blackouts and value of security for business electricity consumers located Canton Ticino, Switzerland:</a:t>
            </a:r>
          </a:p>
          <a:p>
            <a:pPr marL="628650" indent="-2730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Kind and magnitude of damages caused by blackouts, the adoption of precautionary measures (back-up system, insurances), the impact of blackout timing</a:t>
            </a:r>
          </a:p>
          <a:p>
            <a:pPr marL="628650" indent="-2730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Preferences with respect to blackouts with different durations, with/without advance notice, and with variable compensations for blackout inconvenience</a:t>
            </a:r>
          </a:p>
          <a:p>
            <a:pPr marL="628650" indent="-273050">
              <a:lnSpc>
                <a:spcPct val="10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Taste heterogeneity vs heterogeneity due to choice heuristics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it-CH" altLang="it-CH" dirty="0"/>
              <a:t>Alessandra Motz 08.06.2021</a:t>
            </a:r>
          </a:p>
        </p:txBody>
      </p:sp>
    </p:spTree>
    <p:extLst>
      <p:ext uri="{BB962C8B-B14F-4D97-AF65-F5344CB8AC3E}">
        <p14:creationId xmlns:p14="http://schemas.microsoft.com/office/powerpoint/2010/main" val="2439173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>
          <a:xfrm>
            <a:off x="2159658" y="1296000"/>
            <a:ext cx="7380000" cy="523374"/>
          </a:xfrm>
        </p:spPr>
        <p:txBody>
          <a:bodyPr/>
          <a:lstStyle/>
          <a:p>
            <a:r>
              <a:rPr lang="it-CH" altLang="it-CH" sz="2600" dirty="0" err="1"/>
              <a:t>Literature</a:t>
            </a:r>
            <a:r>
              <a:rPr lang="it-CH" altLang="it-CH" sz="2600" dirty="0"/>
              <a:t>: </a:t>
            </a:r>
            <a:r>
              <a:rPr lang="it-CH" altLang="it-CH" sz="2600" dirty="0" err="1"/>
              <a:t>value</a:t>
            </a:r>
            <a:r>
              <a:rPr lang="it-CH" altLang="it-CH" sz="2600" dirty="0"/>
              <a:t> of SOES for the business </a:t>
            </a:r>
            <a:r>
              <a:rPr lang="it-CH" altLang="it-CH" sz="2600" dirty="0" err="1"/>
              <a:t>segment</a:t>
            </a:r>
            <a:endParaRPr lang="it-IT" sz="26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5"/>
          </p:nvPr>
        </p:nvSpPr>
        <p:spPr>
          <a:xfrm>
            <a:off x="2159659" y="2481943"/>
            <a:ext cx="7379999" cy="411681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Methods: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Survey data (discrete choice experiments, contingent valuations, direct worth studies)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Production function approach (VOLL)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Panel data analysis (lost productivity / turnover)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Findings: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Scattered estimates on the value of SOES across sectors and countries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Drivers: blackout duration (+), frequency (+), advance notice (-), substitutability of electricity (-), back-up equipment (+/-), timing (?), sector (?)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it-CH" altLang="it-CH" dirty="0"/>
              <a:t>Alessandra Motz 07.06.2021</a:t>
            </a:r>
          </a:p>
        </p:txBody>
      </p:sp>
    </p:spTree>
    <p:extLst>
      <p:ext uri="{BB962C8B-B14F-4D97-AF65-F5344CB8AC3E}">
        <p14:creationId xmlns:p14="http://schemas.microsoft.com/office/powerpoint/2010/main" val="3366993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>
          <a:xfrm>
            <a:off x="2159658" y="1296000"/>
            <a:ext cx="7380000" cy="523374"/>
          </a:xfrm>
        </p:spPr>
        <p:txBody>
          <a:bodyPr/>
          <a:lstStyle/>
          <a:p>
            <a:r>
              <a:rPr lang="it-CH" altLang="it-CH" sz="2600" dirty="0"/>
              <a:t>Data</a:t>
            </a:r>
          </a:p>
          <a:p>
            <a:endParaRPr lang="it-IT" sz="26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5"/>
          </p:nvPr>
        </p:nvSpPr>
        <p:spPr>
          <a:xfrm>
            <a:off x="2159659" y="1844353"/>
            <a:ext cx="7379999" cy="128104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Original on-line survey collected in Dec 2018 – Jan 2019: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Demographic variables, perceived impact of a blackout, precautionary measures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Discrete choice experiment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it-CH" altLang="it-CH" dirty="0"/>
              <a:t>Alessandra Motz 07.06.2021</a:t>
            </a:r>
          </a:p>
        </p:txBody>
      </p:sp>
      <p:sp>
        <p:nvSpPr>
          <p:cNvPr id="6" name="Segnaposto testo 2"/>
          <p:cNvSpPr txBox="1">
            <a:spLocks/>
          </p:cNvSpPr>
          <p:nvPr/>
        </p:nvSpPr>
        <p:spPr>
          <a:xfrm>
            <a:off x="2159658" y="5732771"/>
            <a:ext cx="7379999" cy="972830"/>
          </a:xfrm>
          <a:prstGeom prst="rect">
            <a:avLst/>
          </a:prstGeom>
        </p:spPr>
        <p:txBody>
          <a:bodyPr lIns="0" tIns="0" rIns="0" bIns="0"/>
          <a:lstStyle>
            <a:lvl1pPr marL="0" indent="0" algn="l" rtl="0" fontAlgn="base">
              <a:lnSpc>
                <a:spcPts val="1800"/>
              </a:lnSpc>
              <a:spcBef>
                <a:spcPts val="750"/>
              </a:spcBef>
              <a:spcAft>
                <a:spcPct val="0"/>
              </a:spcAft>
              <a:buSzPct val="125000"/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299" indent="-171433" algn="l" rtl="0" fontAlgn="base">
              <a:lnSpc>
                <a:spcPts val="1800"/>
              </a:lnSpc>
              <a:spcBef>
                <a:spcPts val="375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●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164" indent="-171433" algn="l" rtl="0" fontAlgn="base">
              <a:lnSpc>
                <a:spcPts val="1800"/>
              </a:lnSpc>
              <a:spcBef>
                <a:spcPts val="375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-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030" indent="-171433" algn="l" rtl="0" fontAlgn="base">
              <a:lnSpc>
                <a:spcPts val="1350"/>
              </a:lnSpc>
              <a:spcBef>
                <a:spcPts val="375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●"/>
              <a:defRPr sz="112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2896" indent="-171433" algn="l" rtl="0" fontAlgn="base">
              <a:lnSpc>
                <a:spcPts val="1350"/>
              </a:lnSpc>
              <a:spcBef>
                <a:spcPts val="375"/>
              </a:spcBef>
              <a:spcAft>
                <a:spcPct val="0"/>
              </a:spcAft>
              <a:buSzPct val="125000"/>
              <a:buFont typeface="Arial" panose="020B0604020202020204" pitchFamily="34" charset="0"/>
              <a:buChar char="●"/>
              <a:defRPr sz="1125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762" indent="-171433" algn="l" defTabSz="68573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627" indent="-171433" algn="l" defTabSz="68573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493" indent="-171433" algn="l" defTabSz="68573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359" indent="-171433" algn="l" defTabSz="68573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Experiment design: efficient with blocking; 6 blocks with 6 choice tasks each; 2 </a:t>
            </a:r>
            <a:r>
              <a:rPr lang="en-US" sz="1800" dirty="0" err="1"/>
              <a:t>unlabelled</a:t>
            </a:r>
            <a:r>
              <a:rPr lang="en-US" sz="1800" dirty="0"/>
              <a:t> alternatives per choice task</a:t>
            </a:r>
          </a:p>
          <a:p>
            <a:pPr marL="285750" indent="-285750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543 respondents, representative of the economy of Canton Ticino</a:t>
            </a:r>
          </a:p>
          <a:p>
            <a:pPr marL="285750" indent="-285750" eaLnBrk="1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4038" y="2974442"/>
            <a:ext cx="5225813" cy="267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277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>
          <a:xfrm>
            <a:off x="2159658" y="1296000"/>
            <a:ext cx="7380000" cy="523374"/>
          </a:xfrm>
        </p:spPr>
        <p:txBody>
          <a:bodyPr/>
          <a:lstStyle/>
          <a:p>
            <a:r>
              <a:rPr lang="it-CH" altLang="it-CH" sz="2600" dirty="0"/>
              <a:t>DCE: </a:t>
            </a:r>
            <a:r>
              <a:rPr lang="it-CH" altLang="it-CH" sz="2600" dirty="0" err="1"/>
              <a:t>example</a:t>
            </a:r>
            <a:r>
              <a:rPr lang="it-CH" altLang="it-CH" sz="2600" dirty="0"/>
              <a:t> of a </a:t>
            </a:r>
            <a:r>
              <a:rPr lang="it-CH" altLang="it-CH" sz="2600" dirty="0" err="1"/>
              <a:t>choice</a:t>
            </a:r>
            <a:r>
              <a:rPr lang="it-CH" altLang="it-CH" sz="2600" dirty="0"/>
              <a:t> task</a:t>
            </a:r>
          </a:p>
          <a:p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it-CH" altLang="it-CH" dirty="0"/>
              <a:t>Alessandra Motz 07.06.2021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/>
          <a:srcRect r="6621" b="8484"/>
          <a:stretch/>
        </p:blipFill>
        <p:spPr>
          <a:xfrm>
            <a:off x="2159658" y="1936546"/>
            <a:ext cx="5716678" cy="4651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825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>
          <a:xfrm>
            <a:off x="2159658" y="1296000"/>
            <a:ext cx="7380000" cy="523374"/>
          </a:xfrm>
        </p:spPr>
        <p:txBody>
          <a:bodyPr/>
          <a:lstStyle/>
          <a:p>
            <a:r>
              <a:rPr lang="it-CH" altLang="it-CH" sz="2600" dirty="0"/>
              <a:t>Method</a:t>
            </a:r>
          </a:p>
          <a:p>
            <a:endParaRPr lang="it-IT" sz="26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5"/>
          </p:nvPr>
        </p:nvSpPr>
        <p:spPr>
          <a:xfrm>
            <a:off x="2159659" y="1844353"/>
            <a:ext cx="7379999" cy="4754409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I follow </a:t>
            </a:r>
            <a:r>
              <a:rPr lang="en-US" sz="1800" dirty="0" err="1"/>
              <a:t>Carlsson</a:t>
            </a:r>
            <a:r>
              <a:rPr lang="en-US" sz="1800" dirty="0"/>
              <a:t> et al., 2020 and rewrite the random utility maximization problem as a profit maximization problem: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I use a random parameter (RP) specification:</a:t>
            </a:r>
          </a:p>
          <a:p>
            <a:pPr defTabSz="273050">
              <a:lnSpc>
                <a:spcPct val="100000"/>
              </a:lnSpc>
              <a:spcBef>
                <a:spcPts val="600"/>
              </a:spcBef>
            </a:pPr>
            <a:r>
              <a:rPr lang="en-US" sz="1800" i="1" dirty="0">
                <a:latin typeface="Symbol" panose="05050102010706020507" pitchFamily="18" charset="2"/>
              </a:rPr>
              <a:t>	 </a:t>
            </a:r>
            <a:r>
              <a:rPr lang="en-US" sz="2000" i="1" dirty="0">
                <a:latin typeface="Symbol" panose="05050102010706020507" pitchFamily="18" charset="2"/>
              </a:rPr>
              <a:t>b</a:t>
            </a:r>
            <a:r>
              <a:rPr lang="en-US" sz="2000" dirty="0"/>
              <a:t> ~ </a:t>
            </a:r>
            <a:r>
              <a:rPr lang="en-US" sz="2000" i="1" dirty="0"/>
              <a:t>N </a:t>
            </a:r>
            <a:r>
              <a:rPr lang="en-US" sz="2000" dirty="0"/>
              <a:t>( </a:t>
            </a:r>
            <a:r>
              <a:rPr lang="en-US" sz="2000" i="1" dirty="0" err="1">
                <a:latin typeface="Symbol" panose="05050102010706020507" pitchFamily="18" charset="2"/>
              </a:rPr>
              <a:t>m</a:t>
            </a:r>
            <a:r>
              <a:rPr lang="en-US" sz="1200" i="1" dirty="0" err="1">
                <a:latin typeface="Symbol" panose="05050102010706020507" pitchFamily="18" charset="2"/>
              </a:rPr>
              <a:t>b</a:t>
            </a:r>
            <a:r>
              <a:rPr lang="en-US" sz="1800" dirty="0"/>
              <a:t>, </a:t>
            </a:r>
            <a:r>
              <a:rPr lang="en-US" sz="2000" i="1" dirty="0" err="1">
                <a:latin typeface="Symbol" panose="05050102010706020507" pitchFamily="18" charset="2"/>
              </a:rPr>
              <a:t>s</a:t>
            </a:r>
            <a:r>
              <a:rPr lang="en-US" sz="1200" i="1" dirty="0" err="1">
                <a:latin typeface="Symbol" panose="05050102010706020507" pitchFamily="18" charset="2"/>
              </a:rPr>
              <a:t>b</a:t>
            </a:r>
            <a:r>
              <a:rPr lang="en-US" sz="1800" i="1" dirty="0">
                <a:latin typeface="Symbol" panose="05050102010706020507" pitchFamily="18" charset="2"/>
              </a:rPr>
              <a:t> </a:t>
            </a:r>
            <a:r>
              <a:rPr lang="en-US" sz="2000" dirty="0">
                <a:latin typeface="+mj-lt"/>
              </a:rPr>
              <a:t>)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The choice probability is: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The model is estimated via simulated maximum likelihood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it-CH" altLang="it-CH" dirty="0"/>
              <a:t>Alessandra Motz 07.06.2021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/>
          <a:srcRect l="31341" t="64810" r="30131" b="20109"/>
          <a:stretch/>
        </p:blipFill>
        <p:spPr>
          <a:xfrm>
            <a:off x="2386940" y="2470068"/>
            <a:ext cx="5712032" cy="1257696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3"/>
          <a:srcRect l="34639" t="57898" r="37201" b="29953"/>
          <a:stretch/>
        </p:blipFill>
        <p:spPr>
          <a:xfrm>
            <a:off x="2386940" y="4928259"/>
            <a:ext cx="4257310" cy="1033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690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>
          <a:xfrm>
            <a:off x="2159658" y="1295999"/>
            <a:ext cx="7380000" cy="936561"/>
          </a:xfrm>
        </p:spPr>
        <p:txBody>
          <a:bodyPr/>
          <a:lstStyle/>
          <a:p>
            <a:r>
              <a:rPr lang="it-CH" altLang="it-CH" sz="2600" dirty="0" err="1"/>
              <a:t>Lexicographic</a:t>
            </a:r>
            <a:r>
              <a:rPr lang="it-CH" altLang="it-CH" sz="2600" dirty="0"/>
              <a:t> </a:t>
            </a:r>
            <a:r>
              <a:rPr lang="it-CH" altLang="it-CH" sz="2600" dirty="0" err="1"/>
              <a:t>preferences</a:t>
            </a:r>
            <a:r>
              <a:rPr lang="it-CH" altLang="it-CH" sz="2600" dirty="0"/>
              <a:t>: taste </a:t>
            </a:r>
            <a:r>
              <a:rPr lang="it-CH" altLang="it-CH" sz="2600" dirty="0" err="1"/>
              <a:t>heterogeneity</a:t>
            </a:r>
            <a:r>
              <a:rPr lang="it-CH" altLang="it-CH" sz="2600" dirty="0"/>
              <a:t> or </a:t>
            </a:r>
            <a:r>
              <a:rPr lang="it-CH" altLang="it-CH" sz="2600" dirty="0" err="1"/>
              <a:t>heuristic</a:t>
            </a:r>
            <a:r>
              <a:rPr lang="it-CH" altLang="it-CH" sz="2600" dirty="0"/>
              <a:t> </a:t>
            </a:r>
            <a:r>
              <a:rPr lang="it-CH" altLang="it-CH" sz="2600" dirty="0" err="1"/>
              <a:t>decision</a:t>
            </a:r>
            <a:r>
              <a:rPr lang="it-CH" altLang="it-CH" sz="2600" dirty="0"/>
              <a:t> </a:t>
            </a:r>
            <a:r>
              <a:rPr lang="it-CH" altLang="it-CH" sz="2600" dirty="0" err="1"/>
              <a:t>making</a:t>
            </a:r>
            <a:r>
              <a:rPr lang="it-CH" altLang="it-CH" sz="2600" dirty="0"/>
              <a:t>?</a:t>
            </a:r>
          </a:p>
          <a:p>
            <a:endParaRPr lang="it-IT" sz="26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5"/>
          </p:nvPr>
        </p:nvSpPr>
        <p:spPr>
          <a:xfrm>
            <a:off x="2159659" y="3990108"/>
            <a:ext cx="7379999" cy="2612573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Lexicographic preferences with respect to blackout duration: </a:t>
            </a:r>
          </a:p>
          <a:p>
            <a:pPr marL="534988" indent="-261938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Taste heterogeneity? Extreme importance of duration, unwillingness to trade among attributes</a:t>
            </a:r>
          </a:p>
          <a:p>
            <a:pPr marL="534988" indent="-261938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Heuristic decision making? Boredom, fatigue, desire to reduce the cognitive effort in the survey </a:t>
            </a:r>
          </a:p>
          <a:p>
            <a:pPr marL="285750" indent="-285750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Problems: how to identify the decision rule? How to account for choice heuristics in the analysis? (</a:t>
            </a:r>
            <a:r>
              <a:rPr lang="en-US" sz="1800" dirty="0" err="1"/>
              <a:t>Hensher</a:t>
            </a:r>
            <a:r>
              <a:rPr lang="en-US" sz="1800" dirty="0"/>
              <a:t> and Greene, 2010; Hess et al., 2010; Hess et al., 2012; </a:t>
            </a:r>
            <a:r>
              <a:rPr lang="en-US" sz="1800" dirty="0" err="1"/>
              <a:t>Carlsson</a:t>
            </a:r>
            <a:r>
              <a:rPr lang="en-US" sz="1800" dirty="0"/>
              <a:t> et al., 2020)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it-CH" altLang="it-CH" dirty="0"/>
              <a:t>Alessandra Motz 07.06.2021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5854" y="2389924"/>
            <a:ext cx="5647050" cy="13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628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sz="quarter" idx="13"/>
          </p:nvPr>
        </p:nvSpPr>
        <p:spPr>
          <a:xfrm>
            <a:off x="2159658" y="1296000"/>
            <a:ext cx="7380000" cy="523374"/>
          </a:xfrm>
        </p:spPr>
        <p:txBody>
          <a:bodyPr/>
          <a:lstStyle/>
          <a:p>
            <a:r>
              <a:rPr lang="it-CH" altLang="it-CH" sz="2600" dirty="0" err="1"/>
              <a:t>Who</a:t>
            </a:r>
            <a:r>
              <a:rPr lang="it-CH" altLang="it-CH" sz="2600" dirty="0"/>
              <a:t> are the </a:t>
            </a:r>
            <a:r>
              <a:rPr lang="it-CH" altLang="it-CH" sz="2600" dirty="0" err="1"/>
              <a:t>lexicographic</a:t>
            </a:r>
            <a:r>
              <a:rPr lang="it-CH" altLang="it-CH" sz="2600" dirty="0"/>
              <a:t> </a:t>
            </a:r>
            <a:r>
              <a:rPr lang="it-CH" altLang="it-CH" sz="2600" dirty="0" err="1"/>
              <a:t>respondents</a:t>
            </a:r>
            <a:r>
              <a:rPr lang="it-CH" altLang="it-CH" sz="2600" dirty="0"/>
              <a:t>?</a:t>
            </a:r>
          </a:p>
          <a:p>
            <a:endParaRPr lang="it-IT" sz="26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5"/>
          </p:nvPr>
        </p:nvSpPr>
        <p:spPr>
          <a:xfrm>
            <a:off x="2159659" y="5153891"/>
            <a:ext cx="7379999" cy="144487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800" dirty="0"/>
              <a:t>The probability of always choosing the shortest blackout is: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Lower for the respondents who have experienced a blackout in the past 6 months 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Higher for the respondents who have a back-up device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it-CH" altLang="it-CH" dirty="0"/>
              <a:t>Alessandra Motz 07.06.2021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153" y="1926213"/>
            <a:ext cx="4994395" cy="3096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132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USI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0" tIns="0" rIns="0" bIns="0" rtlCol="0" anchor="t" anchorCtr="0">
        <a:no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4B002C9B-CAC6-4A60-8884-FACC01EF51FA}" vid="{0DE7A31B-0ECE-473E-98AF-462E5B2947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10440</TotalTime>
  <Words>1097</Words>
  <Application>Microsoft Office PowerPoint</Application>
  <PresentationFormat>Personalizzato</PresentationFormat>
  <Paragraphs>115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9" baseType="lpstr">
      <vt:lpstr>.AppleSystemUIFont</vt:lpstr>
      <vt:lpstr>Akzidenz-Grotesk Pro Med</vt:lpstr>
      <vt:lpstr>Akzidenz-Grotesk Pro Regular</vt:lpstr>
      <vt:lpstr>Arial</vt:lpstr>
      <vt:lpstr>Arial Hebrew Scholar</vt:lpstr>
      <vt:lpstr>Calibri</vt:lpstr>
      <vt:lpstr>Symbol</vt:lpstr>
      <vt:lpstr>Office Theme</vt:lpstr>
      <vt:lpstr>Electricity blackouts for business consumers: Perceived impacts, heterogeneous responses, and the role of cognitive drivers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Thanks for your attention!</vt:lpstr>
      <vt:lpstr>Annex</vt:lpstr>
      <vt:lpstr>Presentazione standard di PowerPoint</vt:lpstr>
      <vt:lpstr>Presentazione standard di PowerPoint</vt:lpstr>
      <vt:lpstr>Presentazione standard di PowerPoint</vt:lpstr>
    </vt:vector>
  </TitlesOfParts>
  <Company>Università della Svizzera italiana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/ Arial 65</dc:title>
  <dc:creator>Pera Mattia</dc:creator>
  <cp:lastModifiedBy>Alessandra Motz</cp:lastModifiedBy>
  <cp:revision>443</cp:revision>
  <cp:lastPrinted>2019-06-04T08:08:58Z</cp:lastPrinted>
  <dcterms:created xsi:type="dcterms:W3CDTF">2017-09-06T08:42:53Z</dcterms:created>
  <dcterms:modified xsi:type="dcterms:W3CDTF">2021-06-07T16:30:09Z</dcterms:modified>
</cp:coreProperties>
</file>