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  <p:sldMasterId id="2147483654" r:id="rId5"/>
    <p:sldMasterId id="2147483667" r:id="rId6"/>
  </p:sldMasterIdLst>
  <p:notesMasterIdLst>
    <p:notesMasterId r:id="rId30"/>
  </p:notesMasterIdLst>
  <p:sldIdLst>
    <p:sldId id="266" r:id="rId7"/>
    <p:sldId id="258" r:id="rId8"/>
    <p:sldId id="271" r:id="rId9"/>
    <p:sldId id="313" r:id="rId10"/>
    <p:sldId id="300" r:id="rId11"/>
    <p:sldId id="298" r:id="rId12"/>
    <p:sldId id="303" r:id="rId13"/>
    <p:sldId id="314" r:id="rId14"/>
    <p:sldId id="301" r:id="rId15"/>
    <p:sldId id="304" r:id="rId16"/>
    <p:sldId id="305" r:id="rId17"/>
    <p:sldId id="315" r:id="rId18"/>
    <p:sldId id="302" r:id="rId19"/>
    <p:sldId id="306" r:id="rId20"/>
    <p:sldId id="307" r:id="rId21"/>
    <p:sldId id="267" r:id="rId22"/>
    <p:sldId id="287" r:id="rId23"/>
    <p:sldId id="273" r:id="rId24"/>
    <p:sldId id="286" r:id="rId25"/>
    <p:sldId id="288" r:id="rId26"/>
    <p:sldId id="308" r:id="rId27"/>
    <p:sldId id="309" r:id="rId28"/>
    <p:sldId id="274" r:id="rId29"/>
  </p:sldIdLst>
  <p:sldSz cx="12192000" cy="6858000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8CAB"/>
    <a:srgbClr val="8064A2"/>
    <a:srgbClr val="5CB37C"/>
    <a:srgbClr val="EDDA21"/>
    <a:srgbClr val="006699"/>
    <a:srgbClr val="DEE7EC"/>
    <a:srgbClr val="ABFFFF"/>
    <a:srgbClr val="A7DDE9"/>
    <a:srgbClr val="0086BB"/>
    <a:srgbClr val="008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1048" autoAdjust="0"/>
  </p:normalViewPr>
  <p:slideViewPr>
    <p:cSldViewPr>
      <p:cViewPr varScale="1">
        <p:scale>
          <a:sx n="164" d="100"/>
          <a:sy n="164" d="100"/>
        </p:scale>
        <p:origin x="96" y="1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 Loschan" userId="42df4d17-228c-401d-a724-a0270bd87ee0" providerId="ADAL" clId="{A748B158-AED9-4846-BC9B-78ACFEF2A710}"/>
    <pc:docChg chg="undo custSel delSld modSld modMainMaster">
      <pc:chgData name="Christoph Loschan" userId="42df4d17-228c-401d-a724-a0270bd87ee0" providerId="ADAL" clId="{A748B158-AED9-4846-BC9B-78ACFEF2A710}" dt="2021-05-31T19:34:17.697" v="222" actId="1076"/>
      <pc:docMkLst>
        <pc:docMk/>
      </pc:docMkLst>
      <pc:sldChg chg="addSp modSp">
        <pc:chgData name="Christoph Loschan" userId="42df4d17-228c-401d-a724-a0270bd87ee0" providerId="ADAL" clId="{A748B158-AED9-4846-BC9B-78ACFEF2A710}" dt="2021-05-31T17:48:34.904" v="2" actId="1076"/>
        <pc:sldMkLst>
          <pc:docMk/>
          <pc:sldMk cId="628860637" sldId="266"/>
        </pc:sldMkLst>
        <pc:picChg chg="add mod">
          <ac:chgData name="Christoph Loschan" userId="42df4d17-228c-401d-a724-a0270bd87ee0" providerId="ADAL" clId="{A748B158-AED9-4846-BC9B-78ACFEF2A710}" dt="2021-05-31T17:48:34.904" v="2" actId="1076"/>
          <ac:picMkLst>
            <pc:docMk/>
            <pc:sldMk cId="628860637" sldId="266"/>
            <ac:picMk id="6" creationId="{30B784D9-4B89-40B8-8F3F-DF1EEFBEB24A}"/>
          </ac:picMkLst>
        </pc:picChg>
      </pc:sldChg>
      <pc:sldChg chg="modSp">
        <pc:chgData name="Christoph Loschan" userId="42df4d17-228c-401d-a724-a0270bd87ee0" providerId="ADAL" clId="{A748B158-AED9-4846-BC9B-78ACFEF2A710}" dt="2021-05-31T19:26:00.332" v="181" actId="20577"/>
        <pc:sldMkLst>
          <pc:docMk/>
          <pc:sldMk cId="686078928" sldId="267"/>
        </pc:sldMkLst>
        <pc:spChg chg="mod">
          <ac:chgData name="Christoph Loschan" userId="42df4d17-228c-401d-a724-a0270bd87ee0" providerId="ADAL" clId="{A748B158-AED9-4846-BC9B-78ACFEF2A710}" dt="2021-05-31T19:26:00.332" v="181" actId="20577"/>
          <ac:spMkLst>
            <pc:docMk/>
            <pc:sldMk cId="686078928" sldId="267"/>
            <ac:spMk id="6" creationId="{00000000-0000-0000-0000-000000000000}"/>
          </ac:spMkLst>
        </pc:spChg>
      </pc:sldChg>
      <pc:sldChg chg="del">
        <pc:chgData name="Christoph Loschan" userId="42df4d17-228c-401d-a724-a0270bd87ee0" providerId="ADAL" clId="{A748B158-AED9-4846-BC9B-78ACFEF2A710}" dt="2021-05-31T18:04:29.927" v="92" actId="2696"/>
        <pc:sldMkLst>
          <pc:docMk/>
          <pc:sldMk cId="1263367893" sldId="270"/>
        </pc:sldMkLst>
      </pc:sldChg>
      <pc:sldChg chg="modSp">
        <pc:chgData name="Christoph Loschan" userId="42df4d17-228c-401d-a724-a0270bd87ee0" providerId="ADAL" clId="{A748B158-AED9-4846-BC9B-78ACFEF2A710}" dt="2021-05-31T17:51:35.105" v="91" actId="255"/>
        <pc:sldMkLst>
          <pc:docMk/>
          <pc:sldMk cId="2418753595" sldId="273"/>
        </pc:sldMkLst>
        <pc:spChg chg="mod">
          <ac:chgData name="Christoph Loschan" userId="42df4d17-228c-401d-a724-a0270bd87ee0" providerId="ADAL" clId="{A748B158-AED9-4846-BC9B-78ACFEF2A710}" dt="2021-05-31T17:51:35.105" v="91" actId="255"/>
          <ac:spMkLst>
            <pc:docMk/>
            <pc:sldMk cId="2418753595" sldId="273"/>
            <ac:spMk id="6" creationId="{00000000-0000-0000-0000-000000000000}"/>
          </ac:spMkLst>
        </pc:spChg>
      </pc:sldChg>
      <pc:sldChg chg="modSp">
        <pc:chgData name="Christoph Loschan" userId="42df4d17-228c-401d-a724-a0270bd87ee0" providerId="ADAL" clId="{A748B158-AED9-4846-BC9B-78ACFEF2A710}" dt="2021-05-31T19:34:10.550" v="220" actId="1076"/>
        <pc:sldMkLst>
          <pc:docMk/>
          <pc:sldMk cId="4007964736" sldId="287"/>
        </pc:sldMkLst>
        <pc:spChg chg="mod">
          <ac:chgData name="Christoph Loschan" userId="42df4d17-228c-401d-a724-a0270bd87ee0" providerId="ADAL" clId="{A748B158-AED9-4846-BC9B-78ACFEF2A710}" dt="2021-05-31T18:17:25.596" v="167" actId="1076"/>
          <ac:spMkLst>
            <pc:docMk/>
            <pc:sldMk cId="4007964736" sldId="287"/>
            <ac:spMk id="7" creationId="{C6430E9D-4283-4AF7-B03E-640B399A7D21}"/>
          </ac:spMkLst>
        </pc:spChg>
        <pc:picChg chg="mod">
          <ac:chgData name="Christoph Loschan" userId="42df4d17-228c-401d-a724-a0270bd87ee0" providerId="ADAL" clId="{A748B158-AED9-4846-BC9B-78ACFEF2A710}" dt="2021-05-31T19:34:10.550" v="220" actId="1076"/>
          <ac:picMkLst>
            <pc:docMk/>
            <pc:sldMk cId="4007964736" sldId="287"/>
            <ac:picMk id="9" creationId="{690725CC-B77D-4A4A-AE3E-5BF0696398E7}"/>
          </ac:picMkLst>
        </pc:picChg>
        <pc:picChg chg="mod">
          <ac:chgData name="Christoph Loschan" userId="42df4d17-228c-401d-a724-a0270bd87ee0" providerId="ADAL" clId="{A748B158-AED9-4846-BC9B-78ACFEF2A710}" dt="2021-05-31T19:34:10.315" v="219" actId="1076"/>
          <ac:picMkLst>
            <pc:docMk/>
            <pc:sldMk cId="4007964736" sldId="287"/>
            <ac:picMk id="10" creationId="{CD6582B1-B6D3-4585-8761-2ABA68CEAFD4}"/>
          </ac:picMkLst>
        </pc:picChg>
      </pc:sldChg>
      <pc:sldChg chg="modSp">
        <pc:chgData name="Christoph Loschan" userId="42df4d17-228c-401d-a724-a0270bd87ee0" providerId="ADAL" clId="{A748B158-AED9-4846-BC9B-78ACFEF2A710}" dt="2021-05-31T19:27:36.586" v="196" actId="20577"/>
        <pc:sldMkLst>
          <pc:docMk/>
          <pc:sldMk cId="1897411542" sldId="288"/>
        </pc:sldMkLst>
        <pc:spChg chg="mod">
          <ac:chgData name="Christoph Loschan" userId="42df4d17-228c-401d-a724-a0270bd87ee0" providerId="ADAL" clId="{A748B158-AED9-4846-BC9B-78ACFEF2A710}" dt="2021-05-31T19:27:36.586" v="196" actId="20577"/>
          <ac:spMkLst>
            <pc:docMk/>
            <pc:sldMk cId="1897411542" sldId="288"/>
            <ac:spMk id="9" creationId="{7CF96297-6FBC-48A8-AE8A-D43A81385461}"/>
          </ac:spMkLst>
        </pc:spChg>
      </pc:sldChg>
      <pc:sldChg chg="modSp">
        <pc:chgData name="Christoph Loschan" userId="42df4d17-228c-401d-a724-a0270bd87ee0" providerId="ADAL" clId="{A748B158-AED9-4846-BC9B-78ACFEF2A710}" dt="2021-05-31T19:29:33.571" v="201" actId="20577"/>
        <pc:sldMkLst>
          <pc:docMk/>
          <pc:sldMk cId="2677545057" sldId="301"/>
        </pc:sldMkLst>
        <pc:spChg chg="mod">
          <ac:chgData name="Christoph Loschan" userId="42df4d17-228c-401d-a724-a0270bd87ee0" providerId="ADAL" clId="{A748B158-AED9-4846-BC9B-78ACFEF2A710}" dt="2021-05-31T19:29:33.571" v="201" actId="20577"/>
          <ac:spMkLst>
            <pc:docMk/>
            <pc:sldMk cId="2677545057" sldId="301"/>
            <ac:spMk id="13" creationId="{F1EDEB99-08E7-4E26-AA0B-AEF4EB705F0D}"/>
          </ac:spMkLst>
        </pc:spChg>
        <pc:spChg chg="mod">
          <ac:chgData name="Christoph Loschan" userId="42df4d17-228c-401d-a724-a0270bd87ee0" providerId="ADAL" clId="{A748B158-AED9-4846-BC9B-78ACFEF2A710}" dt="2021-05-31T18:06:05.447" v="93" actId="20577"/>
          <ac:spMkLst>
            <pc:docMk/>
            <pc:sldMk cId="2677545057" sldId="301"/>
            <ac:spMk id="15" creationId="{157E65E8-B221-4006-A0EB-421C49AE8394}"/>
          </ac:spMkLst>
        </pc:spChg>
      </pc:sldChg>
      <pc:sldChg chg="modSp">
        <pc:chgData name="Christoph Loschan" userId="42df4d17-228c-401d-a724-a0270bd87ee0" providerId="ADAL" clId="{A748B158-AED9-4846-BC9B-78ACFEF2A710}" dt="2021-05-31T19:25:49.222" v="179" actId="20577"/>
        <pc:sldMkLst>
          <pc:docMk/>
          <pc:sldMk cId="197644417" sldId="308"/>
        </pc:sldMkLst>
        <pc:spChg chg="mod">
          <ac:chgData name="Christoph Loschan" userId="42df4d17-228c-401d-a724-a0270bd87ee0" providerId="ADAL" clId="{A748B158-AED9-4846-BC9B-78ACFEF2A710}" dt="2021-05-31T19:25:49.222" v="179" actId="20577"/>
          <ac:spMkLst>
            <pc:docMk/>
            <pc:sldMk cId="197644417" sldId="308"/>
            <ac:spMk id="14" creationId="{2B11CEC5-EABF-435B-87D0-8C647F8D5E67}"/>
          </ac:spMkLst>
        </pc:spChg>
      </pc:sldChg>
      <pc:sldChg chg="modSp">
        <pc:chgData name="Christoph Loschan" userId="42df4d17-228c-401d-a724-a0270bd87ee0" providerId="ADAL" clId="{A748B158-AED9-4846-BC9B-78ACFEF2A710}" dt="2021-05-31T19:27:16.397" v="186" actId="20577"/>
        <pc:sldMkLst>
          <pc:docMk/>
          <pc:sldMk cId="2101273878" sldId="309"/>
        </pc:sldMkLst>
        <pc:spChg chg="mod">
          <ac:chgData name="Christoph Loschan" userId="42df4d17-228c-401d-a724-a0270bd87ee0" providerId="ADAL" clId="{A748B158-AED9-4846-BC9B-78ACFEF2A710}" dt="2021-05-31T19:27:16.397" v="186" actId="20577"/>
          <ac:spMkLst>
            <pc:docMk/>
            <pc:sldMk cId="2101273878" sldId="309"/>
            <ac:spMk id="5" creationId="{610E832A-9A0E-4825-A98B-39DB337B0560}"/>
          </ac:spMkLst>
        </pc:spChg>
        <pc:spChg chg="mod">
          <ac:chgData name="Christoph Loschan" userId="42df4d17-228c-401d-a724-a0270bd87ee0" providerId="ADAL" clId="{A748B158-AED9-4846-BC9B-78ACFEF2A710}" dt="2021-05-31T17:50:54.625" v="89" actId="14100"/>
          <ac:spMkLst>
            <pc:docMk/>
            <pc:sldMk cId="2101273878" sldId="309"/>
            <ac:spMk id="7" creationId="{5E7B85FF-BBBA-4D4F-B773-95B1F2737316}"/>
          </ac:spMkLst>
        </pc:spChg>
      </pc:sldChg>
      <pc:sldChg chg="modSp">
        <pc:chgData name="Christoph Loschan" userId="42df4d17-228c-401d-a724-a0270bd87ee0" providerId="ADAL" clId="{A748B158-AED9-4846-BC9B-78ACFEF2A710}" dt="2021-05-31T19:30:14.721" v="204" actId="14100"/>
        <pc:sldMkLst>
          <pc:docMk/>
          <pc:sldMk cId="856345880" sldId="314"/>
        </pc:sldMkLst>
        <pc:spChg chg="mod">
          <ac:chgData name="Christoph Loschan" userId="42df4d17-228c-401d-a724-a0270bd87ee0" providerId="ADAL" clId="{A748B158-AED9-4846-BC9B-78ACFEF2A710}" dt="2021-05-31T19:30:14.721" v="204" actId="14100"/>
          <ac:spMkLst>
            <pc:docMk/>
            <pc:sldMk cId="856345880" sldId="314"/>
            <ac:spMk id="6" creationId="{00000000-0000-0000-0000-000000000000}"/>
          </ac:spMkLst>
        </pc:spChg>
      </pc:sldChg>
      <pc:sldChg chg="modSp">
        <pc:chgData name="Christoph Loschan" userId="42df4d17-228c-401d-a724-a0270bd87ee0" providerId="ADAL" clId="{A748B158-AED9-4846-BC9B-78ACFEF2A710}" dt="2021-05-31T19:28:46.121" v="197" actId="403"/>
        <pc:sldMkLst>
          <pc:docMk/>
          <pc:sldMk cId="734655603" sldId="315"/>
        </pc:sldMkLst>
        <pc:spChg chg="mod">
          <ac:chgData name="Christoph Loschan" userId="42df4d17-228c-401d-a724-a0270bd87ee0" providerId="ADAL" clId="{A748B158-AED9-4846-BC9B-78ACFEF2A710}" dt="2021-05-31T19:28:46.121" v="197" actId="403"/>
          <ac:spMkLst>
            <pc:docMk/>
            <pc:sldMk cId="734655603" sldId="315"/>
            <ac:spMk id="6" creationId="{00000000-0000-0000-0000-000000000000}"/>
          </ac:spMkLst>
        </pc:spChg>
      </pc:sldChg>
      <pc:sldMasterChg chg="addSp modSp">
        <pc:chgData name="Christoph Loschan" userId="42df4d17-228c-401d-a724-a0270bd87ee0" providerId="ADAL" clId="{A748B158-AED9-4846-BC9B-78ACFEF2A710}" dt="2021-05-31T19:34:17.697" v="222" actId="1076"/>
        <pc:sldMasterMkLst>
          <pc:docMk/>
          <pc:sldMasterMk cId="0" sldId="2147483654"/>
        </pc:sldMasterMkLst>
        <pc:picChg chg="add mod">
          <ac:chgData name="Christoph Loschan" userId="42df4d17-228c-401d-a724-a0270bd87ee0" providerId="ADAL" clId="{A748B158-AED9-4846-BC9B-78ACFEF2A710}" dt="2021-05-31T19:34:17.697" v="222" actId="1076"/>
          <ac:picMkLst>
            <pc:docMk/>
            <pc:sldMasterMk cId="0" sldId="2147483654"/>
            <ac:picMk id="12" creationId="{176445C7-3053-4521-BF98-CA275FE71E12}"/>
          </ac:picMkLst>
        </pc:pic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480s\Documents\Projekte\EDisON\Christoph\EDisOnBalancing_vs21_APG\RESprofiles_basis2017\V2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480s\Documents\Projekte\EDisON\Christoph\EDisOnBalancing_vs21_APG\RESprofiles_basis2017\V2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v>Österreich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FA8-4958-BB66-C4764A62F225}"/>
              </c:ext>
            </c:extLst>
          </c:dPt>
          <c:cat>
            <c:numRef>
              <c:f>Tabelle1!$A$2:$A$12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Tabelle1!$C$2:$C$12</c:f>
              <c:numCache>
                <c:formatCode>General</c:formatCode>
                <c:ptCount val="11"/>
                <c:pt idx="0">
                  <c:v>1.7</c:v>
                </c:pt>
                <c:pt idx="1">
                  <c:v>1.1000000000000001</c:v>
                </c:pt>
                <c:pt idx="2">
                  <c:v>5.4</c:v>
                </c:pt>
                <c:pt idx="3">
                  <c:v>4.4000000000000004</c:v>
                </c:pt>
                <c:pt idx="4">
                  <c:v>23.2</c:v>
                </c:pt>
                <c:pt idx="5">
                  <c:v>28.5</c:v>
                </c:pt>
                <c:pt idx="6">
                  <c:v>92.1</c:v>
                </c:pt>
                <c:pt idx="7">
                  <c:v>118.3</c:v>
                </c:pt>
                <c:pt idx="8">
                  <c:v>147.30000000000001</c:v>
                </c:pt>
                <c:pt idx="9">
                  <c:v>134</c:v>
                </c:pt>
                <c:pt idx="10">
                  <c:v>19.8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A8-4958-BB66-C4764A62F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4235263"/>
        <c:axId val="267039007"/>
      </c:barChart>
      <c:catAx>
        <c:axId val="26423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67039007"/>
        <c:crosses val="autoZero"/>
        <c:auto val="1"/>
        <c:lblAlgn val="ctr"/>
        <c:lblOffset val="100"/>
        <c:noMultiLvlLbl val="0"/>
      </c:catAx>
      <c:valAx>
        <c:axId val="267039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 dirty="0" err="1"/>
                  <a:t>Redispatch</a:t>
                </a:r>
                <a:r>
                  <a:rPr lang="de-AT" dirty="0"/>
                  <a:t> </a:t>
                </a:r>
                <a:r>
                  <a:rPr lang="de-AT" dirty="0" err="1"/>
                  <a:t>costs</a:t>
                </a:r>
                <a:r>
                  <a:rPr lang="de-AT" dirty="0"/>
                  <a:t> in Austria in M€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64235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469729755097538E-2"/>
          <c:y val="4.9629395949502358E-2"/>
          <c:w val="0.88672760374903847"/>
          <c:h val="0.64513383239829714"/>
        </c:manualLayout>
      </c:layout>
      <c:areaChart>
        <c:grouping val="stacked"/>
        <c:varyColors val="0"/>
        <c:ser>
          <c:idx val="0"/>
          <c:order val="0"/>
          <c:tx>
            <c:v>user profile night 1</c:v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Overview!$R$24:$R$47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Overview!$K$51:$K$74</c:f>
              <c:numCache>
                <c:formatCode>General</c:formatCode>
                <c:ptCount val="2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E8-40A4-ACE1-A11B4E7F9EC6}"/>
            </c:ext>
          </c:extLst>
        </c:ser>
        <c:ser>
          <c:idx val="1"/>
          <c:order val="1"/>
          <c:tx>
            <c:v>user profile day 2</c:v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Overview!$R$24:$R$47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Overview!$L$51:$L$74</c:f>
              <c:numCache>
                <c:formatCode>General</c:formatCode>
                <c:ptCount val="24"/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E8-40A4-ACE1-A11B4E7F9EC6}"/>
            </c:ext>
          </c:extLst>
        </c:ser>
        <c:ser>
          <c:idx val="2"/>
          <c:order val="2"/>
          <c:tx>
            <c:v>user profile night 2</c:v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Overview!$R$24:$R$47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Overview!$M$51:$M$74</c:f>
              <c:numCache>
                <c:formatCode>General</c:formatCode>
                <c:ptCount val="24"/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E8-40A4-ACE1-A11B4E7F9EC6}"/>
            </c:ext>
          </c:extLst>
        </c:ser>
        <c:ser>
          <c:idx val="3"/>
          <c:order val="3"/>
          <c:tx>
            <c:v>user profile peak 1</c:v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Overview!$R$24:$R$47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Overview!$N$51:$N$74</c:f>
              <c:numCache>
                <c:formatCode>General</c:formatCode>
                <c:ptCount val="24"/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E8-40A4-ACE1-A11B4E7F9EC6}"/>
            </c:ext>
          </c:extLst>
        </c:ser>
        <c:ser>
          <c:idx val="4"/>
          <c:order val="4"/>
          <c:tx>
            <c:v>user profile day 1</c:v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Overview!$R$24:$R$47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Overview!$O$51:$O$74</c:f>
              <c:numCache>
                <c:formatCode>General</c:formatCode>
                <c:ptCount val="24"/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E8-40A4-ACE1-A11B4E7F9EC6}"/>
            </c:ext>
          </c:extLst>
        </c:ser>
        <c:ser>
          <c:idx val="5"/>
          <c:order val="5"/>
          <c:tx>
            <c:v>user profile peak 2</c:v>
          </c:tx>
          <c:spPr>
            <a:solidFill>
              <a:schemeClr val="accent6"/>
            </a:solidFill>
            <a:ln>
              <a:noFill/>
            </a:ln>
            <a:effectLst/>
          </c:spPr>
          <c:val>
            <c:numRef>
              <c:f>Overview!$P$50:$P$74</c:f>
              <c:numCache>
                <c:formatCode>General</c:formatCode>
                <c:ptCount val="25"/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3E8-40A4-ACE1-A11B4E7F9E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85053024"/>
        <c:axId val="1296784992"/>
      </c:areaChart>
      <c:dateAx>
        <c:axId val="15850530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  <a:alpha val="70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 b="1">
                    <a:solidFill>
                      <a:schemeClr val="tx1">
                        <a:alpha val="70000"/>
                      </a:schemeClr>
                    </a:solidFill>
                  </a:rPr>
                  <a:t>Hour of the day in h</a:t>
                </a:r>
              </a:p>
            </c:rich>
          </c:tx>
          <c:layout>
            <c:manualLayout>
              <c:xMode val="edge"/>
              <c:yMode val="edge"/>
              <c:x val="0.39337108314485619"/>
              <c:y val="0.781381267443116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>
                      <a:lumMod val="65000"/>
                      <a:lumOff val="35000"/>
                      <a:alpha val="70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96784992"/>
        <c:crosses val="autoZero"/>
        <c:auto val="0"/>
        <c:lblOffset val="100"/>
        <c:baseTimeUnit val="days"/>
        <c:majorUnit val="4"/>
        <c:majorTimeUnit val="days"/>
        <c:minorUnit val="1"/>
      </c:dateAx>
      <c:valAx>
        <c:axId val="129678499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  <a:alpha val="70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 b="1">
                    <a:solidFill>
                      <a:schemeClr val="tx1"/>
                    </a:solidFill>
                  </a:rPr>
                  <a:t>EVs</a:t>
                </a:r>
                <a:r>
                  <a:rPr lang="de-AT" b="1" baseline="0">
                    <a:solidFill>
                      <a:schemeClr val="tx1"/>
                    </a:solidFill>
                  </a:rPr>
                  <a:t> </a:t>
                </a:r>
                <a:r>
                  <a:rPr lang="de-AT" b="1">
                    <a:ln>
                      <a:noFill/>
                    </a:ln>
                    <a:solidFill>
                      <a:schemeClr val="tx1"/>
                    </a:solidFill>
                  </a:rPr>
                  <a:t>charging</a:t>
                </a:r>
                <a:r>
                  <a:rPr lang="de-AT" b="1">
                    <a:solidFill>
                      <a:schemeClr val="tx1"/>
                    </a:solidFill>
                  </a:rPr>
                  <a:t> in this hour in %</a:t>
                </a:r>
              </a:p>
            </c:rich>
          </c:tx>
          <c:layout>
            <c:manualLayout>
              <c:xMode val="edge"/>
              <c:yMode val="edge"/>
              <c:x val="4.9724732494642841E-3"/>
              <c:y val="8.169205097595634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  <a:alpha val="70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850530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5460332384451883E-2"/>
          <c:y val="0.85529744953930276"/>
          <c:w val="0.8820965949637779"/>
          <c:h val="0.110231905353228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38897309030599E-2"/>
          <c:y val="2.5225222839353731E-2"/>
          <c:w val="0.8743563681525226"/>
          <c:h val="0.74079593854049908"/>
        </c:manualLayout>
      </c:layout>
      <c:areaChart>
        <c:grouping val="stacked"/>
        <c:varyColors val="0"/>
        <c:ser>
          <c:idx val="0"/>
          <c:order val="0"/>
          <c:tx>
            <c:v>user profile night 1</c:v>
          </c:tx>
          <c:spPr>
            <a:solidFill>
              <a:schemeClr val="accent1"/>
            </a:solidFill>
            <a:ln w="25400">
              <a:noFill/>
            </a:ln>
            <a:effectLst/>
          </c:spPr>
          <c:cat>
            <c:numRef>
              <c:f>Overview!$R$24:$R$47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Overview!$J$24:$J$47</c:f>
              <c:numCache>
                <c:formatCode>General</c:formatCode>
                <c:ptCount val="24"/>
                <c:pt idx="0">
                  <c:v>9.652054794520545</c:v>
                </c:pt>
                <c:pt idx="1">
                  <c:v>9.652054794520545</c:v>
                </c:pt>
                <c:pt idx="2">
                  <c:v>9.652054794520545</c:v>
                </c:pt>
                <c:pt idx="3">
                  <c:v>9.652054794520545</c:v>
                </c:pt>
                <c:pt idx="4">
                  <c:v>44.000000000000007</c:v>
                </c:pt>
                <c:pt idx="5">
                  <c:v>44.000000000000007</c:v>
                </c:pt>
                <c:pt idx="6">
                  <c:v>44.000000000000007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1F-412D-BAFA-74ECF053B4B9}"/>
            </c:ext>
          </c:extLst>
        </c:ser>
        <c:ser>
          <c:idx val="1"/>
          <c:order val="1"/>
          <c:tx>
            <c:v>user profile day 2</c:v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numRef>
              <c:f>Overview!$R$24:$R$47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Overview!$K$24:$K$47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122.57142857142857</c:v>
                </c:pt>
                <c:pt idx="6">
                  <c:v>122.57142857142857</c:v>
                </c:pt>
                <c:pt idx="7">
                  <c:v>122.57142857142857</c:v>
                </c:pt>
                <c:pt idx="8">
                  <c:v>10.755146771037175</c:v>
                </c:pt>
                <c:pt idx="9">
                  <c:v>10.755146771037175</c:v>
                </c:pt>
                <c:pt idx="10">
                  <c:v>10.755146771037175</c:v>
                </c:pt>
                <c:pt idx="11">
                  <c:v>10.755146771037175</c:v>
                </c:pt>
                <c:pt idx="12">
                  <c:v>10.755146771037175</c:v>
                </c:pt>
                <c:pt idx="13">
                  <c:v>10.755146771037175</c:v>
                </c:pt>
                <c:pt idx="14">
                  <c:v>10.755146771037175</c:v>
                </c:pt>
                <c:pt idx="15">
                  <c:v>10.755146771037175</c:v>
                </c:pt>
                <c:pt idx="16">
                  <c:v>10.755146771037175</c:v>
                </c:pt>
                <c:pt idx="17">
                  <c:v>10.755146771037175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1F-412D-BAFA-74ECF053B4B9}"/>
            </c:ext>
          </c:extLst>
        </c:ser>
        <c:ser>
          <c:idx val="2"/>
          <c:order val="2"/>
          <c:tx>
            <c:v>user profile night 2</c:v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numRef>
              <c:f>Overview!$R$24:$R$47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Overview!$L$24:$L$47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56.571428571428562</c:v>
                </c:pt>
                <c:pt idx="16">
                  <c:v>56.571428571428562</c:v>
                </c:pt>
                <c:pt idx="17">
                  <c:v>56.571428571428562</c:v>
                </c:pt>
                <c:pt idx="18">
                  <c:v>8.2731898238747643</c:v>
                </c:pt>
                <c:pt idx="19">
                  <c:v>8.2731898238747643</c:v>
                </c:pt>
                <c:pt idx="20">
                  <c:v>8.2731898238747643</c:v>
                </c:pt>
                <c:pt idx="21">
                  <c:v>8.2731898238747643</c:v>
                </c:pt>
                <c:pt idx="22">
                  <c:v>8.2731898238747643</c:v>
                </c:pt>
                <c:pt idx="23">
                  <c:v>8.2731898238747643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1F-412D-BAFA-74ECF053B4B9}"/>
            </c:ext>
          </c:extLst>
        </c:ser>
        <c:ser>
          <c:idx val="3"/>
          <c:order val="3"/>
          <c:tx>
            <c:v>user profile peak 1</c:v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numRef>
              <c:f>Overview!$R$24:$R$47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Overview!$M$24:$M$47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25.142857142857142</c:v>
                </c:pt>
                <c:pt idx="6">
                  <c:v>25.142857142857142</c:v>
                </c:pt>
                <c:pt idx="7">
                  <c:v>25.142857142857142</c:v>
                </c:pt>
                <c:pt idx="8">
                  <c:v>22.061839530332676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1F-412D-BAFA-74ECF053B4B9}"/>
            </c:ext>
          </c:extLst>
        </c:ser>
        <c:ser>
          <c:idx val="4"/>
          <c:order val="4"/>
          <c:tx>
            <c:v>user profile day 1</c:v>
          </c:tx>
          <c:spPr>
            <a:solidFill>
              <a:schemeClr val="accent5"/>
            </a:solidFill>
            <a:ln w="25400">
              <a:noFill/>
            </a:ln>
            <a:effectLst/>
          </c:spPr>
          <c:cat>
            <c:numRef>
              <c:f>Overview!$R$24:$R$47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Overview!$N$24:$N$47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40.857142857142854</c:v>
                </c:pt>
                <c:pt idx="10">
                  <c:v>40.857142857142854</c:v>
                </c:pt>
                <c:pt idx="11">
                  <c:v>40.857142857142854</c:v>
                </c:pt>
                <c:pt idx="12">
                  <c:v>3.5850489236790621</c:v>
                </c:pt>
                <c:pt idx="13">
                  <c:v>3.5850489236790621</c:v>
                </c:pt>
                <c:pt idx="14">
                  <c:v>3.5850489236790621</c:v>
                </c:pt>
                <c:pt idx="15">
                  <c:v>3.5850489236790621</c:v>
                </c:pt>
                <c:pt idx="16">
                  <c:v>3.5850489236790621</c:v>
                </c:pt>
                <c:pt idx="17">
                  <c:v>3.5850489236790621</c:v>
                </c:pt>
                <c:pt idx="18">
                  <c:v>3.5850489236790621</c:v>
                </c:pt>
                <c:pt idx="19">
                  <c:v>3.5850489236790621</c:v>
                </c:pt>
                <c:pt idx="20">
                  <c:v>3.5850489236790621</c:v>
                </c:pt>
                <c:pt idx="21">
                  <c:v>3.5850489236790621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1F-412D-BAFA-74ECF053B4B9}"/>
            </c:ext>
          </c:extLst>
        </c:ser>
        <c:ser>
          <c:idx val="5"/>
          <c:order val="5"/>
          <c:tx>
            <c:v>user profile peak 2</c:v>
          </c:tx>
          <c:spPr>
            <a:solidFill>
              <a:schemeClr val="accent6"/>
            </a:solidFill>
            <a:ln w="25400">
              <a:noFill/>
            </a:ln>
            <a:effectLst/>
          </c:spPr>
          <c:val>
            <c:numRef>
              <c:f>Overview!$O$24:$O$47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25.142857142857142</c:v>
                </c:pt>
                <c:pt idx="12">
                  <c:v>25.142857142857142</c:v>
                </c:pt>
                <c:pt idx="13">
                  <c:v>25.142857142857142</c:v>
                </c:pt>
                <c:pt idx="14">
                  <c:v>22.061839530332676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D1F-412D-BAFA-74ECF053B4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85053024"/>
        <c:axId val="1296784992"/>
      </c:areaChart>
      <c:dateAx>
        <c:axId val="15850530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  <a:alpha val="70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 b="1">
                    <a:solidFill>
                      <a:schemeClr val="tx1">
                        <a:alpha val="70000"/>
                      </a:schemeClr>
                    </a:solidFill>
                  </a:rPr>
                  <a:t>Hour of the day in h</a:t>
                </a:r>
              </a:p>
            </c:rich>
          </c:tx>
          <c:layout>
            <c:manualLayout>
              <c:xMode val="edge"/>
              <c:yMode val="edge"/>
              <c:x val="0.4131068130322651"/>
              <c:y val="0.829917776366813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>
                      <a:lumMod val="65000"/>
                      <a:lumOff val="35000"/>
                      <a:alpha val="70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96784992"/>
        <c:crosses val="autoZero"/>
        <c:auto val="0"/>
        <c:lblOffset val="100"/>
        <c:baseTimeUnit val="days"/>
        <c:majorUnit val="4"/>
        <c:majorTimeUnit val="days"/>
        <c:minorUnit val="1"/>
      </c:dateAx>
      <c:valAx>
        <c:axId val="1296784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  <a:alpha val="70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 b="1">
                    <a:solidFill>
                      <a:schemeClr val="tx1"/>
                    </a:solidFill>
                  </a:rPr>
                  <a:t>Charging-power</a:t>
                </a:r>
                <a:r>
                  <a:rPr lang="de-AT" b="1" baseline="0">
                    <a:solidFill>
                      <a:schemeClr val="tx1"/>
                    </a:solidFill>
                  </a:rPr>
                  <a:t> in MW</a:t>
                </a:r>
                <a:endParaRPr lang="de-AT" b="1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4.9724732494642841E-3"/>
              <c:y val="0.270881154772301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  <a:alpha val="70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850530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635989508472977E-2"/>
          <c:y val="0.89804706457193595"/>
          <c:w val="0.91618015388042828"/>
          <c:h val="8.9340324008387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38897309030599E-2"/>
          <c:y val="2.5225222839353731E-2"/>
          <c:w val="0.8743563681525226"/>
          <c:h val="0.74079593854049908"/>
        </c:manualLayout>
      </c:layout>
      <c:areaChart>
        <c:grouping val="stacked"/>
        <c:varyColors val="0"/>
        <c:ser>
          <c:idx val="1"/>
          <c:order val="1"/>
          <c:tx>
            <c:v>user profile work 1</c:v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[1]Overview!$R$24:$R$47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Tabelle1!$B$1:$B$24</c:f>
              <c:numCache>
                <c:formatCode>0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1225.7142857142858</c:v>
                </c:pt>
                <c:pt idx="6">
                  <c:v>1225.7142857142858</c:v>
                </c:pt>
                <c:pt idx="7">
                  <c:v>1225.7142857142858</c:v>
                </c:pt>
                <c:pt idx="8">
                  <c:v>107.55146771037175</c:v>
                </c:pt>
                <c:pt idx="9">
                  <c:v>107.55146771037175</c:v>
                </c:pt>
                <c:pt idx="10">
                  <c:v>107.55146771037175</c:v>
                </c:pt>
                <c:pt idx="11">
                  <c:v>107.55146771037175</c:v>
                </c:pt>
                <c:pt idx="12">
                  <c:v>107.55146771037175</c:v>
                </c:pt>
                <c:pt idx="13">
                  <c:v>107.55146771037175</c:v>
                </c:pt>
                <c:pt idx="14">
                  <c:v>107.55146771037175</c:v>
                </c:pt>
                <c:pt idx="15">
                  <c:v>107.55146771037175</c:v>
                </c:pt>
                <c:pt idx="16">
                  <c:v>107.55146771037175</c:v>
                </c:pt>
                <c:pt idx="17">
                  <c:v>107.55146771037175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78-4C38-86C1-574134B29BAF}"/>
            </c:ext>
          </c:extLst>
        </c:ser>
        <c:ser>
          <c:idx val="6"/>
          <c:order val="6"/>
          <c:tx>
            <c:v>DSM potential</c:v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val>
            <c:numRef>
              <c:f>Tabelle1!$C$1:$C$24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 formatCode="0">
                  <c:v>1225.7142857142844</c:v>
                </c:pt>
                <c:pt idx="6" formatCode="0">
                  <c:v>1225.7142857142844</c:v>
                </c:pt>
                <c:pt idx="7" formatCode="0">
                  <c:v>1225.7142857142844</c:v>
                </c:pt>
                <c:pt idx="8" formatCode="0">
                  <c:v>2343.8771037181987</c:v>
                </c:pt>
                <c:pt idx="9" formatCode="0">
                  <c:v>2343.8771037181987</c:v>
                </c:pt>
                <c:pt idx="10" formatCode="0">
                  <c:v>2343.8771037181987</c:v>
                </c:pt>
                <c:pt idx="11" formatCode="0">
                  <c:v>2343.8771037181987</c:v>
                </c:pt>
                <c:pt idx="12" formatCode="0">
                  <c:v>2343.8771037181987</c:v>
                </c:pt>
                <c:pt idx="13" formatCode="0">
                  <c:v>2343.8771037181987</c:v>
                </c:pt>
                <c:pt idx="14" formatCode="0">
                  <c:v>2343.8771037181987</c:v>
                </c:pt>
                <c:pt idx="15" formatCode="0">
                  <c:v>2343.8771037181987</c:v>
                </c:pt>
                <c:pt idx="16" formatCode="0">
                  <c:v>2343.8771037181987</c:v>
                </c:pt>
                <c:pt idx="17" formatCode="0">
                  <c:v>2343.8771037181987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78-4C38-86C1-574134B29B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85053024"/>
        <c:axId val="1296784992"/>
        <c:extLst>
          <c:ext xmlns:c15="http://schemas.microsoft.com/office/drawing/2012/chart" uri="{02D57815-91ED-43cb-92C2-25804820EDAC}">
            <c15:filteredAreaSeries>
              <c15:ser>
                <c:idx val="0"/>
                <c:order val="0"/>
                <c:tx>
                  <c:v>user profile night 1</c:v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cat>
                  <c:numRef>
                    <c:extLst>
                      <c:ext uri="{02D57815-91ED-43cb-92C2-25804820EDAC}">
                        <c15:formulaRef>
                          <c15:sqref>[1]Overview!$R$24:$R$47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[1]Overview!$J$24:$J$47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96.520547945205465</c:v>
                      </c:pt>
                      <c:pt idx="1">
                        <c:v>96.520547945205465</c:v>
                      </c:pt>
                      <c:pt idx="2">
                        <c:v>96.520547945205465</c:v>
                      </c:pt>
                      <c:pt idx="3">
                        <c:v>96.520547945205465</c:v>
                      </c:pt>
                      <c:pt idx="4">
                        <c:v>439.99999999999994</c:v>
                      </c:pt>
                      <c:pt idx="5">
                        <c:v>439.99999999999994</c:v>
                      </c:pt>
                      <c:pt idx="6">
                        <c:v>439.99999999999994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6C78-4C38-86C1-574134B29BAF}"/>
                  </c:ext>
                </c:extLst>
              </c15:ser>
            </c15:filteredAreaSeries>
            <c15:filteredAreaSeries>
              <c15:ser>
                <c:idx val="2"/>
                <c:order val="2"/>
                <c:tx>
                  <c:v>user profile night 2</c:v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[1]Overview!$R$24:$R$47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[1]Overview!$L$24:$L$47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565.71428571428578</c:v>
                      </c:pt>
                      <c:pt idx="16">
                        <c:v>565.71428571428578</c:v>
                      </c:pt>
                      <c:pt idx="17">
                        <c:v>565.71428571428578</c:v>
                      </c:pt>
                      <c:pt idx="18">
                        <c:v>82.731898238747434</c:v>
                      </c:pt>
                      <c:pt idx="19">
                        <c:v>82.731898238747434</c:v>
                      </c:pt>
                      <c:pt idx="20">
                        <c:v>82.731898238747434</c:v>
                      </c:pt>
                      <c:pt idx="21">
                        <c:v>82.731898238747434</c:v>
                      </c:pt>
                      <c:pt idx="22">
                        <c:v>82.731898238747434</c:v>
                      </c:pt>
                      <c:pt idx="23">
                        <c:v>82.731898238747434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6C78-4C38-86C1-574134B29BAF}"/>
                  </c:ext>
                </c:extLst>
              </c15:ser>
            </c15:filteredAreaSeries>
            <c15:filteredAreaSeries>
              <c15:ser>
                <c:idx val="3"/>
                <c:order val="3"/>
                <c:tx>
                  <c:v>user profile peak 1</c:v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[1]Overview!$R$24:$R$47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[1]Overview!$M$24:$M$47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251.42857142857147</c:v>
                      </c:pt>
                      <c:pt idx="6">
                        <c:v>251.42857142857147</c:v>
                      </c:pt>
                      <c:pt idx="7">
                        <c:v>251.42857142857147</c:v>
                      </c:pt>
                      <c:pt idx="8">
                        <c:v>220.61839530332657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6C78-4C38-86C1-574134B29BAF}"/>
                  </c:ext>
                </c:extLst>
              </c15:ser>
            </c15:filteredAreaSeries>
            <c15:filteredAreaSeries>
              <c15:ser>
                <c:idx val="4"/>
                <c:order val="4"/>
                <c:tx>
                  <c:v>user profile work 2</c:v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[1]Overview!$R$24:$R$47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[1]Overview!$N$24:$N$47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408.57142857142856</c:v>
                      </c:pt>
                      <c:pt idx="10">
                        <c:v>408.57142857142856</c:v>
                      </c:pt>
                      <c:pt idx="11">
                        <c:v>408.57142857142856</c:v>
                      </c:pt>
                      <c:pt idx="12">
                        <c:v>35.850489236790551</c:v>
                      </c:pt>
                      <c:pt idx="13">
                        <c:v>35.850489236790551</c:v>
                      </c:pt>
                      <c:pt idx="14">
                        <c:v>35.850489236790551</c:v>
                      </c:pt>
                      <c:pt idx="15">
                        <c:v>35.850489236790551</c:v>
                      </c:pt>
                      <c:pt idx="16">
                        <c:v>35.850489236790551</c:v>
                      </c:pt>
                      <c:pt idx="17">
                        <c:v>35.850489236790551</c:v>
                      </c:pt>
                      <c:pt idx="18">
                        <c:v>35.850489236790551</c:v>
                      </c:pt>
                      <c:pt idx="19">
                        <c:v>35.850489236790551</c:v>
                      </c:pt>
                      <c:pt idx="20">
                        <c:v>35.850489236790551</c:v>
                      </c:pt>
                      <c:pt idx="21">
                        <c:v>35.850489236790551</c:v>
                      </c:pt>
                      <c:pt idx="22">
                        <c:v>0</c:v>
                      </c:pt>
                      <c:pt idx="2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6C78-4C38-86C1-574134B29BAF}"/>
                  </c:ext>
                </c:extLst>
              </c15:ser>
            </c15:filteredAreaSeries>
            <c15:filteredAreaSeries>
              <c15:ser>
                <c:idx val="5"/>
                <c:order val="5"/>
                <c:tx>
                  <c:v>user profile peak 2</c:v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[1]Overview!$O$24:$O$47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251.42857142857147</c:v>
                      </c:pt>
                      <c:pt idx="12">
                        <c:v>251.42857142857147</c:v>
                      </c:pt>
                      <c:pt idx="13">
                        <c:v>251.42857142857147</c:v>
                      </c:pt>
                      <c:pt idx="14">
                        <c:v>220.61839530332657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6C78-4C38-86C1-574134B29BAF}"/>
                  </c:ext>
                </c:extLst>
              </c15:ser>
            </c15:filteredAreaSeries>
          </c:ext>
        </c:extLst>
      </c:areaChart>
      <c:dateAx>
        <c:axId val="15850530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  <a:alpha val="70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 b="1">
                    <a:solidFill>
                      <a:schemeClr val="tx1">
                        <a:alpha val="70000"/>
                      </a:schemeClr>
                    </a:solidFill>
                  </a:rPr>
                  <a:t>Time of Day in h</a:t>
                </a:r>
              </a:p>
            </c:rich>
          </c:tx>
          <c:layout>
            <c:manualLayout>
              <c:xMode val="edge"/>
              <c:yMode val="edge"/>
              <c:x val="0.4131068130322651"/>
              <c:y val="0.829917776366813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>
                      <a:lumMod val="65000"/>
                      <a:lumOff val="35000"/>
                      <a:alpha val="70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96784992"/>
        <c:crosses val="autoZero"/>
        <c:auto val="0"/>
        <c:lblOffset val="100"/>
        <c:baseTimeUnit val="days"/>
        <c:majorUnit val="4"/>
        <c:majorTimeUnit val="days"/>
        <c:minorUnit val="1"/>
      </c:dateAx>
      <c:valAx>
        <c:axId val="1296784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  <a:alpha val="70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 b="1">
                    <a:solidFill>
                      <a:schemeClr val="tx1"/>
                    </a:solidFill>
                  </a:rPr>
                  <a:t>Charging-power</a:t>
                </a:r>
                <a:r>
                  <a:rPr lang="de-AT" b="1" baseline="0">
                    <a:solidFill>
                      <a:schemeClr val="tx1"/>
                    </a:solidFill>
                  </a:rPr>
                  <a:t> in MW</a:t>
                </a:r>
                <a:endParaRPr lang="de-AT" b="1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4.9724732494642841E-3"/>
              <c:y val="0.270881154772301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  <a:alpha val="70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850530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635989508472977E-2"/>
          <c:y val="0.89804706457193595"/>
          <c:w val="0.43245757805032009"/>
          <c:h val="7.1288958550656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B2967D-F26A-4D14-9147-2C9473A93CFE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D1F8A433-8369-4D09-B3B6-AFED43ED38C3}">
      <dgm:prSet phldrT="[Text]" custT="1"/>
      <dgm:spPr>
        <a:solidFill>
          <a:srgbClr val="5CB37C"/>
        </a:solidFill>
        <a:ln>
          <a:noFill/>
        </a:ln>
      </dgm:spPr>
      <dgm:t>
        <a:bodyPr/>
        <a:lstStyle/>
        <a:p>
          <a:r>
            <a:rPr lang="en-GB" sz="1800" b="1" dirty="0">
              <a:solidFill>
                <a:schemeClr val="tx1"/>
              </a:solidFill>
            </a:rPr>
            <a:t>Dispatch</a:t>
          </a:r>
        </a:p>
      </dgm:t>
    </dgm:pt>
    <dgm:pt modelId="{8EE46FB2-1ECE-4C47-91D7-66F83F9A51FA}" type="parTrans" cxnId="{618FE132-6262-4E31-8705-105CF512C0F2}">
      <dgm:prSet/>
      <dgm:spPr/>
      <dgm:t>
        <a:bodyPr/>
        <a:lstStyle/>
        <a:p>
          <a:endParaRPr lang="en-GB"/>
        </a:p>
      </dgm:t>
    </dgm:pt>
    <dgm:pt modelId="{E6F2FFB0-4D68-4822-891C-F7F362227551}" type="sibTrans" cxnId="{618FE132-6262-4E31-8705-105CF512C0F2}">
      <dgm:prSet/>
      <dgm:spPr/>
      <dgm:t>
        <a:bodyPr/>
        <a:lstStyle/>
        <a:p>
          <a:endParaRPr lang="en-GB"/>
        </a:p>
      </dgm:t>
    </dgm:pt>
    <dgm:pt modelId="{1F7B4C2F-948A-42E7-BED3-B27932C49AF9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GB" sz="1200" dirty="0"/>
            <a:t>Market-based (Merit Order)</a:t>
          </a:r>
        </a:p>
      </dgm:t>
    </dgm:pt>
    <dgm:pt modelId="{46097AA8-320E-419F-BE7A-E918FB74ABDC}" type="parTrans" cxnId="{7F865630-CD8D-45FE-87EC-9826B6EDB715}">
      <dgm:prSet/>
      <dgm:spPr/>
      <dgm:t>
        <a:bodyPr/>
        <a:lstStyle/>
        <a:p>
          <a:endParaRPr lang="en-GB"/>
        </a:p>
      </dgm:t>
    </dgm:pt>
    <dgm:pt modelId="{BCE5DC03-992B-4592-9E7F-B344CFD03705}" type="sibTrans" cxnId="{7F865630-CD8D-45FE-87EC-9826B6EDB715}">
      <dgm:prSet/>
      <dgm:spPr/>
      <dgm:t>
        <a:bodyPr/>
        <a:lstStyle/>
        <a:p>
          <a:endParaRPr lang="en-GB"/>
        </a:p>
      </dgm:t>
    </dgm:pt>
    <dgm:pt modelId="{56F8830E-D3DE-482D-B1C5-BFE382D43964}">
      <dgm:prSet phldrT="[Text]" custT="1"/>
      <dgm:spPr>
        <a:solidFill>
          <a:srgbClr val="608CAB"/>
        </a:solidFill>
        <a:ln>
          <a:noFill/>
        </a:ln>
      </dgm:spPr>
      <dgm:t>
        <a:bodyPr/>
        <a:lstStyle/>
        <a:p>
          <a:r>
            <a:rPr lang="en-GB" sz="1800" b="1" dirty="0">
              <a:solidFill>
                <a:schemeClr val="tx1"/>
              </a:solidFill>
            </a:rPr>
            <a:t>Congestion</a:t>
          </a:r>
        </a:p>
      </dgm:t>
    </dgm:pt>
    <dgm:pt modelId="{78A5BB98-4A62-4415-BE0B-33888991930B}" type="parTrans" cxnId="{62502305-09E1-4185-A287-9261FDFCD1C2}">
      <dgm:prSet/>
      <dgm:spPr/>
      <dgm:t>
        <a:bodyPr/>
        <a:lstStyle/>
        <a:p>
          <a:endParaRPr lang="en-GB"/>
        </a:p>
      </dgm:t>
    </dgm:pt>
    <dgm:pt modelId="{FC22B32B-7526-4CEC-93A3-752D3EFD7A5D}" type="sibTrans" cxnId="{62502305-09E1-4185-A287-9261FDFCD1C2}">
      <dgm:prSet/>
      <dgm:spPr/>
      <dgm:t>
        <a:bodyPr/>
        <a:lstStyle/>
        <a:p>
          <a:endParaRPr lang="en-GB"/>
        </a:p>
      </dgm:t>
    </dgm:pt>
    <dgm:pt modelId="{8CDF400D-CD8A-4399-B4E2-8C6A70B14448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GB" sz="1200" dirty="0"/>
            <a:t>temporary overload	</a:t>
          </a:r>
        </a:p>
      </dgm:t>
    </dgm:pt>
    <dgm:pt modelId="{D1B0E37B-8158-4AE8-BF0A-6B1DAD086CEE}" type="parTrans" cxnId="{9B676ED6-B747-4F6D-BBE9-801ECAE88582}">
      <dgm:prSet/>
      <dgm:spPr/>
      <dgm:t>
        <a:bodyPr/>
        <a:lstStyle/>
        <a:p>
          <a:endParaRPr lang="en-GB"/>
        </a:p>
      </dgm:t>
    </dgm:pt>
    <dgm:pt modelId="{1C5FA376-5580-444D-871D-2161D1469C18}" type="sibTrans" cxnId="{9B676ED6-B747-4F6D-BBE9-801ECAE88582}">
      <dgm:prSet/>
      <dgm:spPr/>
      <dgm:t>
        <a:bodyPr/>
        <a:lstStyle/>
        <a:p>
          <a:endParaRPr lang="en-GB"/>
        </a:p>
      </dgm:t>
    </dgm:pt>
    <dgm:pt modelId="{B195F1FE-AAE6-4DE6-95A4-0060B4ABA780}">
      <dgm:prSet custT="1"/>
      <dgm:spPr>
        <a:solidFill>
          <a:srgbClr val="8064A2"/>
        </a:solidFill>
        <a:ln>
          <a:noFill/>
        </a:ln>
      </dgm:spPr>
      <dgm:t>
        <a:bodyPr/>
        <a:lstStyle/>
        <a:p>
          <a:r>
            <a:rPr lang="en-GB" sz="1800" b="1">
              <a:solidFill>
                <a:schemeClr val="tx1"/>
              </a:solidFill>
            </a:rPr>
            <a:t>Redispatch</a:t>
          </a:r>
          <a:endParaRPr lang="en-GB" sz="1800" b="1" dirty="0">
            <a:solidFill>
              <a:schemeClr val="tx1"/>
            </a:solidFill>
          </a:endParaRPr>
        </a:p>
      </dgm:t>
    </dgm:pt>
    <dgm:pt modelId="{1312D119-63C6-4246-B742-4CEEE194C9DE}" type="parTrans" cxnId="{81470299-199F-4045-9901-7B1C08ABFB54}">
      <dgm:prSet/>
      <dgm:spPr/>
      <dgm:t>
        <a:bodyPr/>
        <a:lstStyle/>
        <a:p>
          <a:endParaRPr lang="en-GB"/>
        </a:p>
      </dgm:t>
    </dgm:pt>
    <dgm:pt modelId="{4068D147-CBE5-4B9F-AFCA-79408E3912DC}" type="sibTrans" cxnId="{81470299-199F-4045-9901-7B1C08ABFB54}">
      <dgm:prSet/>
      <dgm:spPr/>
      <dgm:t>
        <a:bodyPr/>
        <a:lstStyle/>
        <a:p>
          <a:endParaRPr lang="en-GB"/>
        </a:p>
      </dgm:t>
    </dgm:pt>
    <dgm:pt modelId="{269C5B6E-F5F3-40E8-B9FA-46834922C127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GB" sz="1200" dirty="0"/>
            <a:t>Power increase/decrease of power plants</a:t>
          </a:r>
        </a:p>
      </dgm:t>
    </dgm:pt>
    <dgm:pt modelId="{B0E1FD56-BAD7-4982-9248-D627F05A2917}" type="parTrans" cxnId="{EDF173A9-96FD-4096-9E42-B962D46A7D24}">
      <dgm:prSet/>
      <dgm:spPr/>
      <dgm:t>
        <a:bodyPr/>
        <a:lstStyle/>
        <a:p>
          <a:endParaRPr lang="en-GB"/>
        </a:p>
      </dgm:t>
    </dgm:pt>
    <dgm:pt modelId="{AEEFE234-C939-4824-B423-251869ABFC85}" type="sibTrans" cxnId="{EDF173A9-96FD-4096-9E42-B962D46A7D24}">
      <dgm:prSet/>
      <dgm:spPr/>
      <dgm:t>
        <a:bodyPr/>
        <a:lstStyle/>
        <a:p>
          <a:endParaRPr lang="en-GB"/>
        </a:p>
      </dgm:t>
    </dgm:pt>
    <dgm:pt modelId="{8D71B57B-CEA7-4AA0-B71A-9B9D9928C777}">
      <dgm:prSet phldrT="[Text]"/>
      <dgm:spPr>
        <a:ln>
          <a:solidFill>
            <a:schemeClr val="tx1"/>
          </a:solidFill>
        </a:ln>
      </dgm:spPr>
      <dgm:t>
        <a:bodyPr/>
        <a:lstStyle/>
        <a:p>
          <a:endParaRPr lang="en-GB" sz="900" dirty="0"/>
        </a:p>
      </dgm:t>
    </dgm:pt>
    <dgm:pt modelId="{8E335ECA-205C-46DE-9585-A01C89F4A42D}" type="parTrans" cxnId="{94CD61E8-0ADE-4238-8191-53DB74BAA9D5}">
      <dgm:prSet/>
      <dgm:spPr/>
      <dgm:t>
        <a:bodyPr/>
        <a:lstStyle/>
        <a:p>
          <a:endParaRPr lang="en-GB"/>
        </a:p>
      </dgm:t>
    </dgm:pt>
    <dgm:pt modelId="{E1A6FBEB-7EBB-4264-8634-D348B25DF6FA}" type="sibTrans" cxnId="{94CD61E8-0ADE-4238-8191-53DB74BAA9D5}">
      <dgm:prSet/>
      <dgm:spPr/>
      <dgm:t>
        <a:bodyPr/>
        <a:lstStyle/>
        <a:p>
          <a:endParaRPr lang="en-GB"/>
        </a:p>
      </dgm:t>
    </dgm:pt>
    <dgm:pt modelId="{DF31CFA6-C4E6-4C8F-9BFC-26146376B136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 marL="0" algn="l">
            <a:spcBef>
              <a:spcPct val="0"/>
            </a:spcBef>
            <a:spcAft>
              <a:spcPct val="35000"/>
            </a:spcAft>
          </a:pPr>
          <a:endParaRPr lang="en-GB" sz="1200" dirty="0">
            <a:solidFill>
              <a:schemeClr val="tx1"/>
            </a:solidFill>
          </a:endParaRPr>
        </a:p>
        <a:p>
          <a:pPr marL="0" algn="l">
            <a:spcBef>
              <a:spcPct val="0"/>
            </a:spcBef>
            <a:spcAft>
              <a:spcPct val="35000"/>
            </a:spcAft>
          </a:pPr>
          <a:r>
            <a:rPr lang="en-GB" sz="1200" dirty="0">
              <a:solidFill>
                <a:schemeClr val="tx1"/>
              </a:solidFill>
            </a:rPr>
            <a:t>&gt; Volatile RESE generation</a:t>
          </a:r>
        </a:p>
        <a:p>
          <a:pPr marL="0" algn="l">
            <a:spcBef>
              <a:spcPct val="0"/>
            </a:spcBef>
            <a:spcAft>
              <a:spcPct val="35000"/>
            </a:spcAft>
          </a:pPr>
          <a:r>
            <a:rPr lang="en-GB" sz="1200" dirty="0">
              <a:solidFill>
                <a:schemeClr val="tx1"/>
              </a:solidFill>
            </a:rPr>
            <a:t>&gt; </a:t>
          </a:r>
          <a:r>
            <a:rPr lang="de-AT" sz="1200" dirty="0" err="1">
              <a:solidFill>
                <a:schemeClr val="tx1"/>
              </a:solidFill>
            </a:rPr>
            <a:t>geographical</a:t>
          </a:r>
          <a:r>
            <a:rPr lang="de-AT" sz="1200" dirty="0">
              <a:solidFill>
                <a:schemeClr val="tx1"/>
              </a:solidFill>
            </a:rPr>
            <a:t> </a:t>
          </a:r>
          <a:r>
            <a:rPr lang="de-AT" sz="1200" dirty="0" err="1">
              <a:solidFill>
                <a:schemeClr val="tx1"/>
              </a:solidFill>
            </a:rPr>
            <a:t>unequal</a:t>
          </a:r>
          <a:r>
            <a:rPr lang="de-AT" sz="1200" dirty="0">
              <a:solidFill>
                <a:schemeClr val="tx1"/>
              </a:solidFill>
            </a:rPr>
            <a:t> </a:t>
          </a:r>
          <a:r>
            <a:rPr lang="de-AT" sz="1200" dirty="0" err="1">
              <a:solidFill>
                <a:schemeClr val="tx1"/>
              </a:solidFill>
            </a:rPr>
            <a:t>distribution</a:t>
          </a:r>
          <a:endParaRPr lang="de-AT" sz="1200" dirty="0">
            <a:solidFill>
              <a:schemeClr val="tx1"/>
            </a:solidFill>
          </a:endParaRPr>
        </a:p>
        <a:p>
          <a:pPr marL="0" algn="l">
            <a:spcBef>
              <a:spcPct val="0"/>
            </a:spcBef>
            <a:spcAft>
              <a:spcPct val="35000"/>
            </a:spcAft>
          </a:pPr>
          <a:r>
            <a:rPr lang="en-GB" sz="1200" b="1" dirty="0">
              <a:solidFill>
                <a:schemeClr val="tx1"/>
              </a:solidFill>
            </a:rPr>
            <a:t>&gt; EV Demand: </a:t>
          </a:r>
        </a:p>
        <a:p>
          <a:pPr marL="180000" algn="l">
            <a:spcBef>
              <a:spcPts val="0"/>
            </a:spcBef>
            <a:spcAft>
              <a:spcPct val="35000"/>
            </a:spcAft>
          </a:pPr>
          <a:r>
            <a:rPr lang="en-GB" sz="1200" b="1" noProof="0" dirty="0">
              <a:solidFill>
                <a:schemeClr val="tx1"/>
              </a:solidFill>
            </a:rPr>
            <a:t>simultaneity</a:t>
          </a:r>
          <a:r>
            <a:rPr lang="en-GB" sz="1200" b="1" dirty="0">
              <a:solidFill>
                <a:schemeClr val="tx1"/>
              </a:solidFill>
            </a:rPr>
            <a:t> not correlated to generation</a:t>
          </a:r>
        </a:p>
        <a:p>
          <a:pPr marL="0" algn="l">
            <a:spcBef>
              <a:spcPct val="0"/>
            </a:spcBef>
            <a:spcAft>
              <a:spcPct val="35000"/>
            </a:spcAft>
          </a:pPr>
          <a:endParaRPr lang="en-GB" sz="900" dirty="0"/>
        </a:p>
        <a:p>
          <a:pPr marL="0" algn="ctr">
            <a:spcBef>
              <a:spcPct val="0"/>
            </a:spcBef>
            <a:spcAft>
              <a:spcPct val="35000"/>
            </a:spcAft>
          </a:pPr>
          <a:r>
            <a:rPr lang="en-GB" sz="900" dirty="0"/>
            <a:t>  </a:t>
          </a:r>
        </a:p>
      </dgm:t>
    </dgm:pt>
    <dgm:pt modelId="{72C60602-090A-4EDD-83DB-6494F7B0DEF6}" type="parTrans" cxnId="{39883C0B-C257-4450-8E80-8F9544619279}">
      <dgm:prSet/>
      <dgm:spPr/>
      <dgm:t>
        <a:bodyPr/>
        <a:lstStyle/>
        <a:p>
          <a:endParaRPr lang="en-GB"/>
        </a:p>
      </dgm:t>
    </dgm:pt>
    <dgm:pt modelId="{2791DCB6-1B98-48CE-B638-F20A6DC1A816}" type="sibTrans" cxnId="{39883C0B-C257-4450-8E80-8F9544619279}">
      <dgm:prSet/>
      <dgm:spPr/>
      <dgm:t>
        <a:bodyPr/>
        <a:lstStyle/>
        <a:p>
          <a:endParaRPr lang="en-GB"/>
        </a:p>
      </dgm:t>
    </dgm:pt>
    <dgm:pt modelId="{395258F4-726F-4DA8-960C-4E1CC75F4827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200" dirty="0"/>
            <a:t>No allocation of transfer capacities within a bidding zone</a:t>
          </a:r>
          <a:endParaRPr lang="en-GB" sz="1200" dirty="0"/>
        </a:p>
      </dgm:t>
    </dgm:pt>
    <dgm:pt modelId="{61418E52-C3DE-40D3-B654-1CB6C6F42167}" type="parTrans" cxnId="{85AF552B-51DB-4FAD-AC89-DBBDFEEEB469}">
      <dgm:prSet/>
      <dgm:spPr/>
      <dgm:t>
        <a:bodyPr/>
        <a:lstStyle/>
        <a:p>
          <a:endParaRPr lang="en-GB"/>
        </a:p>
      </dgm:t>
    </dgm:pt>
    <dgm:pt modelId="{3B906E92-CF3C-4295-BA6F-42BA4A23B614}" type="sibTrans" cxnId="{85AF552B-51DB-4FAD-AC89-DBBDFEEEB469}">
      <dgm:prSet/>
      <dgm:spPr/>
      <dgm:t>
        <a:bodyPr/>
        <a:lstStyle/>
        <a:p>
          <a:endParaRPr lang="en-GB"/>
        </a:p>
      </dgm:t>
    </dgm:pt>
    <dgm:pt modelId="{99EE7C3D-6F1C-4E2D-859E-47FC1727136D}" type="pres">
      <dgm:prSet presAssocID="{E8B2967D-F26A-4D14-9147-2C9473A93CFE}" presName="rootnode" presStyleCnt="0">
        <dgm:presLayoutVars>
          <dgm:chMax/>
          <dgm:chPref/>
          <dgm:dir/>
          <dgm:animLvl val="lvl"/>
        </dgm:presLayoutVars>
      </dgm:prSet>
      <dgm:spPr/>
    </dgm:pt>
    <dgm:pt modelId="{01CC5AA9-614A-4117-90E9-EFFB64B0A0A4}" type="pres">
      <dgm:prSet presAssocID="{D1F8A433-8369-4D09-B3B6-AFED43ED38C3}" presName="composite" presStyleCnt="0"/>
      <dgm:spPr/>
    </dgm:pt>
    <dgm:pt modelId="{6D2C308F-D0D8-4D1E-B7D5-FBF95B78DB97}" type="pres">
      <dgm:prSet presAssocID="{D1F8A433-8369-4D09-B3B6-AFED43ED38C3}" presName="bentUpArrow1" presStyleLbl="alignImgPlace1" presStyleIdx="0" presStyleCnt="3" custLinFactNeighborX="35868" custLinFactNeighborY="19840"/>
      <dgm:spPr>
        <a:solidFill>
          <a:schemeClr val="tx1">
            <a:lumMod val="50000"/>
            <a:lumOff val="50000"/>
          </a:schemeClr>
        </a:solidFill>
      </dgm:spPr>
    </dgm:pt>
    <dgm:pt modelId="{EE671C5E-C176-4C3A-8E92-71F5EA4B39FB}" type="pres">
      <dgm:prSet presAssocID="{D1F8A433-8369-4D09-B3B6-AFED43ED38C3}" presName="ParentText" presStyleLbl="node1" presStyleIdx="0" presStyleCnt="4" custLinFactNeighborX="21114" custLinFactNeighborY="11525">
        <dgm:presLayoutVars>
          <dgm:chMax val="1"/>
          <dgm:chPref val="1"/>
          <dgm:bulletEnabled val="1"/>
        </dgm:presLayoutVars>
      </dgm:prSet>
      <dgm:spPr/>
    </dgm:pt>
    <dgm:pt modelId="{35FF74AA-8DE7-4922-A8BB-222315F54529}" type="pres">
      <dgm:prSet presAssocID="{D1F8A433-8369-4D09-B3B6-AFED43ED38C3}" presName="ChildText" presStyleLbl="revTx" presStyleIdx="0" presStyleCnt="4" custScaleX="184288" custScaleY="117660" custLinFactNeighborX="75824" custLinFactNeighborY="11290">
        <dgm:presLayoutVars>
          <dgm:chMax val="0"/>
          <dgm:chPref val="0"/>
          <dgm:bulletEnabled val="1"/>
        </dgm:presLayoutVars>
      </dgm:prSet>
      <dgm:spPr/>
    </dgm:pt>
    <dgm:pt modelId="{E6A518AC-987C-41C8-8CD6-06EE7C4C89DA}" type="pres">
      <dgm:prSet presAssocID="{E6F2FFB0-4D68-4822-891C-F7F362227551}" presName="sibTrans" presStyleCnt="0"/>
      <dgm:spPr/>
    </dgm:pt>
    <dgm:pt modelId="{30118878-C6A0-4157-87D5-B9F353CD8FCA}" type="pres">
      <dgm:prSet presAssocID="{DF31CFA6-C4E6-4C8F-9BFC-26146376B136}" presName="composite" presStyleCnt="0"/>
      <dgm:spPr/>
    </dgm:pt>
    <dgm:pt modelId="{6B51B6CC-D4B5-45D3-9600-37798F7668CB}" type="pres">
      <dgm:prSet presAssocID="{DF31CFA6-C4E6-4C8F-9BFC-26146376B136}" presName="bentUpArrow1" presStyleLbl="alignImgPlace1" presStyleIdx="1" presStyleCnt="3" custAng="16200000" custFlipVert="1" custFlipHor="0" custScaleX="24684" custScaleY="39215" custLinFactX="84783" custLinFactY="-31510" custLinFactNeighborX="100000" custLinFactNeighborY="-100000"/>
      <dgm:spPr>
        <a:prstGeom prst="leftArrow">
          <a:avLst/>
        </a:prstGeom>
        <a:solidFill>
          <a:schemeClr val="tx1">
            <a:lumMod val="50000"/>
            <a:lumOff val="50000"/>
          </a:schemeClr>
        </a:solidFill>
      </dgm:spPr>
    </dgm:pt>
    <dgm:pt modelId="{490EA0A3-1E86-476A-A8FA-646D2F98AEC1}" type="pres">
      <dgm:prSet presAssocID="{DF31CFA6-C4E6-4C8F-9BFC-26146376B136}" presName="ParentText" presStyleLbl="node1" presStyleIdx="1" presStyleCnt="4" custScaleX="151297" custScaleY="134065" custLinFactX="100000" custLinFactNeighborX="109021" custLinFactNeighborY="-51576">
        <dgm:presLayoutVars>
          <dgm:chMax val="1"/>
          <dgm:chPref val="1"/>
          <dgm:bulletEnabled val="1"/>
        </dgm:presLayoutVars>
      </dgm:prSet>
      <dgm:spPr/>
    </dgm:pt>
    <dgm:pt modelId="{FF776D6B-1588-4932-83F1-9A672611EC0F}" type="pres">
      <dgm:prSet presAssocID="{DF31CFA6-C4E6-4C8F-9BFC-26146376B136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F2446AF8-5ADE-41D1-B3C0-A48959D7E873}" type="pres">
      <dgm:prSet presAssocID="{2791DCB6-1B98-48CE-B638-F20A6DC1A816}" presName="sibTrans" presStyleCnt="0"/>
      <dgm:spPr/>
    </dgm:pt>
    <dgm:pt modelId="{44ECB791-A3CC-43E3-BED1-F61D5C47D598}" type="pres">
      <dgm:prSet presAssocID="{56F8830E-D3DE-482D-B1C5-BFE382D43964}" presName="composite" presStyleCnt="0"/>
      <dgm:spPr/>
    </dgm:pt>
    <dgm:pt modelId="{3EB8641F-BB8E-438E-A256-203ADB48611C}" type="pres">
      <dgm:prSet presAssocID="{56F8830E-D3DE-482D-B1C5-BFE382D43964}" presName="bentUpArrow1" presStyleLbl="alignImgPlace1" presStyleIdx="2" presStyleCnt="3" custLinFactX="-6901" custLinFactNeighborX="-100000" custLinFactNeighborY="-98821"/>
      <dgm:spPr>
        <a:solidFill>
          <a:schemeClr val="tx1">
            <a:lumMod val="50000"/>
            <a:lumOff val="50000"/>
          </a:schemeClr>
        </a:solidFill>
      </dgm:spPr>
    </dgm:pt>
    <dgm:pt modelId="{2242778C-F18F-4DE4-94BB-6EC7F9464601}" type="pres">
      <dgm:prSet presAssocID="{56F8830E-D3DE-482D-B1C5-BFE382D43964}" presName="ParentText" presStyleLbl="node1" presStyleIdx="2" presStyleCnt="4" custScaleX="100019" custLinFactNeighborX="-88813" custLinFactNeighborY="-84463">
        <dgm:presLayoutVars>
          <dgm:chMax val="1"/>
          <dgm:chPref val="1"/>
          <dgm:bulletEnabled val="1"/>
        </dgm:presLayoutVars>
      </dgm:prSet>
      <dgm:spPr/>
    </dgm:pt>
    <dgm:pt modelId="{37149820-ABCC-4A58-B4F1-9E97BDB158E7}" type="pres">
      <dgm:prSet presAssocID="{56F8830E-D3DE-482D-B1C5-BFE382D43964}" presName="ChildText" presStyleLbl="revTx" presStyleIdx="2" presStyleCnt="4" custLinFactX="-17692" custLinFactNeighborX="-100000" custLinFactNeighborY="-99714">
        <dgm:presLayoutVars>
          <dgm:chMax val="0"/>
          <dgm:chPref val="0"/>
          <dgm:bulletEnabled val="1"/>
        </dgm:presLayoutVars>
      </dgm:prSet>
      <dgm:spPr/>
    </dgm:pt>
    <dgm:pt modelId="{802DBF03-79F3-43DA-A629-093D3251AE8C}" type="pres">
      <dgm:prSet presAssocID="{FC22B32B-7526-4CEC-93A3-752D3EFD7A5D}" presName="sibTrans" presStyleCnt="0"/>
      <dgm:spPr/>
    </dgm:pt>
    <dgm:pt modelId="{6ABF5011-0AFB-411B-8C31-6E8C021D378F}" type="pres">
      <dgm:prSet presAssocID="{B195F1FE-AAE6-4DE6-95A4-0060B4ABA780}" presName="composite" presStyleCnt="0"/>
      <dgm:spPr/>
    </dgm:pt>
    <dgm:pt modelId="{6FCAB073-3594-4963-BD5A-C2F7FB6C3B20}" type="pres">
      <dgm:prSet presAssocID="{B195F1FE-AAE6-4DE6-95A4-0060B4ABA780}" presName="ParentText" presStyleLbl="node1" presStyleIdx="3" presStyleCnt="4" custLinFactNeighborX="-77749" custLinFactNeighborY="-69435">
        <dgm:presLayoutVars>
          <dgm:chMax val="1"/>
          <dgm:chPref val="1"/>
          <dgm:bulletEnabled val="1"/>
        </dgm:presLayoutVars>
      </dgm:prSet>
      <dgm:spPr/>
    </dgm:pt>
    <dgm:pt modelId="{166F2A1A-0FF7-4BE0-B500-B7167586E9E8}" type="pres">
      <dgm:prSet presAssocID="{B195F1FE-AAE6-4DE6-95A4-0060B4ABA780}" presName="FinalChildText" presStyleLbl="revTx" presStyleIdx="3" presStyleCnt="4" custScaleX="157882" custLinFactNeighborX="-72860" custLinFactNeighborY="-81691">
        <dgm:presLayoutVars>
          <dgm:chMax val="0"/>
          <dgm:chPref val="0"/>
          <dgm:bulletEnabled val="1"/>
        </dgm:presLayoutVars>
      </dgm:prSet>
      <dgm:spPr/>
    </dgm:pt>
  </dgm:ptLst>
  <dgm:cxnLst>
    <dgm:cxn modelId="{62502305-09E1-4185-A287-9261FDFCD1C2}" srcId="{E8B2967D-F26A-4D14-9147-2C9473A93CFE}" destId="{56F8830E-D3DE-482D-B1C5-BFE382D43964}" srcOrd="2" destOrd="0" parTransId="{78A5BB98-4A62-4415-BE0B-33888991930B}" sibTransId="{FC22B32B-7526-4CEC-93A3-752D3EFD7A5D}"/>
    <dgm:cxn modelId="{39883C0B-C257-4450-8E80-8F9544619279}" srcId="{E8B2967D-F26A-4D14-9147-2C9473A93CFE}" destId="{DF31CFA6-C4E6-4C8F-9BFC-26146376B136}" srcOrd="1" destOrd="0" parTransId="{72C60602-090A-4EDD-83DB-6494F7B0DEF6}" sibTransId="{2791DCB6-1B98-48CE-B638-F20A6DC1A816}"/>
    <dgm:cxn modelId="{C9CD790C-29DE-44CC-957D-145E2CCF6247}" type="presOf" srcId="{E8B2967D-F26A-4D14-9147-2C9473A93CFE}" destId="{99EE7C3D-6F1C-4E2D-859E-47FC1727136D}" srcOrd="0" destOrd="0" presId="urn:microsoft.com/office/officeart/2005/8/layout/StepDownProcess"/>
    <dgm:cxn modelId="{946C7C0C-02BF-4B73-B0E6-41655AF59E0B}" type="presOf" srcId="{56F8830E-D3DE-482D-B1C5-BFE382D43964}" destId="{2242778C-F18F-4DE4-94BB-6EC7F9464601}" srcOrd="0" destOrd="0" presId="urn:microsoft.com/office/officeart/2005/8/layout/StepDownProcess"/>
    <dgm:cxn modelId="{85AF552B-51DB-4FAD-AC89-DBBDFEEEB469}" srcId="{D1F8A433-8369-4D09-B3B6-AFED43ED38C3}" destId="{395258F4-726F-4DA8-960C-4E1CC75F4827}" srcOrd="1" destOrd="0" parTransId="{61418E52-C3DE-40D3-B654-1CB6C6F42167}" sibTransId="{3B906E92-CF3C-4295-BA6F-42BA4A23B614}"/>
    <dgm:cxn modelId="{7F865630-CD8D-45FE-87EC-9826B6EDB715}" srcId="{D1F8A433-8369-4D09-B3B6-AFED43ED38C3}" destId="{1F7B4C2F-948A-42E7-BED3-B27932C49AF9}" srcOrd="0" destOrd="0" parTransId="{46097AA8-320E-419F-BE7A-E918FB74ABDC}" sibTransId="{BCE5DC03-992B-4592-9E7F-B344CFD03705}"/>
    <dgm:cxn modelId="{618FE132-6262-4E31-8705-105CF512C0F2}" srcId="{E8B2967D-F26A-4D14-9147-2C9473A93CFE}" destId="{D1F8A433-8369-4D09-B3B6-AFED43ED38C3}" srcOrd="0" destOrd="0" parTransId="{8EE46FB2-1ECE-4C47-91D7-66F83F9A51FA}" sibTransId="{E6F2FFB0-4D68-4822-891C-F7F362227551}"/>
    <dgm:cxn modelId="{48C5A055-6E84-434F-BDCF-8B456265C536}" type="presOf" srcId="{269C5B6E-F5F3-40E8-B9FA-46834922C127}" destId="{166F2A1A-0FF7-4BE0-B500-B7167586E9E8}" srcOrd="0" destOrd="0" presId="urn:microsoft.com/office/officeart/2005/8/layout/StepDownProcess"/>
    <dgm:cxn modelId="{F01ECF7A-5A50-4554-AF11-399DA347BF28}" type="presOf" srcId="{B195F1FE-AAE6-4DE6-95A4-0060B4ABA780}" destId="{6FCAB073-3594-4963-BD5A-C2F7FB6C3B20}" srcOrd="0" destOrd="0" presId="urn:microsoft.com/office/officeart/2005/8/layout/StepDownProcess"/>
    <dgm:cxn modelId="{9D64D782-8D34-4069-9776-1DF2BFF72B79}" type="presOf" srcId="{D1F8A433-8369-4D09-B3B6-AFED43ED38C3}" destId="{EE671C5E-C176-4C3A-8E92-71F5EA4B39FB}" srcOrd="0" destOrd="0" presId="urn:microsoft.com/office/officeart/2005/8/layout/StepDownProcess"/>
    <dgm:cxn modelId="{07900687-F4F5-432F-991A-FDDAF4E7214A}" type="presOf" srcId="{8D71B57B-CEA7-4AA0-B71A-9B9D9928C777}" destId="{35FF74AA-8DE7-4922-A8BB-222315F54529}" srcOrd="0" destOrd="2" presId="urn:microsoft.com/office/officeart/2005/8/layout/StepDownProcess"/>
    <dgm:cxn modelId="{81470299-199F-4045-9901-7B1C08ABFB54}" srcId="{E8B2967D-F26A-4D14-9147-2C9473A93CFE}" destId="{B195F1FE-AAE6-4DE6-95A4-0060B4ABA780}" srcOrd="3" destOrd="0" parTransId="{1312D119-63C6-4246-B742-4CEEE194C9DE}" sibTransId="{4068D147-CBE5-4B9F-AFCA-79408E3912DC}"/>
    <dgm:cxn modelId="{EDF173A9-96FD-4096-9E42-B962D46A7D24}" srcId="{B195F1FE-AAE6-4DE6-95A4-0060B4ABA780}" destId="{269C5B6E-F5F3-40E8-B9FA-46834922C127}" srcOrd="0" destOrd="0" parTransId="{B0E1FD56-BAD7-4982-9248-D627F05A2917}" sibTransId="{AEEFE234-C939-4824-B423-251869ABFC85}"/>
    <dgm:cxn modelId="{E25908B7-D5EB-4CAB-A6B5-71073BC02665}" type="presOf" srcId="{8CDF400D-CD8A-4399-B4E2-8C6A70B14448}" destId="{37149820-ABCC-4A58-B4F1-9E97BDB158E7}" srcOrd="0" destOrd="0" presId="urn:microsoft.com/office/officeart/2005/8/layout/StepDownProcess"/>
    <dgm:cxn modelId="{625BB4D0-8E56-4807-8D3E-8013B5CFB4A9}" type="presOf" srcId="{DF31CFA6-C4E6-4C8F-9BFC-26146376B136}" destId="{490EA0A3-1E86-476A-A8FA-646D2F98AEC1}" srcOrd="0" destOrd="0" presId="urn:microsoft.com/office/officeart/2005/8/layout/StepDownProcess"/>
    <dgm:cxn modelId="{0E5CE6D3-946E-4543-923A-83A7AD948AFA}" type="presOf" srcId="{395258F4-726F-4DA8-960C-4E1CC75F4827}" destId="{35FF74AA-8DE7-4922-A8BB-222315F54529}" srcOrd="0" destOrd="1" presId="urn:microsoft.com/office/officeart/2005/8/layout/StepDownProcess"/>
    <dgm:cxn modelId="{9B676ED6-B747-4F6D-BBE9-801ECAE88582}" srcId="{56F8830E-D3DE-482D-B1C5-BFE382D43964}" destId="{8CDF400D-CD8A-4399-B4E2-8C6A70B14448}" srcOrd="0" destOrd="0" parTransId="{D1B0E37B-8158-4AE8-BF0A-6B1DAD086CEE}" sibTransId="{1C5FA376-5580-444D-871D-2161D1469C18}"/>
    <dgm:cxn modelId="{376E87E4-1C89-4F34-ADEA-23785D1B20B4}" type="presOf" srcId="{1F7B4C2F-948A-42E7-BED3-B27932C49AF9}" destId="{35FF74AA-8DE7-4922-A8BB-222315F54529}" srcOrd="0" destOrd="0" presId="urn:microsoft.com/office/officeart/2005/8/layout/StepDownProcess"/>
    <dgm:cxn modelId="{94CD61E8-0ADE-4238-8191-53DB74BAA9D5}" srcId="{D1F8A433-8369-4D09-B3B6-AFED43ED38C3}" destId="{8D71B57B-CEA7-4AA0-B71A-9B9D9928C777}" srcOrd="2" destOrd="0" parTransId="{8E335ECA-205C-46DE-9585-A01C89F4A42D}" sibTransId="{E1A6FBEB-7EBB-4264-8634-D348B25DF6FA}"/>
    <dgm:cxn modelId="{5A952320-3ED1-4693-BFD6-2781F12BA585}" type="presParOf" srcId="{99EE7C3D-6F1C-4E2D-859E-47FC1727136D}" destId="{01CC5AA9-614A-4117-90E9-EFFB64B0A0A4}" srcOrd="0" destOrd="0" presId="urn:microsoft.com/office/officeart/2005/8/layout/StepDownProcess"/>
    <dgm:cxn modelId="{DBA5E61A-980E-4846-A165-285AC39541F4}" type="presParOf" srcId="{01CC5AA9-614A-4117-90E9-EFFB64B0A0A4}" destId="{6D2C308F-D0D8-4D1E-B7D5-FBF95B78DB97}" srcOrd="0" destOrd="0" presId="urn:microsoft.com/office/officeart/2005/8/layout/StepDownProcess"/>
    <dgm:cxn modelId="{076C8922-FA0C-433A-B0FC-EC604B035404}" type="presParOf" srcId="{01CC5AA9-614A-4117-90E9-EFFB64B0A0A4}" destId="{EE671C5E-C176-4C3A-8E92-71F5EA4B39FB}" srcOrd="1" destOrd="0" presId="urn:microsoft.com/office/officeart/2005/8/layout/StepDownProcess"/>
    <dgm:cxn modelId="{9B750E34-5640-46B7-8770-14BC6E6A627B}" type="presParOf" srcId="{01CC5AA9-614A-4117-90E9-EFFB64B0A0A4}" destId="{35FF74AA-8DE7-4922-A8BB-222315F54529}" srcOrd="2" destOrd="0" presId="urn:microsoft.com/office/officeart/2005/8/layout/StepDownProcess"/>
    <dgm:cxn modelId="{700D4A6C-8946-414A-9765-293ECE0129FE}" type="presParOf" srcId="{99EE7C3D-6F1C-4E2D-859E-47FC1727136D}" destId="{E6A518AC-987C-41C8-8CD6-06EE7C4C89DA}" srcOrd="1" destOrd="0" presId="urn:microsoft.com/office/officeart/2005/8/layout/StepDownProcess"/>
    <dgm:cxn modelId="{985CB21E-368A-4B2D-A00E-6B2B75818366}" type="presParOf" srcId="{99EE7C3D-6F1C-4E2D-859E-47FC1727136D}" destId="{30118878-C6A0-4157-87D5-B9F353CD8FCA}" srcOrd="2" destOrd="0" presId="urn:microsoft.com/office/officeart/2005/8/layout/StepDownProcess"/>
    <dgm:cxn modelId="{9BF32564-152E-44AF-8AD6-F51A74E5EE80}" type="presParOf" srcId="{30118878-C6A0-4157-87D5-B9F353CD8FCA}" destId="{6B51B6CC-D4B5-45D3-9600-37798F7668CB}" srcOrd="0" destOrd="0" presId="urn:microsoft.com/office/officeart/2005/8/layout/StepDownProcess"/>
    <dgm:cxn modelId="{0A0849FF-89ED-4794-9E31-11F072A774E1}" type="presParOf" srcId="{30118878-C6A0-4157-87D5-B9F353CD8FCA}" destId="{490EA0A3-1E86-476A-A8FA-646D2F98AEC1}" srcOrd="1" destOrd="0" presId="urn:microsoft.com/office/officeart/2005/8/layout/StepDownProcess"/>
    <dgm:cxn modelId="{D0DF1058-32A3-4CEE-8F35-35CA43358C1F}" type="presParOf" srcId="{30118878-C6A0-4157-87D5-B9F353CD8FCA}" destId="{FF776D6B-1588-4932-83F1-9A672611EC0F}" srcOrd="2" destOrd="0" presId="urn:microsoft.com/office/officeart/2005/8/layout/StepDownProcess"/>
    <dgm:cxn modelId="{27B505C0-9730-412B-B2DF-F00E2D013E8B}" type="presParOf" srcId="{99EE7C3D-6F1C-4E2D-859E-47FC1727136D}" destId="{F2446AF8-5ADE-41D1-B3C0-A48959D7E873}" srcOrd="3" destOrd="0" presId="urn:microsoft.com/office/officeart/2005/8/layout/StepDownProcess"/>
    <dgm:cxn modelId="{C2DFAD46-B8B2-433D-A70B-D3749D2E09C5}" type="presParOf" srcId="{99EE7C3D-6F1C-4E2D-859E-47FC1727136D}" destId="{44ECB791-A3CC-43E3-BED1-F61D5C47D598}" srcOrd="4" destOrd="0" presId="urn:microsoft.com/office/officeart/2005/8/layout/StepDownProcess"/>
    <dgm:cxn modelId="{E215C68F-8CC5-4BF4-8998-D52F3230C438}" type="presParOf" srcId="{44ECB791-A3CC-43E3-BED1-F61D5C47D598}" destId="{3EB8641F-BB8E-438E-A256-203ADB48611C}" srcOrd="0" destOrd="0" presId="urn:microsoft.com/office/officeart/2005/8/layout/StepDownProcess"/>
    <dgm:cxn modelId="{9C751665-A0D8-4ED3-9CC6-0610F58EA5E1}" type="presParOf" srcId="{44ECB791-A3CC-43E3-BED1-F61D5C47D598}" destId="{2242778C-F18F-4DE4-94BB-6EC7F9464601}" srcOrd="1" destOrd="0" presId="urn:microsoft.com/office/officeart/2005/8/layout/StepDownProcess"/>
    <dgm:cxn modelId="{030D46BC-A4A2-4F84-9A3F-E04C0B2B56D5}" type="presParOf" srcId="{44ECB791-A3CC-43E3-BED1-F61D5C47D598}" destId="{37149820-ABCC-4A58-B4F1-9E97BDB158E7}" srcOrd="2" destOrd="0" presId="urn:microsoft.com/office/officeart/2005/8/layout/StepDownProcess"/>
    <dgm:cxn modelId="{792AD79D-AC9E-448B-9D7E-B026741DE494}" type="presParOf" srcId="{99EE7C3D-6F1C-4E2D-859E-47FC1727136D}" destId="{802DBF03-79F3-43DA-A629-093D3251AE8C}" srcOrd="5" destOrd="0" presId="urn:microsoft.com/office/officeart/2005/8/layout/StepDownProcess"/>
    <dgm:cxn modelId="{4FD93E34-452D-44DF-9E4B-8D49103BD72F}" type="presParOf" srcId="{99EE7C3D-6F1C-4E2D-859E-47FC1727136D}" destId="{6ABF5011-0AFB-411B-8C31-6E8C021D378F}" srcOrd="6" destOrd="0" presId="urn:microsoft.com/office/officeart/2005/8/layout/StepDownProcess"/>
    <dgm:cxn modelId="{9049D399-6CE8-47DF-9EFB-9E152D18D126}" type="presParOf" srcId="{6ABF5011-0AFB-411B-8C31-6E8C021D378F}" destId="{6FCAB073-3594-4963-BD5A-C2F7FB6C3B20}" srcOrd="0" destOrd="0" presId="urn:microsoft.com/office/officeart/2005/8/layout/StepDownProcess"/>
    <dgm:cxn modelId="{2A1F7325-8694-4C17-AB0E-5C2FB113F6A2}" type="presParOf" srcId="{6ABF5011-0AFB-411B-8C31-6E8C021D378F}" destId="{166F2A1A-0FF7-4BE0-B500-B7167586E9E8}" srcOrd="1" destOrd="0" presId="urn:microsoft.com/office/officeart/2005/8/layout/StepDownProcess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A9E1B3-6A33-42DF-B8F1-2548006904DB}" type="doc">
      <dgm:prSet loTypeId="urn:microsoft.com/office/officeart/2005/8/layout/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23020086-9553-4A8C-9C4D-AD1FA7389ED7}">
      <dgm:prSet phldrT="[Text]" custT="1"/>
      <dgm:spPr/>
      <dgm:t>
        <a:bodyPr/>
        <a:lstStyle/>
        <a:p>
          <a:r>
            <a:rPr lang="en-GB" sz="1400" dirty="0"/>
            <a:t>Aggregation </a:t>
          </a:r>
        </a:p>
        <a:p>
          <a:r>
            <a:rPr lang="en-GB" sz="1400" dirty="0"/>
            <a:t>of the model-input</a:t>
          </a:r>
        </a:p>
      </dgm:t>
    </dgm:pt>
    <dgm:pt modelId="{A0DF00FE-4B9C-402A-BFEB-005D6A363D68}" type="parTrans" cxnId="{6B151D56-83F8-4B19-9F35-DB4952B66C9B}">
      <dgm:prSet/>
      <dgm:spPr/>
      <dgm:t>
        <a:bodyPr/>
        <a:lstStyle/>
        <a:p>
          <a:endParaRPr lang="en-GB"/>
        </a:p>
      </dgm:t>
    </dgm:pt>
    <dgm:pt modelId="{6E9B1F97-43B3-42AD-AE89-37CAC791B5A0}" type="sibTrans" cxnId="{6B151D56-83F8-4B19-9F35-DB4952B66C9B}">
      <dgm:prSet/>
      <dgm:spPr/>
      <dgm:t>
        <a:bodyPr/>
        <a:lstStyle/>
        <a:p>
          <a:endParaRPr lang="en-GB"/>
        </a:p>
      </dgm:t>
    </dgm:pt>
    <dgm:pt modelId="{3527DFF0-F513-4DAE-919F-F93EE3CD2B89}">
      <dgm:prSet phldrT="[Text]" custT="1"/>
      <dgm:spPr>
        <a:solidFill>
          <a:srgbClr val="5CB37C"/>
        </a:solidFill>
      </dgm:spPr>
      <dgm:t>
        <a:bodyPr/>
        <a:lstStyle/>
        <a:p>
          <a:r>
            <a:rPr lang="en-GB" sz="1400" dirty="0"/>
            <a:t>Dispatch</a:t>
          </a:r>
        </a:p>
      </dgm:t>
    </dgm:pt>
    <dgm:pt modelId="{0E929055-F10A-4E9F-B610-D4538D94DEF5}" type="parTrans" cxnId="{574A839C-5271-4DEB-ACFD-751255527B35}">
      <dgm:prSet/>
      <dgm:spPr/>
      <dgm:t>
        <a:bodyPr/>
        <a:lstStyle/>
        <a:p>
          <a:endParaRPr lang="en-GB"/>
        </a:p>
      </dgm:t>
    </dgm:pt>
    <dgm:pt modelId="{323E67DE-8028-44AF-A8B2-26A2E9BACFE4}" type="sibTrans" cxnId="{574A839C-5271-4DEB-ACFD-751255527B35}">
      <dgm:prSet/>
      <dgm:spPr/>
      <dgm:t>
        <a:bodyPr/>
        <a:lstStyle/>
        <a:p>
          <a:endParaRPr lang="en-GB"/>
        </a:p>
      </dgm:t>
    </dgm:pt>
    <dgm:pt modelId="{FDED55DC-293A-418D-B4F9-49B47FAF6A1B}">
      <dgm:prSet phldrT="[Text]" custT="1"/>
      <dgm:spPr/>
      <dgm:t>
        <a:bodyPr/>
        <a:lstStyle/>
        <a:p>
          <a:r>
            <a:rPr lang="en-GB" sz="1400" noProof="0" dirty="0"/>
            <a:t>Market-based</a:t>
          </a:r>
        </a:p>
      </dgm:t>
    </dgm:pt>
    <dgm:pt modelId="{378701A8-6247-451E-B38A-9943617BA2B3}" type="parTrans" cxnId="{91D7E813-B0FC-4077-8F20-D17D74DD9970}">
      <dgm:prSet/>
      <dgm:spPr/>
      <dgm:t>
        <a:bodyPr/>
        <a:lstStyle/>
        <a:p>
          <a:endParaRPr lang="en-GB"/>
        </a:p>
      </dgm:t>
    </dgm:pt>
    <dgm:pt modelId="{36D30DEF-ACA9-4D25-ACD6-AE662EB02E8A}" type="sibTrans" cxnId="{91D7E813-B0FC-4077-8F20-D17D74DD9970}">
      <dgm:prSet/>
      <dgm:spPr/>
      <dgm:t>
        <a:bodyPr/>
        <a:lstStyle/>
        <a:p>
          <a:endParaRPr lang="en-GB"/>
        </a:p>
      </dgm:t>
    </dgm:pt>
    <dgm:pt modelId="{22C7E012-8E68-4259-84F8-8136E8383AF1}">
      <dgm:prSet phldrT="[Text]" custT="1"/>
      <dgm:spPr>
        <a:solidFill>
          <a:srgbClr val="608CAB"/>
        </a:solidFill>
      </dgm:spPr>
      <dgm:t>
        <a:bodyPr/>
        <a:lstStyle/>
        <a:p>
          <a:r>
            <a:rPr lang="en-GB" sz="1400" dirty="0"/>
            <a:t>Disaggregation </a:t>
          </a:r>
        </a:p>
        <a:p>
          <a:r>
            <a:rPr lang="en-GB" sz="1400" dirty="0"/>
            <a:t>of balancing groups</a:t>
          </a:r>
        </a:p>
      </dgm:t>
    </dgm:pt>
    <dgm:pt modelId="{B127462E-AA53-48F0-BFA6-156DE3B10A03}" type="parTrans" cxnId="{4278D8E5-AE9A-4E65-8B24-7AE1559930C0}">
      <dgm:prSet/>
      <dgm:spPr/>
      <dgm:t>
        <a:bodyPr/>
        <a:lstStyle/>
        <a:p>
          <a:endParaRPr lang="en-GB"/>
        </a:p>
      </dgm:t>
    </dgm:pt>
    <dgm:pt modelId="{947C93F2-8E3A-4CD5-AF99-236F43ACE0CE}" type="sibTrans" cxnId="{4278D8E5-AE9A-4E65-8B24-7AE1559930C0}">
      <dgm:prSet/>
      <dgm:spPr/>
      <dgm:t>
        <a:bodyPr/>
        <a:lstStyle/>
        <a:p>
          <a:endParaRPr lang="en-GB"/>
        </a:p>
      </dgm:t>
    </dgm:pt>
    <dgm:pt modelId="{12A74D92-2B97-4312-A950-9FCF66562973}">
      <dgm:prSet phldrT="[Text]" custT="1"/>
      <dgm:spPr/>
      <dgm:t>
        <a:bodyPr/>
        <a:lstStyle/>
        <a:p>
          <a:pPr marL="114300"/>
          <a:r>
            <a:rPr lang="en-AU" sz="1400" noProof="0" dirty="0"/>
            <a:t>Charging profiles</a:t>
          </a:r>
        </a:p>
      </dgm:t>
    </dgm:pt>
    <dgm:pt modelId="{A0BE34A0-36A7-4340-9F11-DA505FF1B6F5}" type="parTrans" cxnId="{FE3F3A40-7371-4D82-B082-F1C586E8D5E1}">
      <dgm:prSet/>
      <dgm:spPr/>
      <dgm:t>
        <a:bodyPr/>
        <a:lstStyle/>
        <a:p>
          <a:endParaRPr lang="en-GB"/>
        </a:p>
      </dgm:t>
    </dgm:pt>
    <dgm:pt modelId="{1095D3FB-480A-43C8-88F9-43AB1F5A01DA}" type="sibTrans" cxnId="{FE3F3A40-7371-4D82-B082-F1C586E8D5E1}">
      <dgm:prSet/>
      <dgm:spPr/>
      <dgm:t>
        <a:bodyPr/>
        <a:lstStyle/>
        <a:p>
          <a:endParaRPr lang="en-GB"/>
        </a:p>
      </dgm:t>
    </dgm:pt>
    <dgm:pt modelId="{478DCD51-A7AA-4D44-B857-5CA906127341}">
      <dgm:prSet phldrT="[Text]" custT="1"/>
      <dgm:spPr/>
      <dgm:t>
        <a:bodyPr/>
        <a:lstStyle/>
        <a:p>
          <a:pPr marL="114300"/>
          <a:r>
            <a:rPr lang="en-AU" sz="1400" noProof="0" dirty="0"/>
            <a:t>Balancing groups </a:t>
          </a:r>
          <a:r>
            <a:rPr lang="de-AT" sz="1400" noProof="0" dirty="0"/>
            <a:t>(BGs)</a:t>
          </a:r>
        </a:p>
      </dgm:t>
    </dgm:pt>
    <dgm:pt modelId="{DC891785-A5D8-417D-BEE7-EAB70FA1AFDD}" type="parTrans" cxnId="{58E1EC82-A7C0-4477-AC7C-E2093ED6574D}">
      <dgm:prSet/>
      <dgm:spPr/>
      <dgm:t>
        <a:bodyPr/>
        <a:lstStyle/>
        <a:p>
          <a:endParaRPr lang="en-GB"/>
        </a:p>
      </dgm:t>
    </dgm:pt>
    <dgm:pt modelId="{0C92FA26-8BBB-491A-973C-4EC9B2482C55}" type="sibTrans" cxnId="{58E1EC82-A7C0-4477-AC7C-E2093ED6574D}">
      <dgm:prSet/>
      <dgm:spPr/>
      <dgm:t>
        <a:bodyPr/>
        <a:lstStyle/>
        <a:p>
          <a:endParaRPr lang="en-GB"/>
        </a:p>
      </dgm:t>
    </dgm:pt>
    <dgm:pt modelId="{7C2A6C0C-4F28-40F0-919F-578FA7E0E294}">
      <dgm:prSet phldrT="[Text]" custT="1"/>
      <dgm:spPr/>
      <dgm:t>
        <a:bodyPr/>
        <a:lstStyle/>
        <a:p>
          <a:pPr marL="57150"/>
          <a:endParaRPr lang="de-AT" sz="1400" noProof="0" dirty="0"/>
        </a:p>
      </dgm:t>
    </dgm:pt>
    <dgm:pt modelId="{587C8D59-3535-4596-80DF-890E88EA4AC8}" type="parTrans" cxnId="{468A48E3-F5FA-4158-A62D-1607E9A72666}">
      <dgm:prSet/>
      <dgm:spPr/>
      <dgm:t>
        <a:bodyPr/>
        <a:lstStyle/>
        <a:p>
          <a:endParaRPr lang="en-GB"/>
        </a:p>
      </dgm:t>
    </dgm:pt>
    <dgm:pt modelId="{13991CA0-6AB6-49A1-ABFC-B0E2C6522944}" type="sibTrans" cxnId="{468A48E3-F5FA-4158-A62D-1607E9A72666}">
      <dgm:prSet/>
      <dgm:spPr/>
      <dgm:t>
        <a:bodyPr/>
        <a:lstStyle/>
        <a:p>
          <a:endParaRPr lang="en-GB"/>
        </a:p>
      </dgm:t>
    </dgm:pt>
    <dgm:pt modelId="{99B403AE-4471-4502-956C-C695A8F47E15}">
      <dgm:prSet phldrT="[Text]" custT="1"/>
      <dgm:spPr/>
      <dgm:t>
        <a:bodyPr/>
        <a:lstStyle/>
        <a:p>
          <a:r>
            <a:rPr lang="en-GB" sz="1400" noProof="0" dirty="0"/>
            <a:t>Without transmission lines (except interconnector &amp; FBMC)</a:t>
          </a:r>
        </a:p>
      </dgm:t>
    </dgm:pt>
    <dgm:pt modelId="{65D098C3-FC41-4806-96C6-C8AE9BC60334}" type="parTrans" cxnId="{7E110CC6-DE0C-4AE5-9858-429A317D309A}">
      <dgm:prSet/>
      <dgm:spPr/>
      <dgm:t>
        <a:bodyPr/>
        <a:lstStyle/>
        <a:p>
          <a:endParaRPr lang="en-GB"/>
        </a:p>
      </dgm:t>
    </dgm:pt>
    <dgm:pt modelId="{60C18720-E903-437C-9C4E-4F2DDA9461AD}" type="sibTrans" cxnId="{7E110CC6-DE0C-4AE5-9858-429A317D309A}">
      <dgm:prSet/>
      <dgm:spPr/>
      <dgm:t>
        <a:bodyPr/>
        <a:lstStyle/>
        <a:p>
          <a:endParaRPr lang="en-GB"/>
        </a:p>
      </dgm:t>
    </dgm:pt>
    <dgm:pt modelId="{0691F2E6-1987-4947-9E30-E6BF53DC4F5A}">
      <dgm:prSet phldrT="[Text]" custT="1"/>
      <dgm:spPr/>
      <dgm:t>
        <a:bodyPr/>
        <a:lstStyle/>
        <a:p>
          <a:r>
            <a:rPr lang="en-GB" sz="1400" noProof="0" dirty="0"/>
            <a:t>Objective:         OV cost minimisation</a:t>
          </a:r>
        </a:p>
      </dgm:t>
    </dgm:pt>
    <dgm:pt modelId="{FBBFAA4C-1EF5-4BAE-BF1E-C775CAF91C4B}" type="parTrans" cxnId="{6619AA60-4327-4B56-BA5B-20E7BED04A56}">
      <dgm:prSet/>
      <dgm:spPr/>
      <dgm:t>
        <a:bodyPr/>
        <a:lstStyle/>
        <a:p>
          <a:endParaRPr lang="en-GB"/>
        </a:p>
      </dgm:t>
    </dgm:pt>
    <dgm:pt modelId="{C9B7A731-5E5A-48CC-BC12-67C075AF308D}" type="sibTrans" cxnId="{6619AA60-4327-4B56-BA5B-20E7BED04A56}">
      <dgm:prSet/>
      <dgm:spPr/>
      <dgm:t>
        <a:bodyPr/>
        <a:lstStyle/>
        <a:p>
          <a:endParaRPr lang="en-GB"/>
        </a:p>
      </dgm:t>
    </dgm:pt>
    <dgm:pt modelId="{FE399BCB-CF7F-4B37-B757-0C95F661DA9F}">
      <dgm:prSet phldrT="[Text]" custT="1"/>
      <dgm:spPr/>
      <dgm:t>
        <a:bodyPr/>
        <a:lstStyle/>
        <a:p>
          <a:endParaRPr lang="en-GB" sz="1400" noProof="0" dirty="0"/>
        </a:p>
      </dgm:t>
    </dgm:pt>
    <dgm:pt modelId="{A38D84C8-FE59-4476-91DA-710C1947C8CA}" type="parTrans" cxnId="{3B3941FA-81D8-4979-AA2A-5C5F756B65DB}">
      <dgm:prSet/>
      <dgm:spPr/>
      <dgm:t>
        <a:bodyPr/>
        <a:lstStyle/>
        <a:p>
          <a:endParaRPr lang="en-GB"/>
        </a:p>
      </dgm:t>
    </dgm:pt>
    <dgm:pt modelId="{628CB324-D81D-488C-B18A-A81D555FA1A8}" type="sibTrans" cxnId="{3B3941FA-81D8-4979-AA2A-5C5F756B65DB}">
      <dgm:prSet/>
      <dgm:spPr/>
      <dgm:t>
        <a:bodyPr/>
        <a:lstStyle/>
        <a:p>
          <a:endParaRPr lang="en-GB"/>
        </a:p>
      </dgm:t>
    </dgm:pt>
    <dgm:pt modelId="{B6FF5D24-A737-4453-8468-BA19E61695B1}">
      <dgm:prSet phldrT="[Text]" custT="1"/>
      <dgm:spPr/>
      <dgm:t>
        <a:bodyPr/>
        <a:lstStyle/>
        <a:p>
          <a:r>
            <a:rPr lang="en-GB" sz="1400" noProof="0" dirty="0"/>
            <a:t>17 BGs in Austria</a:t>
          </a:r>
        </a:p>
      </dgm:t>
    </dgm:pt>
    <dgm:pt modelId="{EBEDB62A-690D-4190-95B1-3F38D9EB3B50}" type="parTrans" cxnId="{516486FB-A977-4228-9A68-FE93AB4A241E}">
      <dgm:prSet/>
      <dgm:spPr/>
      <dgm:t>
        <a:bodyPr/>
        <a:lstStyle/>
        <a:p>
          <a:endParaRPr lang="en-GB"/>
        </a:p>
      </dgm:t>
    </dgm:pt>
    <dgm:pt modelId="{09D7397D-E778-43F9-B234-1583D4BB7FEC}" type="sibTrans" cxnId="{516486FB-A977-4228-9A68-FE93AB4A241E}">
      <dgm:prSet/>
      <dgm:spPr/>
      <dgm:t>
        <a:bodyPr/>
        <a:lstStyle/>
        <a:p>
          <a:endParaRPr lang="en-GB"/>
        </a:p>
      </dgm:t>
    </dgm:pt>
    <dgm:pt modelId="{073CBA52-34CB-470F-B8C8-BEB86381E1F0}">
      <dgm:prSet custT="1"/>
      <dgm:spPr>
        <a:solidFill>
          <a:srgbClr val="8064A2"/>
        </a:solidFill>
      </dgm:spPr>
      <dgm:t>
        <a:bodyPr/>
        <a:lstStyle/>
        <a:p>
          <a:r>
            <a:rPr lang="en-GB" sz="1400" dirty="0"/>
            <a:t>Redispatch</a:t>
          </a:r>
        </a:p>
        <a:p>
          <a:r>
            <a:rPr lang="en-GB" sz="1400" dirty="0"/>
            <a:t>Within Austria</a:t>
          </a:r>
        </a:p>
      </dgm:t>
    </dgm:pt>
    <dgm:pt modelId="{0171C546-AD59-42DF-8DF1-020B0FBC9F4B}" type="parTrans" cxnId="{BE12377C-B9A2-44B4-B741-CCAD71A82ECC}">
      <dgm:prSet/>
      <dgm:spPr/>
      <dgm:t>
        <a:bodyPr/>
        <a:lstStyle/>
        <a:p>
          <a:endParaRPr lang="en-GB"/>
        </a:p>
      </dgm:t>
    </dgm:pt>
    <dgm:pt modelId="{C2F8D1B6-5CDA-40A7-BA75-DA1283E9A10E}" type="sibTrans" cxnId="{BE12377C-B9A2-44B4-B741-CCAD71A82ECC}">
      <dgm:prSet/>
      <dgm:spPr/>
      <dgm:t>
        <a:bodyPr/>
        <a:lstStyle/>
        <a:p>
          <a:endParaRPr lang="en-GB"/>
        </a:p>
      </dgm:t>
    </dgm:pt>
    <dgm:pt modelId="{C8CD6D67-EB8F-41AD-AFFB-9A81918F98B7}">
      <dgm:prSet custT="1"/>
      <dgm:spPr/>
      <dgm:t>
        <a:bodyPr/>
        <a:lstStyle/>
        <a:p>
          <a:r>
            <a:rPr lang="en-GB" sz="1400" noProof="0" dirty="0"/>
            <a:t>Objective: Redispatch costs minimisation</a:t>
          </a:r>
        </a:p>
      </dgm:t>
    </dgm:pt>
    <dgm:pt modelId="{BFFE57BA-EAA0-4D9C-B083-6BF6836A8008}" type="parTrans" cxnId="{B3538DCC-C32E-41BF-A314-50FCCF9B729D}">
      <dgm:prSet/>
      <dgm:spPr/>
      <dgm:t>
        <a:bodyPr/>
        <a:lstStyle/>
        <a:p>
          <a:endParaRPr lang="en-GB"/>
        </a:p>
      </dgm:t>
    </dgm:pt>
    <dgm:pt modelId="{26BF76A4-B476-494E-9B99-98E4A54AF275}" type="sibTrans" cxnId="{B3538DCC-C32E-41BF-A314-50FCCF9B729D}">
      <dgm:prSet/>
      <dgm:spPr/>
      <dgm:t>
        <a:bodyPr/>
        <a:lstStyle/>
        <a:p>
          <a:endParaRPr lang="en-GB"/>
        </a:p>
      </dgm:t>
    </dgm:pt>
    <dgm:pt modelId="{3C0C507D-6DD0-40E3-955D-B072B4025FAD}">
      <dgm:prSet custT="1"/>
      <dgm:spPr/>
      <dgm:t>
        <a:bodyPr/>
        <a:lstStyle/>
        <a:p>
          <a:endParaRPr lang="en-GB" sz="1400" noProof="0" dirty="0"/>
        </a:p>
      </dgm:t>
    </dgm:pt>
    <dgm:pt modelId="{6C37E0CD-1A95-418F-B967-68407C1DC13C}" type="parTrans" cxnId="{EFBEA2B9-5642-4C49-A5FA-C643D0028FA3}">
      <dgm:prSet/>
      <dgm:spPr/>
      <dgm:t>
        <a:bodyPr/>
        <a:lstStyle/>
        <a:p>
          <a:endParaRPr lang="en-GB"/>
        </a:p>
      </dgm:t>
    </dgm:pt>
    <dgm:pt modelId="{4705A6AA-5F18-4AF5-9BFB-4A24CD608CB6}" type="sibTrans" cxnId="{EFBEA2B9-5642-4C49-A5FA-C643D0028FA3}">
      <dgm:prSet/>
      <dgm:spPr/>
      <dgm:t>
        <a:bodyPr/>
        <a:lstStyle/>
        <a:p>
          <a:endParaRPr lang="en-GB"/>
        </a:p>
      </dgm:t>
    </dgm:pt>
    <dgm:pt modelId="{268F80CC-5BF4-485D-9EA8-A8E13192818F}">
      <dgm:prSet custT="1"/>
      <dgm:spPr/>
      <dgm:t>
        <a:bodyPr/>
        <a:lstStyle/>
        <a:p>
          <a:r>
            <a:rPr lang="en-GB" sz="1400" noProof="0" dirty="0"/>
            <a:t>Balance redispatch needs, overcome congestions</a:t>
          </a:r>
        </a:p>
      </dgm:t>
    </dgm:pt>
    <dgm:pt modelId="{E2485D2B-9943-4E81-84A2-E7D10A3050E5}" type="parTrans" cxnId="{6EF7A099-FD41-4F5B-B317-EEEA331656C1}">
      <dgm:prSet/>
      <dgm:spPr/>
      <dgm:t>
        <a:bodyPr/>
        <a:lstStyle/>
        <a:p>
          <a:endParaRPr lang="en-GB"/>
        </a:p>
      </dgm:t>
    </dgm:pt>
    <dgm:pt modelId="{308C23CC-993D-4DC1-A0E4-B27E07CB9EC0}" type="sibTrans" cxnId="{6EF7A099-FD41-4F5B-B317-EEEA331656C1}">
      <dgm:prSet/>
      <dgm:spPr/>
      <dgm:t>
        <a:bodyPr/>
        <a:lstStyle/>
        <a:p>
          <a:endParaRPr lang="en-GB"/>
        </a:p>
      </dgm:t>
    </dgm:pt>
    <dgm:pt modelId="{100D4432-3771-4C38-8EF6-3D4D981890F5}">
      <dgm:prSet phldrT="[Text]" custT="1"/>
      <dgm:spPr/>
      <dgm:t>
        <a:bodyPr/>
        <a:lstStyle/>
        <a:p>
          <a:r>
            <a:rPr lang="en-GB" sz="1400" noProof="0" dirty="0"/>
            <a:t> all transmission lines (NTC &amp; power flow)</a:t>
          </a:r>
        </a:p>
      </dgm:t>
    </dgm:pt>
    <dgm:pt modelId="{AC5FAD6D-59A4-4201-AF8C-B43FEDC7A347}" type="parTrans" cxnId="{8EE4066E-B984-4C02-9ED1-AA5B24F21C70}">
      <dgm:prSet/>
      <dgm:spPr/>
      <dgm:t>
        <a:bodyPr/>
        <a:lstStyle/>
        <a:p>
          <a:endParaRPr lang="en-GB"/>
        </a:p>
      </dgm:t>
    </dgm:pt>
    <dgm:pt modelId="{9715C234-AF3F-4444-A75C-B46EF945B76E}" type="sibTrans" cxnId="{8EE4066E-B984-4C02-9ED1-AA5B24F21C70}">
      <dgm:prSet/>
      <dgm:spPr/>
      <dgm:t>
        <a:bodyPr/>
        <a:lstStyle/>
        <a:p>
          <a:endParaRPr lang="en-GB"/>
        </a:p>
      </dgm:t>
    </dgm:pt>
    <dgm:pt modelId="{0C81C0EE-2D84-469C-AD80-B4853AEE1153}">
      <dgm:prSet phldrT="[Text]"/>
      <dgm:spPr/>
      <dgm:t>
        <a:bodyPr/>
        <a:lstStyle/>
        <a:p>
          <a:endParaRPr lang="en-GB" sz="800" noProof="0" dirty="0"/>
        </a:p>
      </dgm:t>
    </dgm:pt>
    <dgm:pt modelId="{E597BDBF-9E34-4597-83DB-613D1E6A8E1C}" type="parTrans" cxnId="{7B0739BB-A56A-4AC5-AAA5-633C0906784C}">
      <dgm:prSet/>
      <dgm:spPr/>
      <dgm:t>
        <a:bodyPr/>
        <a:lstStyle/>
        <a:p>
          <a:endParaRPr lang="en-GB"/>
        </a:p>
      </dgm:t>
    </dgm:pt>
    <dgm:pt modelId="{4FE13314-25F3-4802-9A15-DCFD48AB6738}" type="sibTrans" cxnId="{7B0739BB-A56A-4AC5-AAA5-633C0906784C}">
      <dgm:prSet/>
      <dgm:spPr/>
      <dgm:t>
        <a:bodyPr/>
        <a:lstStyle/>
        <a:p>
          <a:endParaRPr lang="en-GB"/>
        </a:p>
      </dgm:t>
    </dgm:pt>
    <dgm:pt modelId="{94A16C1B-121F-462B-B691-69A7EB0362E8}">
      <dgm:prSet phldrT="[Text]" custT="1"/>
      <dgm:spPr/>
      <dgm:t>
        <a:bodyPr/>
        <a:lstStyle/>
        <a:p>
          <a:r>
            <a:rPr lang="en-GB" sz="1400" noProof="0" dirty="0"/>
            <a:t> PP usage, RESE curtailment, storage usage, unchanged from Dispatch </a:t>
          </a:r>
        </a:p>
      </dgm:t>
    </dgm:pt>
    <dgm:pt modelId="{FFE23528-D883-4CCE-ADC9-44DE1B9E53D6}" type="parTrans" cxnId="{E89DBAB2-13F4-410B-81D6-86E5B5D63129}">
      <dgm:prSet/>
      <dgm:spPr/>
      <dgm:t>
        <a:bodyPr/>
        <a:lstStyle/>
        <a:p>
          <a:endParaRPr lang="en-GB"/>
        </a:p>
      </dgm:t>
    </dgm:pt>
    <dgm:pt modelId="{28AC9729-CA29-4B4B-B6E1-0D5BDA1DE9C2}" type="sibTrans" cxnId="{E89DBAB2-13F4-410B-81D6-86E5B5D63129}">
      <dgm:prSet/>
      <dgm:spPr/>
      <dgm:t>
        <a:bodyPr/>
        <a:lstStyle/>
        <a:p>
          <a:endParaRPr lang="en-GB"/>
        </a:p>
      </dgm:t>
    </dgm:pt>
    <dgm:pt modelId="{122DBF6F-7EDF-455E-9688-51AEBC856391}">
      <dgm:prSet custT="1"/>
      <dgm:spPr/>
      <dgm:t>
        <a:bodyPr/>
        <a:lstStyle/>
        <a:p>
          <a:r>
            <a:rPr lang="en-GB" sz="1400" noProof="0" dirty="0"/>
            <a:t>Th. PP regulation</a:t>
          </a:r>
        </a:p>
      </dgm:t>
    </dgm:pt>
    <dgm:pt modelId="{D672819A-FF08-45E0-B1C9-D3FAD9AC1680}" type="parTrans" cxnId="{82C9399E-9AF5-4DE3-9AB9-87E95920ADE9}">
      <dgm:prSet/>
      <dgm:spPr/>
      <dgm:t>
        <a:bodyPr/>
        <a:lstStyle/>
        <a:p>
          <a:endParaRPr lang="en-GB"/>
        </a:p>
      </dgm:t>
    </dgm:pt>
    <dgm:pt modelId="{56F5A24D-439A-4419-B550-00959FE839E4}" type="sibTrans" cxnId="{82C9399E-9AF5-4DE3-9AB9-87E95920ADE9}">
      <dgm:prSet/>
      <dgm:spPr/>
      <dgm:t>
        <a:bodyPr/>
        <a:lstStyle/>
        <a:p>
          <a:endParaRPr lang="en-GB"/>
        </a:p>
      </dgm:t>
    </dgm:pt>
    <dgm:pt modelId="{1CC30267-8626-4E90-B89E-E2FF064D955B}">
      <dgm:prSet custT="1"/>
      <dgm:spPr/>
      <dgm:t>
        <a:bodyPr/>
        <a:lstStyle/>
        <a:p>
          <a:r>
            <a:rPr lang="en-GB" sz="1400" noProof="0" dirty="0"/>
            <a:t>Additional RESE curtailment</a:t>
          </a:r>
        </a:p>
      </dgm:t>
    </dgm:pt>
    <dgm:pt modelId="{2419B3F3-E4E1-4C1A-A9E1-B466DFBFEF90}" type="parTrans" cxnId="{AB6B0B47-2C08-45B3-AAE7-C7C1B4376F04}">
      <dgm:prSet/>
      <dgm:spPr/>
      <dgm:t>
        <a:bodyPr/>
        <a:lstStyle/>
        <a:p>
          <a:endParaRPr lang="en-GB"/>
        </a:p>
      </dgm:t>
    </dgm:pt>
    <dgm:pt modelId="{B9E977AA-2E76-4F26-8B7A-03E2321BA253}" type="sibTrans" cxnId="{AB6B0B47-2C08-45B3-AAE7-C7C1B4376F04}">
      <dgm:prSet/>
      <dgm:spPr/>
      <dgm:t>
        <a:bodyPr/>
        <a:lstStyle/>
        <a:p>
          <a:endParaRPr lang="en-GB"/>
        </a:p>
      </dgm:t>
    </dgm:pt>
    <dgm:pt modelId="{3F2DCCC0-4971-40D8-8B72-5690FCF0F11D}">
      <dgm:prSet custT="1"/>
      <dgm:spPr/>
      <dgm:t>
        <a:bodyPr/>
        <a:lstStyle/>
        <a:p>
          <a:r>
            <a:rPr lang="en-GB" sz="1400" noProof="0" dirty="0"/>
            <a:t>EV Demand-side-management</a:t>
          </a:r>
        </a:p>
      </dgm:t>
    </dgm:pt>
    <dgm:pt modelId="{537AE864-6E79-4047-9E0A-9B1913491E9A}" type="parTrans" cxnId="{75F93383-4A4A-4AE3-AD27-AFBF5BEB67D6}">
      <dgm:prSet/>
      <dgm:spPr/>
      <dgm:t>
        <a:bodyPr/>
        <a:lstStyle/>
        <a:p>
          <a:endParaRPr lang="en-GB"/>
        </a:p>
      </dgm:t>
    </dgm:pt>
    <dgm:pt modelId="{51B39AE8-5C84-43A0-A732-FF4373580DCE}" type="sibTrans" cxnId="{75F93383-4A4A-4AE3-AD27-AFBF5BEB67D6}">
      <dgm:prSet/>
      <dgm:spPr/>
      <dgm:t>
        <a:bodyPr/>
        <a:lstStyle/>
        <a:p>
          <a:endParaRPr lang="en-GB"/>
        </a:p>
      </dgm:t>
    </dgm:pt>
    <dgm:pt modelId="{8D1853E5-7C5B-4EF8-86CB-89BD3F771D68}">
      <dgm:prSet phldrT="[Text]" custT="1"/>
      <dgm:spPr/>
      <dgm:t>
        <a:bodyPr/>
        <a:lstStyle/>
        <a:p>
          <a:pPr marL="360000">
            <a:buFont typeface="Wingdings" panose="05000000000000000000" pitchFamily="2" charset="2"/>
            <a:buChar char="Ø"/>
          </a:pPr>
          <a:r>
            <a:rPr lang="en-AU" sz="1400" noProof="0" dirty="0"/>
            <a:t>Charging processes -&gt; charging types (per BG)</a:t>
          </a:r>
        </a:p>
      </dgm:t>
    </dgm:pt>
    <dgm:pt modelId="{9EF1FBE8-B39A-4479-AFBB-FBC889E2EC6F}" type="parTrans" cxnId="{41BF22CA-5E3F-4D71-BC42-4876985D5080}">
      <dgm:prSet/>
      <dgm:spPr/>
      <dgm:t>
        <a:bodyPr/>
        <a:lstStyle/>
        <a:p>
          <a:endParaRPr lang="en-GB"/>
        </a:p>
      </dgm:t>
    </dgm:pt>
    <dgm:pt modelId="{7FC92B55-E716-4BB0-AE09-25292BF01FD5}" type="sibTrans" cxnId="{41BF22CA-5E3F-4D71-BC42-4876985D5080}">
      <dgm:prSet/>
      <dgm:spPr/>
      <dgm:t>
        <a:bodyPr/>
        <a:lstStyle/>
        <a:p>
          <a:endParaRPr lang="en-GB"/>
        </a:p>
      </dgm:t>
    </dgm:pt>
    <dgm:pt modelId="{DE7CDF23-79C2-42AF-8949-B81A3FB429BE}">
      <dgm:prSet phldrT="[Text]" custT="1"/>
      <dgm:spPr/>
      <dgm:t>
        <a:bodyPr/>
        <a:lstStyle/>
        <a:p>
          <a:pPr marL="360000">
            <a:buFont typeface="Wingdings" panose="05000000000000000000" pitchFamily="2" charset="2"/>
            <a:buChar char="Ø"/>
          </a:pPr>
          <a:r>
            <a:rPr lang="en-GB" sz="1400" noProof="0" dirty="0"/>
            <a:t>Austria 9 (from 17) BGs</a:t>
          </a:r>
        </a:p>
      </dgm:t>
    </dgm:pt>
    <dgm:pt modelId="{4303036B-A170-4594-995B-B165E458103D}" type="parTrans" cxnId="{256036B4-3CC0-46A8-8223-35812ED502C2}">
      <dgm:prSet/>
      <dgm:spPr/>
      <dgm:t>
        <a:bodyPr/>
        <a:lstStyle/>
        <a:p>
          <a:endParaRPr lang="en-GB"/>
        </a:p>
      </dgm:t>
    </dgm:pt>
    <dgm:pt modelId="{AC2EF774-7EFA-46C5-BE60-11799DD8CBCE}" type="sibTrans" cxnId="{256036B4-3CC0-46A8-8223-35812ED502C2}">
      <dgm:prSet/>
      <dgm:spPr/>
      <dgm:t>
        <a:bodyPr/>
        <a:lstStyle/>
        <a:p>
          <a:endParaRPr lang="en-GB"/>
        </a:p>
      </dgm:t>
    </dgm:pt>
    <dgm:pt modelId="{E7C56915-3935-43BE-BBD0-995B852E84E0}">
      <dgm:prSet phldrT="[Text]" custT="1"/>
      <dgm:spPr/>
      <dgm:t>
        <a:bodyPr/>
        <a:lstStyle/>
        <a:p>
          <a:endParaRPr lang="en-GB" sz="1400" noProof="0" dirty="0"/>
        </a:p>
      </dgm:t>
    </dgm:pt>
    <dgm:pt modelId="{B55F43EE-2B27-4E46-BD8B-0E0B6A376B03}" type="parTrans" cxnId="{75369867-7F1D-40B1-9ED3-108656D8B44C}">
      <dgm:prSet/>
      <dgm:spPr/>
      <dgm:t>
        <a:bodyPr/>
        <a:lstStyle/>
        <a:p>
          <a:endParaRPr lang="en-GB"/>
        </a:p>
      </dgm:t>
    </dgm:pt>
    <dgm:pt modelId="{0DB320A8-9771-4688-BA10-4D66465AEC0A}" type="sibTrans" cxnId="{75369867-7F1D-40B1-9ED3-108656D8B44C}">
      <dgm:prSet/>
      <dgm:spPr/>
      <dgm:t>
        <a:bodyPr/>
        <a:lstStyle/>
        <a:p>
          <a:endParaRPr lang="en-GB"/>
        </a:p>
      </dgm:t>
    </dgm:pt>
    <dgm:pt modelId="{6330690D-47F3-4E33-A494-1B11FF52DBA0}">
      <dgm:prSet phldrT="[Text]" custT="1"/>
      <dgm:spPr/>
      <dgm:t>
        <a:bodyPr/>
        <a:lstStyle/>
        <a:p>
          <a:endParaRPr lang="en-GB" sz="1400" noProof="0" dirty="0"/>
        </a:p>
      </dgm:t>
    </dgm:pt>
    <dgm:pt modelId="{DF0C44BC-CE73-4D48-B327-3884BDFFA395}" type="parTrans" cxnId="{D7B76185-A3D2-4266-8C8E-00D594C2736E}">
      <dgm:prSet/>
      <dgm:spPr/>
      <dgm:t>
        <a:bodyPr/>
        <a:lstStyle/>
        <a:p>
          <a:endParaRPr lang="en-GB"/>
        </a:p>
      </dgm:t>
    </dgm:pt>
    <dgm:pt modelId="{B443CFBF-212C-4E33-83FE-F17BABE8A078}" type="sibTrans" cxnId="{D7B76185-A3D2-4266-8C8E-00D594C2736E}">
      <dgm:prSet/>
      <dgm:spPr/>
      <dgm:t>
        <a:bodyPr/>
        <a:lstStyle/>
        <a:p>
          <a:endParaRPr lang="en-GB"/>
        </a:p>
      </dgm:t>
    </dgm:pt>
    <dgm:pt modelId="{E756B434-40F0-4CBB-8198-225E7AAF3CBC}">
      <dgm:prSet phldrT="[Text]" custT="1"/>
      <dgm:spPr/>
      <dgm:t>
        <a:bodyPr/>
        <a:lstStyle/>
        <a:p>
          <a:endParaRPr lang="en-GB" sz="1400" noProof="0" dirty="0"/>
        </a:p>
      </dgm:t>
    </dgm:pt>
    <dgm:pt modelId="{CA41CAA0-7683-4E1E-BF2E-EFB8D4881DD6}" type="parTrans" cxnId="{22744C3B-C18D-4633-972E-566110790422}">
      <dgm:prSet/>
      <dgm:spPr/>
      <dgm:t>
        <a:bodyPr/>
        <a:lstStyle/>
        <a:p>
          <a:endParaRPr lang="en-GB"/>
        </a:p>
      </dgm:t>
    </dgm:pt>
    <dgm:pt modelId="{E85F54B7-A1CF-432B-B444-12E61CB38B7F}" type="sibTrans" cxnId="{22744C3B-C18D-4633-972E-566110790422}">
      <dgm:prSet/>
      <dgm:spPr/>
      <dgm:t>
        <a:bodyPr/>
        <a:lstStyle/>
        <a:p>
          <a:endParaRPr lang="en-GB"/>
        </a:p>
      </dgm:t>
    </dgm:pt>
    <dgm:pt modelId="{264EAF89-B672-435A-B637-BBE8DEDA5806}">
      <dgm:prSet custT="1"/>
      <dgm:spPr/>
      <dgm:t>
        <a:bodyPr/>
        <a:lstStyle/>
        <a:p>
          <a:endParaRPr lang="en-GB" sz="1400" noProof="0" dirty="0"/>
        </a:p>
      </dgm:t>
    </dgm:pt>
    <dgm:pt modelId="{3920F69F-AE87-475A-A888-E8850CF3D078}" type="parTrans" cxnId="{6A1D1E1F-F638-4685-A3BE-0D35D8CF15FA}">
      <dgm:prSet/>
      <dgm:spPr/>
      <dgm:t>
        <a:bodyPr/>
        <a:lstStyle/>
        <a:p>
          <a:endParaRPr lang="en-GB"/>
        </a:p>
      </dgm:t>
    </dgm:pt>
    <dgm:pt modelId="{6A3B8E37-D4CF-4CCA-AF4A-6467FE2C3221}" type="sibTrans" cxnId="{6A1D1E1F-F638-4685-A3BE-0D35D8CF15FA}">
      <dgm:prSet/>
      <dgm:spPr/>
      <dgm:t>
        <a:bodyPr/>
        <a:lstStyle/>
        <a:p>
          <a:endParaRPr lang="en-GB"/>
        </a:p>
      </dgm:t>
    </dgm:pt>
    <dgm:pt modelId="{D2293F2E-BA10-4C7E-8701-B2CA81018E13}">
      <dgm:prSet custT="1"/>
      <dgm:spPr/>
      <dgm:t>
        <a:bodyPr/>
        <a:lstStyle/>
        <a:p>
          <a:endParaRPr lang="en-GB" sz="1400" noProof="0" dirty="0"/>
        </a:p>
      </dgm:t>
    </dgm:pt>
    <dgm:pt modelId="{14F4F1F0-1EDA-4956-AD6C-ECFD5C343A55}" type="parTrans" cxnId="{AFFD02DD-264C-42AB-A33D-84E035A3D62F}">
      <dgm:prSet/>
      <dgm:spPr/>
      <dgm:t>
        <a:bodyPr/>
        <a:lstStyle/>
        <a:p>
          <a:endParaRPr lang="en-GB"/>
        </a:p>
      </dgm:t>
    </dgm:pt>
    <dgm:pt modelId="{992FA616-A9A5-487E-9345-E98E67D0EBEB}" type="sibTrans" cxnId="{AFFD02DD-264C-42AB-A33D-84E035A3D62F}">
      <dgm:prSet/>
      <dgm:spPr/>
      <dgm:t>
        <a:bodyPr/>
        <a:lstStyle/>
        <a:p>
          <a:endParaRPr lang="en-GB"/>
        </a:p>
      </dgm:t>
    </dgm:pt>
    <dgm:pt modelId="{4273BDF0-0A83-4776-B9BE-2DE814DF3FC4}">
      <dgm:prSet custT="1"/>
      <dgm:spPr/>
      <dgm:t>
        <a:bodyPr/>
        <a:lstStyle/>
        <a:p>
          <a:endParaRPr lang="en-GB" sz="1400" noProof="0" dirty="0"/>
        </a:p>
      </dgm:t>
    </dgm:pt>
    <dgm:pt modelId="{9F29C702-5C1E-405F-91AB-706EB99EC6E7}" type="parTrans" cxnId="{D3945707-8442-4B78-B446-474836D459FC}">
      <dgm:prSet/>
      <dgm:spPr/>
      <dgm:t>
        <a:bodyPr/>
        <a:lstStyle/>
        <a:p>
          <a:endParaRPr lang="en-GB"/>
        </a:p>
      </dgm:t>
    </dgm:pt>
    <dgm:pt modelId="{A1688435-3E19-45A2-BCF3-AC88790BE057}" type="sibTrans" cxnId="{D3945707-8442-4B78-B446-474836D459FC}">
      <dgm:prSet/>
      <dgm:spPr/>
      <dgm:t>
        <a:bodyPr/>
        <a:lstStyle/>
        <a:p>
          <a:endParaRPr lang="en-GB"/>
        </a:p>
      </dgm:t>
    </dgm:pt>
    <dgm:pt modelId="{B16299F9-158E-4FFE-9E3E-317B2106E612}">
      <dgm:prSet phldrT="[Text]" custT="1"/>
      <dgm:spPr/>
      <dgm:t>
        <a:bodyPr/>
        <a:lstStyle/>
        <a:p>
          <a:pPr marL="360000">
            <a:buFont typeface="Wingdings" panose="05000000000000000000" pitchFamily="2" charset="2"/>
            <a:buChar char="Ø"/>
          </a:pPr>
          <a:endParaRPr lang="de-AT" sz="1400" noProof="0" dirty="0"/>
        </a:p>
      </dgm:t>
    </dgm:pt>
    <dgm:pt modelId="{4D578663-0391-4DF1-A9EC-CCDF78506D38}" type="parTrans" cxnId="{F9C1C604-9C3E-4330-87F4-DE46C6337D0D}">
      <dgm:prSet/>
      <dgm:spPr/>
      <dgm:t>
        <a:bodyPr/>
        <a:lstStyle/>
        <a:p>
          <a:endParaRPr lang="en-GB"/>
        </a:p>
      </dgm:t>
    </dgm:pt>
    <dgm:pt modelId="{2F229794-8026-436B-90E3-EDDD0336AC74}" type="sibTrans" cxnId="{F9C1C604-9C3E-4330-87F4-DE46C6337D0D}">
      <dgm:prSet/>
      <dgm:spPr/>
      <dgm:t>
        <a:bodyPr/>
        <a:lstStyle/>
        <a:p>
          <a:endParaRPr lang="en-GB"/>
        </a:p>
      </dgm:t>
    </dgm:pt>
    <dgm:pt modelId="{38DB7054-8270-4CB8-BA14-4F68E0E64F64}">
      <dgm:prSet phldrT="[Text]" custT="1"/>
      <dgm:spPr/>
      <dgm:t>
        <a:bodyPr/>
        <a:lstStyle/>
        <a:p>
          <a:r>
            <a:rPr lang="en-GB" sz="1400" noProof="0" dirty="0"/>
            <a:t>Th. PP, RESE, storages</a:t>
          </a:r>
        </a:p>
      </dgm:t>
    </dgm:pt>
    <dgm:pt modelId="{799B0CA0-F39C-4E99-9A26-2DB3FFE2FB95}" type="parTrans" cxnId="{23D9664C-D98A-474F-A785-38FA6179C9D1}">
      <dgm:prSet/>
      <dgm:spPr/>
      <dgm:t>
        <a:bodyPr/>
        <a:lstStyle/>
        <a:p>
          <a:endParaRPr lang="en-GB"/>
        </a:p>
      </dgm:t>
    </dgm:pt>
    <dgm:pt modelId="{20E08B14-1AB5-4623-BE57-C390398D2B71}" type="sibTrans" cxnId="{23D9664C-D98A-474F-A785-38FA6179C9D1}">
      <dgm:prSet/>
      <dgm:spPr/>
      <dgm:t>
        <a:bodyPr/>
        <a:lstStyle/>
        <a:p>
          <a:endParaRPr lang="en-GB"/>
        </a:p>
      </dgm:t>
    </dgm:pt>
    <dgm:pt modelId="{B08F88D8-59AA-41BC-A5FC-B18B7C8CE494}">
      <dgm:prSet phldrT="[Text]" custT="1"/>
      <dgm:spPr/>
      <dgm:t>
        <a:bodyPr/>
        <a:lstStyle/>
        <a:p>
          <a:endParaRPr lang="en-GB" sz="1400" noProof="0" dirty="0"/>
        </a:p>
      </dgm:t>
    </dgm:pt>
    <dgm:pt modelId="{D1B12B2E-BDE1-487F-AB82-F4550936E836}" type="parTrans" cxnId="{172B5802-ED79-45E9-B50F-E3FF58D59479}">
      <dgm:prSet/>
      <dgm:spPr/>
      <dgm:t>
        <a:bodyPr/>
        <a:lstStyle/>
        <a:p>
          <a:endParaRPr lang="en-GB"/>
        </a:p>
      </dgm:t>
    </dgm:pt>
    <dgm:pt modelId="{44076C3A-6928-4DE4-8947-3AA00B27A99D}" type="sibTrans" cxnId="{172B5802-ED79-45E9-B50F-E3FF58D59479}">
      <dgm:prSet/>
      <dgm:spPr/>
      <dgm:t>
        <a:bodyPr/>
        <a:lstStyle/>
        <a:p>
          <a:endParaRPr lang="en-GB"/>
        </a:p>
      </dgm:t>
    </dgm:pt>
    <dgm:pt modelId="{A5BC4D5D-FB17-4AC8-98FF-06F042A4DEA5}" type="pres">
      <dgm:prSet presAssocID="{6EA9E1B3-6A33-42DF-B8F1-2548006904DB}" presName="linearFlow" presStyleCnt="0">
        <dgm:presLayoutVars>
          <dgm:dir/>
          <dgm:animLvl val="lvl"/>
          <dgm:resizeHandles val="exact"/>
        </dgm:presLayoutVars>
      </dgm:prSet>
      <dgm:spPr/>
    </dgm:pt>
    <dgm:pt modelId="{E5A01ACC-6178-4227-98F4-8C4EA9C3735F}" type="pres">
      <dgm:prSet presAssocID="{23020086-9553-4A8C-9C4D-AD1FA7389ED7}" presName="composite" presStyleCnt="0"/>
      <dgm:spPr/>
    </dgm:pt>
    <dgm:pt modelId="{54B87732-E94A-4FC0-B1C7-490714196301}" type="pres">
      <dgm:prSet presAssocID="{23020086-9553-4A8C-9C4D-AD1FA7389ED7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EF0EB8F-EC81-461C-B90F-5714281AE424}" type="pres">
      <dgm:prSet presAssocID="{23020086-9553-4A8C-9C4D-AD1FA7389ED7}" presName="parSh" presStyleLbl="node1" presStyleIdx="0" presStyleCnt="4"/>
      <dgm:spPr/>
    </dgm:pt>
    <dgm:pt modelId="{5661D1EB-B0F6-4A44-9FA9-FABEC3562893}" type="pres">
      <dgm:prSet presAssocID="{23020086-9553-4A8C-9C4D-AD1FA7389ED7}" presName="desTx" presStyleLbl="fgAcc1" presStyleIdx="0" presStyleCnt="4">
        <dgm:presLayoutVars>
          <dgm:bulletEnabled val="1"/>
        </dgm:presLayoutVars>
      </dgm:prSet>
      <dgm:spPr/>
    </dgm:pt>
    <dgm:pt modelId="{DAAB3875-7F6E-427A-A78F-0307FBE27576}" type="pres">
      <dgm:prSet presAssocID="{6E9B1F97-43B3-42AD-AE89-37CAC791B5A0}" presName="sibTrans" presStyleLbl="sibTrans2D1" presStyleIdx="0" presStyleCnt="3"/>
      <dgm:spPr/>
    </dgm:pt>
    <dgm:pt modelId="{1F94B0F5-979F-4961-A6D5-4EAC619F4142}" type="pres">
      <dgm:prSet presAssocID="{6E9B1F97-43B3-42AD-AE89-37CAC791B5A0}" presName="connTx" presStyleLbl="sibTrans2D1" presStyleIdx="0" presStyleCnt="3"/>
      <dgm:spPr/>
    </dgm:pt>
    <dgm:pt modelId="{C8482644-2C69-4B28-995E-C24DB90BAAAA}" type="pres">
      <dgm:prSet presAssocID="{3527DFF0-F513-4DAE-919F-F93EE3CD2B89}" presName="composite" presStyleCnt="0"/>
      <dgm:spPr/>
    </dgm:pt>
    <dgm:pt modelId="{295AAD3A-12C0-4862-8144-E671E0DBFE19}" type="pres">
      <dgm:prSet presAssocID="{3527DFF0-F513-4DAE-919F-F93EE3CD2B89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F163D93-F0A6-4BEE-A98F-406472A78EAE}" type="pres">
      <dgm:prSet presAssocID="{3527DFF0-F513-4DAE-919F-F93EE3CD2B89}" presName="parSh" presStyleLbl="node1" presStyleIdx="1" presStyleCnt="4"/>
      <dgm:spPr/>
    </dgm:pt>
    <dgm:pt modelId="{00A02033-81F3-4245-A757-93C6E7D96665}" type="pres">
      <dgm:prSet presAssocID="{3527DFF0-F513-4DAE-919F-F93EE3CD2B89}" presName="desTx" presStyleLbl="fgAcc1" presStyleIdx="1" presStyleCnt="4">
        <dgm:presLayoutVars>
          <dgm:bulletEnabled val="1"/>
        </dgm:presLayoutVars>
      </dgm:prSet>
      <dgm:spPr/>
    </dgm:pt>
    <dgm:pt modelId="{44519134-99FD-4F40-90C5-8D282B283078}" type="pres">
      <dgm:prSet presAssocID="{323E67DE-8028-44AF-A8B2-26A2E9BACFE4}" presName="sibTrans" presStyleLbl="sibTrans2D1" presStyleIdx="1" presStyleCnt="3"/>
      <dgm:spPr/>
    </dgm:pt>
    <dgm:pt modelId="{46AEBA02-9DDB-4532-A9C1-656057C1EDCE}" type="pres">
      <dgm:prSet presAssocID="{323E67DE-8028-44AF-A8B2-26A2E9BACFE4}" presName="connTx" presStyleLbl="sibTrans2D1" presStyleIdx="1" presStyleCnt="3"/>
      <dgm:spPr/>
    </dgm:pt>
    <dgm:pt modelId="{F73BEDA7-C52A-4FC9-9BE8-8A8789F2E387}" type="pres">
      <dgm:prSet presAssocID="{22C7E012-8E68-4259-84F8-8136E8383AF1}" presName="composite" presStyleCnt="0"/>
      <dgm:spPr/>
    </dgm:pt>
    <dgm:pt modelId="{02437026-6FDC-4F18-85AF-EF96958ED7A2}" type="pres">
      <dgm:prSet presAssocID="{22C7E012-8E68-4259-84F8-8136E8383AF1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4C104A8-2946-4F0B-9E65-B580111BD288}" type="pres">
      <dgm:prSet presAssocID="{22C7E012-8E68-4259-84F8-8136E8383AF1}" presName="parSh" presStyleLbl="node1" presStyleIdx="2" presStyleCnt="4"/>
      <dgm:spPr/>
    </dgm:pt>
    <dgm:pt modelId="{759D7E48-4184-45F5-B8EC-26AEE2C43B15}" type="pres">
      <dgm:prSet presAssocID="{22C7E012-8E68-4259-84F8-8136E8383AF1}" presName="desTx" presStyleLbl="fgAcc1" presStyleIdx="2" presStyleCnt="4">
        <dgm:presLayoutVars>
          <dgm:bulletEnabled val="1"/>
        </dgm:presLayoutVars>
      </dgm:prSet>
      <dgm:spPr/>
    </dgm:pt>
    <dgm:pt modelId="{4251884D-A25E-4480-8069-8AB222F09CB5}" type="pres">
      <dgm:prSet presAssocID="{947C93F2-8E3A-4CD5-AF99-236F43ACE0CE}" presName="sibTrans" presStyleLbl="sibTrans2D1" presStyleIdx="2" presStyleCnt="3"/>
      <dgm:spPr/>
    </dgm:pt>
    <dgm:pt modelId="{D224060A-C88A-493A-8702-E9AD73CA10FB}" type="pres">
      <dgm:prSet presAssocID="{947C93F2-8E3A-4CD5-AF99-236F43ACE0CE}" presName="connTx" presStyleLbl="sibTrans2D1" presStyleIdx="2" presStyleCnt="3"/>
      <dgm:spPr/>
    </dgm:pt>
    <dgm:pt modelId="{520D575E-D22C-4E04-BE13-B06AA44CD031}" type="pres">
      <dgm:prSet presAssocID="{073CBA52-34CB-470F-B8C8-BEB86381E1F0}" presName="composite" presStyleCnt="0"/>
      <dgm:spPr/>
    </dgm:pt>
    <dgm:pt modelId="{F7E54C80-5213-4D49-933A-F0E11C27E932}" type="pres">
      <dgm:prSet presAssocID="{073CBA52-34CB-470F-B8C8-BEB86381E1F0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759E5FE-7B85-4C67-B657-679542A559CF}" type="pres">
      <dgm:prSet presAssocID="{073CBA52-34CB-470F-B8C8-BEB86381E1F0}" presName="parSh" presStyleLbl="node1" presStyleIdx="3" presStyleCnt="4"/>
      <dgm:spPr/>
    </dgm:pt>
    <dgm:pt modelId="{8B00F970-2DC4-4AA2-957A-AC7AF1C8879A}" type="pres">
      <dgm:prSet presAssocID="{073CBA52-34CB-470F-B8C8-BEB86381E1F0}" presName="desTx" presStyleLbl="fgAcc1" presStyleIdx="3" presStyleCnt="4">
        <dgm:presLayoutVars>
          <dgm:bulletEnabled val="1"/>
        </dgm:presLayoutVars>
      </dgm:prSet>
      <dgm:spPr/>
    </dgm:pt>
  </dgm:ptLst>
  <dgm:cxnLst>
    <dgm:cxn modelId="{D56E7002-D300-4B41-AD26-C84EE13316E6}" type="presOf" srcId="{3C0C507D-6DD0-40E3-955D-B072B4025FAD}" destId="{8B00F970-2DC4-4AA2-957A-AC7AF1C8879A}" srcOrd="0" destOrd="1" presId="urn:microsoft.com/office/officeart/2005/8/layout/process3"/>
    <dgm:cxn modelId="{172B5802-ED79-45E9-B50F-E3FF58D59479}" srcId="{3527DFF0-F513-4DAE-919F-F93EE3CD2B89}" destId="{B08F88D8-59AA-41BC-A5FC-B18B7C8CE494}" srcOrd="3" destOrd="0" parTransId="{D1B12B2E-BDE1-487F-AB82-F4550936E836}" sibTransId="{44076C3A-6928-4DE4-8947-3AA00B27A99D}"/>
    <dgm:cxn modelId="{F9C1C604-9C3E-4330-87F4-DE46C6337D0D}" srcId="{12A74D92-2B97-4312-A950-9FCF66562973}" destId="{B16299F9-158E-4FFE-9E3E-317B2106E612}" srcOrd="1" destOrd="0" parTransId="{4D578663-0391-4DF1-A9EC-CCDF78506D38}" sibTransId="{2F229794-8026-436B-90E3-EDDD0336AC74}"/>
    <dgm:cxn modelId="{AC025207-550A-46A5-9929-FF901DF92EEE}" type="presOf" srcId="{B16299F9-158E-4FFE-9E3E-317B2106E612}" destId="{5661D1EB-B0F6-4A44-9FA9-FABEC3562893}" srcOrd="0" destOrd="2" presId="urn:microsoft.com/office/officeart/2005/8/layout/process3"/>
    <dgm:cxn modelId="{D3945707-8442-4B78-B446-474836D459FC}" srcId="{073CBA52-34CB-470F-B8C8-BEB86381E1F0}" destId="{4273BDF0-0A83-4776-B9BE-2DE814DF3FC4}" srcOrd="7" destOrd="0" parTransId="{9F29C702-5C1E-405F-91AB-706EB99EC6E7}" sibTransId="{A1688435-3E19-45A2-BCF3-AC88790BE057}"/>
    <dgm:cxn modelId="{C4889E0C-7D07-45E9-B9E1-5E596F8E1D0B}" type="presOf" srcId="{3527DFF0-F513-4DAE-919F-F93EE3CD2B89}" destId="{295AAD3A-12C0-4862-8144-E671E0DBFE19}" srcOrd="0" destOrd="0" presId="urn:microsoft.com/office/officeart/2005/8/layout/process3"/>
    <dgm:cxn modelId="{91D7E813-B0FC-4077-8F20-D17D74DD9970}" srcId="{3527DFF0-F513-4DAE-919F-F93EE3CD2B89}" destId="{FDED55DC-293A-418D-B4F9-49B47FAF6A1B}" srcOrd="2" destOrd="0" parTransId="{378701A8-6247-451E-B38A-9943617BA2B3}" sibTransId="{36D30DEF-ACA9-4D25-ACD6-AE662EB02E8A}"/>
    <dgm:cxn modelId="{8390171C-1A54-426B-B6F6-A6DAA6A0A415}" type="presOf" srcId="{073CBA52-34CB-470F-B8C8-BEB86381E1F0}" destId="{3759E5FE-7B85-4C67-B657-679542A559CF}" srcOrd="1" destOrd="0" presId="urn:microsoft.com/office/officeart/2005/8/layout/process3"/>
    <dgm:cxn modelId="{4487461C-BE5C-415F-8DBC-0D0B076B495D}" type="presOf" srcId="{99B403AE-4471-4502-956C-C695A8F47E15}" destId="{00A02033-81F3-4245-A757-93C6E7D96665}" srcOrd="0" destOrd="6" presId="urn:microsoft.com/office/officeart/2005/8/layout/process3"/>
    <dgm:cxn modelId="{6A1D1E1F-F638-4685-A3BE-0D35D8CF15FA}" srcId="{073CBA52-34CB-470F-B8C8-BEB86381E1F0}" destId="{264EAF89-B672-435A-B637-BBE8DEDA5806}" srcOrd="3" destOrd="0" parTransId="{3920F69F-AE87-475A-A888-E8850CF3D078}" sibTransId="{6A3B8E37-D4CF-4CCA-AF4A-6467FE2C3221}"/>
    <dgm:cxn modelId="{480E3B28-9EAC-49DD-983E-66EEE4E458F2}" type="presOf" srcId="{947C93F2-8E3A-4CD5-AF99-236F43ACE0CE}" destId="{D224060A-C88A-493A-8702-E9AD73CA10FB}" srcOrd="1" destOrd="0" presId="urn:microsoft.com/office/officeart/2005/8/layout/process3"/>
    <dgm:cxn modelId="{85623329-37C6-477D-9CD4-FBB8C3273270}" type="presOf" srcId="{DE7CDF23-79C2-42AF-8949-B81A3FB429BE}" destId="{5661D1EB-B0F6-4A44-9FA9-FABEC3562893}" srcOrd="0" destOrd="4" presId="urn:microsoft.com/office/officeart/2005/8/layout/process3"/>
    <dgm:cxn modelId="{28575B2B-5B77-4900-92A2-2194EEECAFAA}" type="presOf" srcId="{1CC30267-8626-4E90-B89E-E2FF064D955B}" destId="{8B00F970-2DC4-4AA2-957A-AC7AF1C8879A}" srcOrd="0" destOrd="6" presId="urn:microsoft.com/office/officeart/2005/8/layout/process3"/>
    <dgm:cxn modelId="{83BE102D-6413-4BBC-87C3-B1F959BD4318}" type="presOf" srcId="{38DB7054-8270-4CB8-BA14-4F68E0E64F64}" destId="{00A02033-81F3-4245-A757-93C6E7D96665}" srcOrd="0" destOrd="4" presId="urn:microsoft.com/office/officeart/2005/8/layout/process3"/>
    <dgm:cxn modelId="{22744C3B-C18D-4633-972E-566110790422}" srcId="{22C7E012-8E68-4259-84F8-8136E8383AF1}" destId="{E756B434-40F0-4CBB-8198-225E7AAF3CBC}" srcOrd="3" destOrd="0" parTransId="{CA41CAA0-7683-4E1E-BF2E-EFB8D4881DD6}" sibTransId="{E85F54B7-A1CF-432B-B444-12E61CB38B7F}"/>
    <dgm:cxn modelId="{FE3F3A40-7371-4D82-B082-F1C586E8D5E1}" srcId="{23020086-9553-4A8C-9C4D-AD1FA7389ED7}" destId="{12A74D92-2B97-4312-A950-9FCF66562973}" srcOrd="0" destOrd="0" parTransId="{A0BE34A0-36A7-4340-9F11-DA505FF1B6F5}" sibTransId="{1095D3FB-480A-43C8-88F9-43AB1F5A01DA}"/>
    <dgm:cxn modelId="{AC8BBC5F-B49C-4261-B793-87E468353740}" type="presOf" srcId="{C8CD6D67-EB8F-41AD-AFFB-9A81918F98B7}" destId="{8B00F970-2DC4-4AA2-957A-AC7AF1C8879A}" srcOrd="0" destOrd="0" presId="urn:microsoft.com/office/officeart/2005/8/layout/process3"/>
    <dgm:cxn modelId="{6619AA60-4327-4B56-BA5B-20E7BED04A56}" srcId="{3527DFF0-F513-4DAE-919F-F93EE3CD2B89}" destId="{0691F2E6-1987-4947-9E30-E6BF53DC4F5A}" srcOrd="0" destOrd="0" parTransId="{FBBFAA4C-1EF5-4BAE-BF1E-C775CAF91C4B}" sibTransId="{C9B7A731-5E5A-48CC-BC12-67C075AF308D}"/>
    <dgm:cxn modelId="{0A5D9241-6A70-4991-8F4E-452BF0461992}" type="presOf" srcId="{8D1853E5-7C5B-4EF8-86CB-89BD3F771D68}" destId="{5661D1EB-B0F6-4A44-9FA9-FABEC3562893}" srcOrd="0" destOrd="1" presId="urn:microsoft.com/office/officeart/2005/8/layout/process3"/>
    <dgm:cxn modelId="{9A7ACE61-C7EF-4627-B469-0544C91727DB}" type="presOf" srcId="{23020086-9553-4A8C-9C4D-AD1FA7389ED7}" destId="{54B87732-E94A-4FC0-B1C7-490714196301}" srcOrd="0" destOrd="0" presId="urn:microsoft.com/office/officeart/2005/8/layout/process3"/>
    <dgm:cxn modelId="{AB6B0B47-2C08-45B3-AAE7-C7C1B4376F04}" srcId="{073CBA52-34CB-470F-B8C8-BEB86381E1F0}" destId="{1CC30267-8626-4E90-B89E-E2FF064D955B}" srcOrd="6" destOrd="0" parTransId="{2419B3F3-E4E1-4C1A-A9E1-B466DFBFEF90}" sibTransId="{B9E977AA-2E76-4F26-8B7A-03E2321BA253}"/>
    <dgm:cxn modelId="{909E6B47-8F70-4583-88B3-AD4A6C20E061}" type="presOf" srcId="{94A16C1B-121F-462B-B691-69A7EB0362E8}" destId="{759D7E48-4184-45F5-B8EC-26AEE2C43B15}" srcOrd="0" destOrd="4" presId="urn:microsoft.com/office/officeart/2005/8/layout/process3"/>
    <dgm:cxn modelId="{75369867-7F1D-40B1-9ED3-108656D8B44C}" srcId="{3527DFF0-F513-4DAE-919F-F93EE3CD2B89}" destId="{E7C56915-3935-43BE-BBD0-995B852E84E0}" srcOrd="5" destOrd="0" parTransId="{B55F43EE-2B27-4E46-BD8B-0E0B6A376B03}" sibTransId="{0DB320A8-9771-4688-BA10-4D66465AEC0A}"/>
    <dgm:cxn modelId="{202CB348-3150-4FA4-A888-B0CE08DC3EDC}" type="presOf" srcId="{0C81C0EE-2D84-469C-AD80-B4853AEE1153}" destId="{759D7E48-4184-45F5-B8EC-26AEE2C43B15}" srcOrd="0" destOrd="5" presId="urn:microsoft.com/office/officeart/2005/8/layout/process3"/>
    <dgm:cxn modelId="{23D9664C-D98A-474F-A785-38FA6179C9D1}" srcId="{3527DFF0-F513-4DAE-919F-F93EE3CD2B89}" destId="{38DB7054-8270-4CB8-BA14-4F68E0E64F64}" srcOrd="4" destOrd="0" parTransId="{799B0CA0-F39C-4E99-9A26-2DB3FFE2FB95}" sibTransId="{20E08B14-1AB5-4623-BE57-C390398D2B71}"/>
    <dgm:cxn modelId="{6B6B774D-A4C3-4430-B9A4-F26BC68B2C89}" type="presOf" srcId="{23020086-9553-4A8C-9C4D-AD1FA7389ED7}" destId="{2EF0EB8F-EC81-461C-B90F-5714281AE424}" srcOrd="1" destOrd="0" presId="urn:microsoft.com/office/officeart/2005/8/layout/process3"/>
    <dgm:cxn modelId="{8EE4066E-B984-4C02-9ED1-AA5B24F21C70}" srcId="{22C7E012-8E68-4259-84F8-8136E8383AF1}" destId="{100D4432-3771-4C38-8EF6-3D4D981890F5}" srcOrd="2" destOrd="0" parTransId="{AC5FAD6D-59A4-4201-AF8C-B43FEDC7A347}" sibTransId="{9715C234-AF3F-4444-A75C-B46EF945B76E}"/>
    <dgm:cxn modelId="{AD4B3C4E-B24C-4F46-AD6D-802B192E2632}" type="presOf" srcId="{478DCD51-A7AA-4D44-B857-5CA906127341}" destId="{5661D1EB-B0F6-4A44-9FA9-FABEC3562893}" srcOrd="0" destOrd="3" presId="urn:microsoft.com/office/officeart/2005/8/layout/process3"/>
    <dgm:cxn modelId="{6924A853-5146-4E9B-BE7D-7F24DF7EDA6F}" type="presOf" srcId="{22C7E012-8E68-4259-84F8-8136E8383AF1}" destId="{02437026-6FDC-4F18-85AF-EF96958ED7A2}" srcOrd="0" destOrd="0" presId="urn:microsoft.com/office/officeart/2005/8/layout/process3"/>
    <dgm:cxn modelId="{6B151D56-83F8-4B19-9F35-DB4952B66C9B}" srcId="{6EA9E1B3-6A33-42DF-B8F1-2548006904DB}" destId="{23020086-9553-4A8C-9C4D-AD1FA7389ED7}" srcOrd="0" destOrd="0" parTransId="{A0DF00FE-4B9C-402A-BFEB-005D6A363D68}" sibTransId="{6E9B1F97-43B3-42AD-AE89-37CAC791B5A0}"/>
    <dgm:cxn modelId="{A1BD0757-FE71-4B86-847E-7E4559BAAD41}" type="presOf" srcId="{22C7E012-8E68-4259-84F8-8136E8383AF1}" destId="{64C104A8-2946-4F0B-9E65-B580111BD288}" srcOrd="1" destOrd="0" presId="urn:microsoft.com/office/officeart/2005/8/layout/process3"/>
    <dgm:cxn modelId="{E4618D57-5397-4C45-BDD5-BA2496B6ECF5}" type="presOf" srcId="{6E9B1F97-43B3-42AD-AE89-37CAC791B5A0}" destId="{DAAB3875-7F6E-427A-A78F-0307FBE27576}" srcOrd="0" destOrd="0" presId="urn:microsoft.com/office/officeart/2005/8/layout/process3"/>
    <dgm:cxn modelId="{F5318358-06DC-4716-A8D4-E66F2751C556}" type="presOf" srcId="{0691F2E6-1987-4947-9E30-E6BF53DC4F5A}" destId="{00A02033-81F3-4245-A757-93C6E7D96665}" srcOrd="0" destOrd="0" presId="urn:microsoft.com/office/officeart/2005/8/layout/process3"/>
    <dgm:cxn modelId="{E9CCBF59-CE06-41E3-B3C2-E52452924D9B}" type="presOf" srcId="{B6FF5D24-A737-4453-8468-BA19E61695B1}" destId="{759D7E48-4184-45F5-B8EC-26AEE2C43B15}" srcOrd="0" destOrd="0" presId="urn:microsoft.com/office/officeart/2005/8/layout/process3"/>
    <dgm:cxn modelId="{3EFB345A-0619-4578-8F55-3025A292A119}" type="presOf" srcId="{12A74D92-2B97-4312-A950-9FCF66562973}" destId="{5661D1EB-B0F6-4A44-9FA9-FABEC3562893}" srcOrd="0" destOrd="0" presId="urn:microsoft.com/office/officeart/2005/8/layout/process3"/>
    <dgm:cxn modelId="{BE12377C-B9A2-44B4-B741-CCAD71A82ECC}" srcId="{6EA9E1B3-6A33-42DF-B8F1-2548006904DB}" destId="{073CBA52-34CB-470F-B8C8-BEB86381E1F0}" srcOrd="3" destOrd="0" parTransId="{0171C546-AD59-42DF-8DF1-020B0FBC9F4B}" sibTransId="{C2F8D1B6-5CDA-40A7-BA75-DA1283E9A10E}"/>
    <dgm:cxn modelId="{4611457E-F029-4228-BFBA-9BFFADFD6C83}" type="presOf" srcId="{E7C56915-3935-43BE-BBD0-995B852E84E0}" destId="{00A02033-81F3-4245-A757-93C6E7D96665}" srcOrd="0" destOrd="5" presId="urn:microsoft.com/office/officeart/2005/8/layout/process3"/>
    <dgm:cxn modelId="{58E1EC82-A7C0-4477-AC7C-E2093ED6574D}" srcId="{23020086-9553-4A8C-9C4D-AD1FA7389ED7}" destId="{478DCD51-A7AA-4D44-B857-5CA906127341}" srcOrd="1" destOrd="0" parTransId="{DC891785-A5D8-417D-BEE7-EAB70FA1AFDD}" sibTransId="{0C92FA26-8BBB-491A-973C-4EC9B2482C55}"/>
    <dgm:cxn modelId="{75F93383-4A4A-4AE3-AD27-AFBF5BEB67D6}" srcId="{073CBA52-34CB-470F-B8C8-BEB86381E1F0}" destId="{3F2DCCC0-4971-40D8-8B72-5690FCF0F11D}" srcOrd="8" destOrd="0" parTransId="{537AE864-6E79-4047-9E0A-9B1913491E9A}" sibTransId="{51B39AE8-5C84-43A0-A732-FF4373580DCE}"/>
    <dgm:cxn modelId="{D7B76185-A3D2-4266-8C8E-00D594C2736E}" srcId="{22C7E012-8E68-4259-84F8-8136E8383AF1}" destId="{6330690D-47F3-4E33-A494-1B11FF52DBA0}" srcOrd="1" destOrd="0" parTransId="{DF0C44BC-CE73-4D48-B327-3884BDFFA395}" sibTransId="{B443CFBF-212C-4E33-83FE-F17BABE8A078}"/>
    <dgm:cxn modelId="{DF303989-197F-4E42-BF3C-46164B9ABE45}" type="presOf" srcId="{122DBF6F-7EDF-455E-9688-51AEBC856391}" destId="{8B00F970-2DC4-4AA2-957A-AC7AF1C8879A}" srcOrd="0" destOrd="4" presId="urn:microsoft.com/office/officeart/2005/8/layout/process3"/>
    <dgm:cxn modelId="{15E42A8D-A42B-4B3C-B2E2-2DA507ED4493}" type="presOf" srcId="{B08F88D8-59AA-41BC-A5FC-B18B7C8CE494}" destId="{00A02033-81F3-4245-A757-93C6E7D96665}" srcOrd="0" destOrd="3" presId="urn:microsoft.com/office/officeart/2005/8/layout/process3"/>
    <dgm:cxn modelId="{1210FF92-7D30-43A3-A7BC-F3796CD5D317}" type="presOf" srcId="{7C2A6C0C-4F28-40F0-919F-578FA7E0E294}" destId="{5661D1EB-B0F6-4A44-9FA9-FABEC3562893}" srcOrd="0" destOrd="5" presId="urn:microsoft.com/office/officeart/2005/8/layout/process3"/>
    <dgm:cxn modelId="{60881699-44C9-4536-A79C-FAC3A100EAD2}" type="presOf" srcId="{3527DFF0-F513-4DAE-919F-F93EE3CD2B89}" destId="{CF163D93-F0A6-4BEE-A98F-406472A78EAE}" srcOrd="1" destOrd="0" presId="urn:microsoft.com/office/officeart/2005/8/layout/process3"/>
    <dgm:cxn modelId="{6EF7A099-FD41-4F5B-B317-EEEA331656C1}" srcId="{073CBA52-34CB-470F-B8C8-BEB86381E1F0}" destId="{268F80CC-5BF4-485D-9EA8-A8E13192818F}" srcOrd="2" destOrd="0" parTransId="{E2485D2B-9943-4E81-84A2-E7D10A3050E5}" sibTransId="{308C23CC-993D-4DC1-A0E4-B27E07CB9EC0}"/>
    <dgm:cxn modelId="{574A839C-5271-4DEB-ACFD-751255527B35}" srcId="{6EA9E1B3-6A33-42DF-B8F1-2548006904DB}" destId="{3527DFF0-F513-4DAE-919F-F93EE3CD2B89}" srcOrd="1" destOrd="0" parTransId="{0E929055-F10A-4E9F-B610-D4538D94DEF5}" sibTransId="{323E67DE-8028-44AF-A8B2-26A2E9BACFE4}"/>
    <dgm:cxn modelId="{82EB909D-3CFD-4A28-A63F-34844CDA0584}" type="presOf" srcId="{3F2DCCC0-4971-40D8-8B72-5690FCF0F11D}" destId="{8B00F970-2DC4-4AA2-957A-AC7AF1C8879A}" srcOrd="0" destOrd="8" presId="urn:microsoft.com/office/officeart/2005/8/layout/process3"/>
    <dgm:cxn modelId="{82C9399E-9AF5-4DE3-9AB9-87E95920ADE9}" srcId="{073CBA52-34CB-470F-B8C8-BEB86381E1F0}" destId="{122DBF6F-7EDF-455E-9688-51AEBC856391}" srcOrd="4" destOrd="0" parTransId="{D672819A-FF08-45E0-B1C9-D3FAD9AC1680}" sibTransId="{56F5A24D-439A-4419-B550-00959FE839E4}"/>
    <dgm:cxn modelId="{989D25A2-8EA6-4861-BB2F-474BCB9B0CD3}" type="presOf" srcId="{073CBA52-34CB-470F-B8C8-BEB86381E1F0}" destId="{F7E54C80-5213-4D49-933A-F0E11C27E932}" srcOrd="0" destOrd="0" presId="urn:microsoft.com/office/officeart/2005/8/layout/process3"/>
    <dgm:cxn modelId="{599C99A5-147C-4F18-8910-AB339B12B98B}" type="presOf" srcId="{E756B434-40F0-4CBB-8198-225E7AAF3CBC}" destId="{759D7E48-4184-45F5-B8EC-26AEE2C43B15}" srcOrd="0" destOrd="3" presId="urn:microsoft.com/office/officeart/2005/8/layout/process3"/>
    <dgm:cxn modelId="{D02658A7-DD43-454B-90AD-5CCA05C78BCA}" type="presOf" srcId="{264EAF89-B672-435A-B637-BBE8DEDA5806}" destId="{8B00F970-2DC4-4AA2-957A-AC7AF1C8879A}" srcOrd="0" destOrd="3" presId="urn:microsoft.com/office/officeart/2005/8/layout/process3"/>
    <dgm:cxn modelId="{172CC3AB-4037-48D4-8832-B4FEC099961D}" type="presOf" srcId="{4273BDF0-0A83-4776-B9BE-2DE814DF3FC4}" destId="{8B00F970-2DC4-4AA2-957A-AC7AF1C8879A}" srcOrd="0" destOrd="7" presId="urn:microsoft.com/office/officeart/2005/8/layout/process3"/>
    <dgm:cxn modelId="{04A9D8AB-F84D-4BF8-A6CA-9135202A2F35}" type="presOf" srcId="{6E9B1F97-43B3-42AD-AE89-37CAC791B5A0}" destId="{1F94B0F5-979F-4961-A6D5-4EAC619F4142}" srcOrd="1" destOrd="0" presId="urn:microsoft.com/office/officeart/2005/8/layout/process3"/>
    <dgm:cxn modelId="{E89DBAB2-13F4-410B-81D6-86E5B5D63129}" srcId="{22C7E012-8E68-4259-84F8-8136E8383AF1}" destId="{94A16C1B-121F-462B-B691-69A7EB0362E8}" srcOrd="4" destOrd="0" parTransId="{FFE23528-D883-4CCE-ADC9-44DE1B9E53D6}" sibTransId="{28AC9729-CA29-4B4B-B6E1-0D5BDA1DE9C2}"/>
    <dgm:cxn modelId="{256036B4-3CC0-46A8-8223-35812ED502C2}" srcId="{478DCD51-A7AA-4D44-B857-5CA906127341}" destId="{DE7CDF23-79C2-42AF-8949-B81A3FB429BE}" srcOrd="0" destOrd="0" parTransId="{4303036B-A170-4594-995B-B165E458103D}" sibTransId="{AC2EF774-7EFA-46C5-BE60-11799DD8CBCE}"/>
    <dgm:cxn modelId="{EFBEA2B9-5642-4C49-A5FA-C643D0028FA3}" srcId="{073CBA52-34CB-470F-B8C8-BEB86381E1F0}" destId="{3C0C507D-6DD0-40E3-955D-B072B4025FAD}" srcOrd="1" destOrd="0" parTransId="{6C37E0CD-1A95-418F-B967-68407C1DC13C}" sibTransId="{4705A6AA-5F18-4AF5-9BFB-4A24CD608CB6}"/>
    <dgm:cxn modelId="{7B0739BB-A56A-4AC5-AAA5-633C0906784C}" srcId="{22C7E012-8E68-4259-84F8-8136E8383AF1}" destId="{0C81C0EE-2D84-469C-AD80-B4853AEE1153}" srcOrd="5" destOrd="0" parTransId="{E597BDBF-9E34-4597-83DB-613D1E6A8E1C}" sibTransId="{4FE13314-25F3-4802-9A15-DCFD48AB6738}"/>
    <dgm:cxn modelId="{1CB7B7C1-D674-4FD3-B8B4-C6B9F1F8C46D}" type="presOf" srcId="{268F80CC-5BF4-485D-9EA8-A8E13192818F}" destId="{8B00F970-2DC4-4AA2-957A-AC7AF1C8879A}" srcOrd="0" destOrd="2" presId="urn:microsoft.com/office/officeart/2005/8/layout/process3"/>
    <dgm:cxn modelId="{5C2754C3-DEA7-4B75-B843-D0D72CDB5A7C}" type="presOf" srcId="{947C93F2-8E3A-4CD5-AF99-236F43ACE0CE}" destId="{4251884D-A25E-4480-8069-8AB222F09CB5}" srcOrd="0" destOrd="0" presId="urn:microsoft.com/office/officeart/2005/8/layout/process3"/>
    <dgm:cxn modelId="{7E110CC6-DE0C-4AE5-9858-429A317D309A}" srcId="{3527DFF0-F513-4DAE-919F-F93EE3CD2B89}" destId="{99B403AE-4471-4502-956C-C695A8F47E15}" srcOrd="6" destOrd="0" parTransId="{65D098C3-FC41-4806-96C6-C8AE9BC60334}" sibTransId="{60C18720-E903-437C-9C4E-4F2DDA9461AD}"/>
    <dgm:cxn modelId="{A28A62C9-FF7B-4DE3-8807-4AD205D4E9E3}" type="presOf" srcId="{FDED55DC-293A-418D-B4F9-49B47FAF6A1B}" destId="{00A02033-81F3-4245-A757-93C6E7D96665}" srcOrd="0" destOrd="2" presId="urn:microsoft.com/office/officeart/2005/8/layout/process3"/>
    <dgm:cxn modelId="{41BF22CA-5E3F-4D71-BC42-4876985D5080}" srcId="{12A74D92-2B97-4312-A950-9FCF66562973}" destId="{8D1853E5-7C5B-4EF8-86CB-89BD3F771D68}" srcOrd="0" destOrd="0" parTransId="{9EF1FBE8-B39A-4479-AFBB-FBC889E2EC6F}" sibTransId="{7FC92B55-E716-4BB0-AE09-25292BF01FD5}"/>
    <dgm:cxn modelId="{B3538DCC-C32E-41BF-A314-50FCCF9B729D}" srcId="{073CBA52-34CB-470F-B8C8-BEB86381E1F0}" destId="{C8CD6D67-EB8F-41AD-AFFB-9A81918F98B7}" srcOrd="0" destOrd="0" parTransId="{BFFE57BA-EAA0-4D9C-B083-6BF6836A8008}" sibTransId="{26BF76A4-B476-494E-9B99-98E4A54AF275}"/>
    <dgm:cxn modelId="{5793DDCF-B6F4-4565-BC51-40A70238895B}" type="presOf" srcId="{6EA9E1B3-6A33-42DF-B8F1-2548006904DB}" destId="{A5BC4D5D-FB17-4AC8-98FF-06F042A4DEA5}" srcOrd="0" destOrd="0" presId="urn:microsoft.com/office/officeart/2005/8/layout/process3"/>
    <dgm:cxn modelId="{2BC2C7D2-E80B-4B2E-BAF8-56872B938FCE}" type="presOf" srcId="{323E67DE-8028-44AF-A8B2-26A2E9BACFE4}" destId="{46AEBA02-9DDB-4532-A9C1-656057C1EDCE}" srcOrd="1" destOrd="0" presId="urn:microsoft.com/office/officeart/2005/8/layout/process3"/>
    <dgm:cxn modelId="{AFFD02DD-264C-42AB-A33D-84E035A3D62F}" srcId="{073CBA52-34CB-470F-B8C8-BEB86381E1F0}" destId="{D2293F2E-BA10-4C7E-8701-B2CA81018E13}" srcOrd="5" destOrd="0" parTransId="{14F4F1F0-1EDA-4956-AD6C-ECFD5C343A55}" sibTransId="{992FA616-A9A5-487E-9345-E98E67D0EBEB}"/>
    <dgm:cxn modelId="{8DFDB1DD-9280-4DA9-9647-448AA6B08715}" type="presOf" srcId="{323E67DE-8028-44AF-A8B2-26A2E9BACFE4}" destId="{44519134-99FD-4F40-90C5-8D282B283078}" srcOrd="0" destOrd="0" presId="urn:microsoft.com/office/officeart/2005/8/layout/process3"/>
    <dgm:cxn modelId="{CD4F7AE2-C86B-47D4-8CF5-13280A812DB4}" type="presOf" srcId="{100D4432-3771-4C38-8EF6-3D4D981890F5}" destId="{759D7E48-4184-45F5-B8EC-26AEE2C43B15}" srcOrd="0" destOrd="2" presId="urn:microsoft.com/office/officeart/2005/8/layout/process3"/>
    <dgm:cxn modelId="{468A48E3-F5FA-4158-A62D-1607E9A72666}" srcId="{23020086-9553-4A8C-9C4D-AD1FA7389ED7}" destId="{7C2A6C0C-4F28-40F0-919F-578FA7E0E294}" srcOrd="2" destOrd="0" parTransId="{587C8D59-3535-4596-80DF-890E88EA4AC8}" sibTransId="{13991CA0-6AB6-49A1-ABFC-B0E2C6522944}"/>
    <dgm:cxn modelId="{647A94E3-26F5-4BE3-9188-A059F7D40ABA}" type="presOf" srcId="{FE399BCB-CF7F-4B37-B757-0C95F661DA9F}" destId="{00A02033-81F3-4245-A757-93C6E7D96665}" srcOrd="0" destOrd="1" presId="urn:microsoft.com/office/officeart/2005/8/layout/process3"/>
    <dgm:cxn modelId="{4278D8E5-AE9A-4E65-8B24-7AE1559930C0}" srcId="{6EA9E1B3-6A33-42DF-B8F1-2548006904DB}" destId="{22C7E012-8E68-4259-84F8-8136E8383AF1}" srcOrd="2" destOrd="0" parTransId="{B127462E-AA53-48F0-BFA6-156DE3B10A03}" sibTransId="{947C93F2-8E3A-4CD5-AF99-236F43ACE0CE}"/>
    <dgm:cxn modelId="{426605F5-5C9E-4331-9A5B-C291A0AB6ABC}" type="presOf" srcId="{6330690D-47F3-4E33-A494-1B11FF52DBA0}" destId="{759D7E48-4184-45F5-B8EC-26AEE2C43B15}" srcOrd="0" destOrd="1" presId="urn:microsoft.com/office/officeart/2005/8/layout/process3"/>
    <dgm:cxn modelId="{3B3941FA-81D8-4979-AA2A-5C5F756B65DB}" srcId="{3527DFF0-F513-4DAE-919F-F93EE3CD2B89}" destId="{FE399BCB-CF7F-4B37-B757-0C95F661DA9F}" srcOrd="1" destOrd="0" parTransId="{A38D84C8-FE59-4476-91DA-710C1947C8CA}" sibTransId="{628CB324-D81D-488C-B18A-A81D555FA1A8}"/>
    <dgm:cxn modelId="{516486FB-A977-4228-9A68-FE93AB4A241E}" srcId="{22C7E012-8E68-4259-84F8-8136E8383AF1}" destId="{B6FF5D24-A737-4453-8468-BA19E61695B1}" srcOrd="0" destOrd="0" parTransId="{EBEDB62A-690D-4190-95B1-3F38D9EB3B50}" sibTransId="{09D7397D-E778-43F9-B234-1583D4BB7FEC}"/>
    <dgm:cxn modelId="{137AB6FF-5A64-4FE5-A388-4DFB39FB666C}" type="presOf" srcId="{D2293F2E-BA10-4C7E-8701-B2CA81018E13}" destId="{8B00F970-2DC4-4AA2-957A-AC7AF1C8879A}" srcOrd="0" destOrd="5" presId="urn:microsoft.com/office/officeart/2005/8/layout/process3"/>
    <dgm:cxn modelId="{ECC9A99D-28FB-42EE-BB8A-44A08E5739ED}" type="presParOf" srcId="{A5BC4D5D-FB17-4AC8-98FF-06F042A4DEA5}" destId="{E5A01ACC-6178-4227-98F4-8C4EA9C3735F}" srcOrd="0" destOrd="0" presId="urn:microsoft.com/office/officeart/2005/8/layout/process3"/>
    <dgm:cxn modelId="{10E0A179-BD16-4E5A-9D3A-9EF559AB987D}" type="presParOf" srcId="{E5A01ACC-6178-4227-98F4-8C4EA9C3735F}" destId="{54B87732-E94A-4FC0-B1C7-490714196301}" srcOrd="0" destOrd="0" presId="urn:microsoft.com/office/officeart/2005/8/layout/process3"/>
    <dgm:cxn modelId="{8EA1981B-E606-4270-BDEA-3561DE5338C8}" type="presParOf" srcId="{E5A01ACC-6178-4227-98F4-8C4EA9C3735F}" destId="{2EF0EB8F-EC81-461C-B90F-5714281AE424}" srcOrd="1" destOrd="0" presId="urn:microsoft.com/office/officeart/2005/8/layout/process3"/>
    <dgm:cxn modelId="{0056BB08-FED8-436D-8822-4385680B2431}" type="presParOf" srcId="{E5A01ACC-6178-4227-98F4-8C4EA9C3735F}" destId="{5661D1EB-B0F6-4A44-9FA9-FABEC3562893}" srcOrd="2" destOrd="0" presId="urn:microsoft.com/office/officeart/2005/8/layout/process3"/>
    <dgm:cxn modelId="{B1DF495D-9926-4606-9D72-B978D4329805}" type="presParOf" srcId="{A5BC4D5D-FB17-4AC8-98FF-06F042A4DEA5}" destId="{DAAB3875-7F6E-427A-A78F-0307FBE27576}" srcOrd="1" destOrd="0" presId="urn:microsoft.com/office/officeart/2005/8/layout/process3"/>
    <dgm:cxn modelId="{ECC6E1DE-F547-4D14-B6E0-84F020C47EB5}" type="presParOf" srcId="{DAAB3875-7F6E-427A-A78F-0307FBE27576}" destId="{1F94B0F5-979F-4961-A6D5-4EAC619F4142}" srcOrd="0" destOrd="0" presId="urn:microsoft.com/office/officeart/2005/8/layout/process3"/>
    <dgm:cxn modelId="{AB464E4C-CB70-4E2F-AFA2-F36074CAA6F4}" type="presParOf" srcId="{A5BC4D5D-FB17-4AC8-98FF-06F042A4DEA5}" destId="{C8482644-2C69-4B28-995E-C24DB90BAAAA}" srcOrd="2" destOrd="0" presId="urn:microsoft.com/office/officeart/2005/8/layout/process3"/>
    <dgm:cxn modelId="{3F5D9D6D-A4B1-432B-889D-E389E7DF0EEB}" type="presParOf" srcId="{C8482644-2C69-4B28-995E-C24DB90BAAAA}" destId="{295AAD3A-12C0-4862-8144-E671E0DBFE19}" srcOrd="0" destOrd="0" presId="urn:microsoft.com/office/officeart/2005/8/layout/process3"/>
    <dgm:cxn modelId="{2E62AEEF-C6EB-4EAA-9F77-7F1016955A88}" type="presParOf" srcId="{C8482644-2C69-4B28-995E-C24DB90BAAAA}" destId="{CF163D93-F0A6-4BEE-A98F-406472A78EAE}" srcOrd="1" destOrd="0" presId="urn:microsoft.com/office/officeart/2005/8/layout/process3"/>
    <dgm:cxn modelId="{9B6900E8-A655-4691-9A3C-BAC9EE0E1E3B}" type="presParOf" srcId="{C8482644-2C69-4B28-995E-C24DB90BAAAA}" destId="{00A02033-81F3-4245-A757-93C6E7D96665}" srcOrd="2" destOrd="0" presId="urn:microsoft.com/office/officeart/2005/8/layout/process3"/>
    <dgm:cxn modelId="{E2578D05-26F4-4BC5-8F89-3D0BD7A3075F}" type="presParOf" srcId="{A5BC4D5D-FB17-4AC8-98FF-06F042A4DEA5}" destId="{44519134-99FD-4F40-90C5-8D282B283078}" srcOrd="3" destOrd="0" presId="urn:microsoft.com/office/officeart/2005/8/layout/process3"/>
    <dgm:cxn modelId="{AC50F27C-3E80-4A9E-8BD4-956A1DA5BEDA}" type="presParOf" srcId="{44519134-99FD-4F40-90C5-8D282B283078}" destId="{46AEBA02-9DDB-4532-A9C1-656057C1EDCE}" srcOrd="0" destOrd="0" presId="urn:microsoft.com/office/officeart/2005/8/layout/process3"/>
    <dgm:cxn modelId="{3B032D72-396A-4557-9AFA-08A22D409E3A}" type="presParOf" srcId="{A5BC4D5D-FB17-4AC8-98FF-06F042A4DEA5}" destId="{F73BEDA7-C52A-4FC9-9BE8-8A8789F2E387}" srcOrd="4" destOrd="0" presId="urn:microsoft.com/office/officeart/2005/8/layout/process3"/>
    <dgm:cxn modelId="{C8355693-A119-43E1-9688-DF9DE0505126}" type="presParOf" srcId="{F73BEDA7-C52A-4FC9-9BE8-8A8789F2E387}" destId="{02437026-6FDC-4F18-85AF-EF96958ED7A2}" srcOrd="0" destOrd="0" presId="urn:microsoft.com/office/officeart/2005/8/layout/process3"/>
    <dgm:cxn modelId="{E4ACC7E3-393A-4C43-BF40-DEA28E1CA77C}" type="presParOf" srcId="{F73BEDA7-C52A-4FC9-9BE8-8A8789F2E387}" destId="{64C104A8-2946-4F0B-9E65-B580111BD288}" srcOrd="1" destOrd="0" presId="urn:microsoft.com/office/officeart/2005/8/layout/process3"/>
    <dgm:cxn modelId="{ED4EB9B1-FF70-4764-938E-E59ECC4B92CE}" type="presParOf" srcId="{F73BEDA7-C52A-4FC9-9BE8-8A8789F2E387}" destId="{759D7E48-4184-45F5-B8EC-26AEE2C43B15}" srcOrd="2" destOrd="0" presId="urn:microsoft.com/office/officeart/2005/8/layout/process3"/>
    <dgm:cxn modelId="{862CA746-970A-4F10-A256-E2DBBDE6CA4F}" type="presParOf" srcId="{A5BC4D5D-FB17-4AC8-98FF-06F042A4DEA5}" destId="{4251884D-A25E-4480-8069-8AB222F09CB5}" srcOrd="5" destOrd="0" presId="urn:microsoft.com/office/officeart/2005/8/layout/process3"/>
    <dgm:cxn modelId="{3279BBE0-2F36-48BC-974E-0C7BB2AA1F1D}" type="presParOf" srcId="{4251884D-A25E-4480-8069-8AB222F09CB5}" destId="{D224060A-C88A-493A-8702-E9AD73CA10FB}" srcOrd="0" destOrd="0" presId="urn:microsoft.com/office/officeart/2005/8/layout/process3"/>
    <dgm:cxn modelId="{5DA9EE5F-04EE-4A55-B5A9-FDA0BC2D149C}" type="presParOf" srcId="{A5BC4D5D-FB17-4AC8-98FF-06F042A4DEA5}" destId="{520D575E-D22C-4E04-BE13-B06AA44CD031}" srcOrd="6" destOrd="0" presId="urn:microsoft.com/office/officeart/2005/8/layout/process3"/>
    <dgm:cxn modelId="{15BD16DB-2016-4DB0-A571-E763BAA52934}" type="presParOf" srcId="{520D575E-D22C-4E04-BE13-B06AA44CD031}" destId="{F7E54C80-5213-4D49-933A-F0E11C27E932}" srcOrd="0" destOrd="0" presId="urn:microsoft.com/office/officeart/2005/8/layout/process3"/>
    <dgm:cxn modelId="{6A3E6BDA-C2AD-4723-871D-8B8602F5D747}" type="presParOf" srcId="{520D575E-D22C-4E04-BE13-B06AA44CD031}" destId="{3759E5FE-7B85-4C67-B657-679542A559CF}" srcOrd="1" destOrd="0" presId="urn:microsoft.com/office/officeart/2005/8/layout/process3"/>
    <dgm:cxn modelId="{723245C7-A71A-4417-951C-61327CFD227F}" type="presParOf" srcId="{520D575E-D22C-4E04-BE13-B06AA44CD031}" destId="{8B00F970-2DC4-4AA2-957A-AC7AF1C8879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C308F-D0D8-4D1E-B7D5-FBF95B78DB97}">
      <dsp:nvSpPr>
        <dsp:cNvPr id="0" name=""/>
        <dsp:cNvSpPr/>
      </dsp:nvSpPr>
      <dsp:spPr>
        <a:xfrm rot="5400000">
          <a:off x="770308" y="1161587"/>
          <a:ext cx="868892" cy="98920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671C5E-C176-4C3A-8E92-71F5EA4B39FB}">
      <dsp:nvSpPr>
        <dsp:cNvPr id="0" name=""/>
        <dsp:cNvSpPr/>
      </dsp:nvSpPr>
      <dsp:spPr>
        <a:xfrm>
          <a:off x="494132" y="144012"/>
          <a:ext cx="1462703" cy="1023844"/>
        </a:xfrm>
        <a:prstGeom prst="roundRect">
          <a:avLst>
            <a:gd name="adj" fmla="val 16670"/>
          </a:avLst>
        </a:prstGeom>
        <a:solidFill>
          <a:srgbClr val="5CB37C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</a:rPr>
            <a:t>Dispatch</a:t>
          </a:r>
        </a:p>
      </dsp:txBody>
      <dsp:txXfrm>
        <a:off x="544121" y="194001"/>
        <a:ext cx="1362725" cy="923866"/>
      </dsp:txXfrm>
    </dsp:sp>
    <dsp:sp modelId="{35FF74AA-8DE7-4922-A8BB-222315F54529}">
      <dsp:nvSpPr>
        <dsp:cNvPr id="0" name=""/>
        <dsp:cNvSpPr/>
      </dsp:nvSpPr>
      <dsp:spPr>
        <a:xfrm>
          <a:off x="2006298" y="144018"/>
          <a:ext cx="1960512" cy="973655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Market-based (Merit Order)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No allocation of transfer capacities within a bidding zone</a:t>
          </a:r>
          <a:endParaRPr lang="en-GB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900" kern="1200" dirty="0"/>
        </a:p>
      </dsp:txBody>
      <dsp:txXfrm>
        <a:off x="2006298" y="144018"/>
        <a:ext cx="1960512" cy="973655"/>
      </dsp:txXfrm>
    </dsp:sp>
    <dsp:sp modelId="{6B51B6CC-D4B5-45D3-9600-37798F7668CB}">
      <dsp:nvSpPr>
        <dsp:cNvPr id="0" name=""/>
        <dsp:cNvSpPr/>
      </dsp:nvSpPr>
      <dsp:spPr>
        <a:xfrm flipV="1">
          <a:off x="4310559" y="1543534"/>
          <a:ext cx="340736" cy="244174"/>
        </a:xfrm>
        <a:prstGeom prst="leftArrow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0EA0A3-1E86-476A-A8FA-646D2F98AEC1}">
      <dsp:nvSpPr>
        <dsp:cNvPr id="0" name=""/>
        <dsp:cNvSpPr/>
      </dsp:nvSpPr>
      <dsp:spPr>
        <a:xfrm>
          <a:off x="4670594" y="648071"/>
          <a:ext cx="2213025" cy="1372617"/>
        </a:xfrm>
        <a:prstGeom prst="roundRect">
          <a:avLst>
            <a:gd name="adj" fmla="val 16670"/>
          </a:avLst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>
            <a:solidFill>
              <a:schemeClr val="tx1"/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tx1"/>
              </a:solidFill>
            </a:rPr>
            <a:t>&gt; Volatile RESE generation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tx1"/>
              </a:solidFill>
            </a:rPr>
            <a:t>&gt; </a:t>
          </a:r>
          <a:r>
            <a:rPr lang="de-AT" sz="1200" kern="1200" dirty="0" err="1">
              <a:solidFill>
                <a:schemeClr val="tx1"/>
              </a:solidFill>
            </a:rPr>
            <a:t>geographical</a:t>
          </a:r>
          <a:r>
            <a:rPr lang="de-AT" sz="1200" kern="1200" dirty="0">
              <a:solidFill>
                <a:schemeClr val="tx1"/>
              </a:solidFill>
            </a:rPr>
            <a:t> </a:t>
          </a:r>
          <a:r>
            <a:rPr lang="de-AT" sz="1200" kern="1200" dirty="0" err="1">
              <a:solidFill>
                <a:schemeClr val="tx1"/>
              </a:solidFill>
            </a:rPr>
            <a:t>unequal</a:t>
          </a:r>
          <a:r>
            <a:rPr lang="de-AT" sz="1200" kern="1200" dirty="0">
              <a:solidFill>
                <a:schemeClr val="tx1"/>
              </a:solidFill>
            </a:rPr>
            <a:t> </a:t>
          </a:r>
          <a:r>
            <a:rPr lang="de-AT" sz="1200" kern="1200" dirty="0" err="1">
              <a:solidFill>
                <a:schemeClr val="tx1"/>
              </a:solidFill>
            </a:rPr>
            <a:t>distribution</a:t>
          </a:r>
          <a:endParaRPr lang="de-AT" sz="1200" kern="1200" dirty="0">
            <a:solidFill>
              <a:schemeClr val="tx1"/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chemeClr val="tx1"/>
              </a:solidFill>
            </a:rPr>
            <a:t>&gt; EV Demand: </a:t>
          </a:r>
        </a:p>
        <a:p>
          <a:pPr marL="18000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noProof="0" dirty="0">
              <a:solidFill>
                <a:schemeClr val="tx1"/>
              </a:solidFill>
            </a:rPr>
            <a:t>simultaneity</a:t>
          </a:r>
          <a:r>
            <a:rPr lang="en-GB" sz="1200" b="1" kern="1200" dirty="0">
              <a:solidFill>
                <a:schemeClr val="tx1"/>
              </a:solidFill>
            </a:rPr>
            <a:t> not correlated to generation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  </a:t>
          </a:r>
        </a:p>
      </dsp:txBody>
      <dsp:txXfrm>
        <a:off x="4737612" y="715089"/>
        <a:ext cx="2078989" cy="1238581"/>
      </dsp:txXfrm>
    </dsp:sp>
    <dsp:sp modelId="{FF776D6B-1588-4932-83F1-9A672611EC0F}">
      <dsp:nvSpPr>
        <dsp:cNvPr id="0" name=""/>
        <dsp:cNvSpPr/>
      </dsp:nvSpPr>
      <dsp:spPr>
        <a:xfrm>
          <a:off x="3451101" y="1448163"/>
          <a:ext cx="1063830" cy="827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8641F-BB8E-438E-A256-203ADB48611C}">
      <dsp:nvSpPr>
        <dsp:cNvPr id="0" name=""/>
        <dsp:cNvSpPr/>
      </dsp:nvSpPr>
      <dsp:spPr>
        <a:xfrm rot="5400000">
          <a:off x="2214051" y="2341089"/>
          <a:ext cx="868892" cy="98920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42778C-F18F-4DE4-94BB-6EC7F9464601}">
      <dsp:nvSpPr>
        <dsp:cNvPr id="0" name=""/>
        <dsp:cNvSpPr/>
      </dsp:nvSpPr>
      <dsp:spPr>
        <a:xfrm>
          <a:off x="1742106" y="1371783"/>
          <a:ext cx="1462981" cy="1023844"/>
        </a:xfrm>
        <a:prstGeom prst="roundRect">
          <a:avLst>
            <a:gd name="adj" fmla="val 16670"/>
          </a:avLst>
        </a:prstGeom>
        <a:solidFill>
          <a:srgbClr val="608CAB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</a:rPr>
            <a:t>Congestion</a:t>
          </a:r>
        </a:p>
      </dsp:txBody>
      <dsp:txXfrm>
        <a:off x="1792095" y="1421772"/>
        <a:ext cx="1363003" cy="923866"/>
      </dsp:txXfrm>
    </dsp:sp>
    <dsp:sp modelId="{37149820-ABCC-4A58-B4F1-9E97BDB158E7}">
      <dsp:nvSpPr>
        <dsp:cNvPr id="0" name=""/>
        <dsp:cNvSpPr/>
      </dsp:nvSpPr>
      <dsp:spPr>
        <a:xfrm>
          <a:off x="3251975" y="1509050"/>
          <a:ext cx="1063830" cy="827516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temporary overload	</a:t>
          </a:r>
        </a:p>
      </dsp:txBody>
      <dsp:txXfrm>
        <a:off x="3251975" y="1509050"/>
        <a:ext cx="1063830" cy="827516"/>
      </dsp:txXfrm>
    </dsp:sp>
    <dsp:sp modelId="{6FCAB073-3594-4963-BD5A-C2F7FB6C3B20}">
      <dsp:nvSpPr>
        <dsp:cNvPr id="0" name=""/>
        <dsp:cNvSpPr/>
      </dsp:nvSpPr>
      <dsp:spPr>
        <a:xfrm>
          <a:off x="3331880" y="2675762"/>
          <a:ext cx="1462703" cy="1023844"/>
        </a:xfrm>
        <a:prstGeom prst="roundRect">
          <a:avLst>
            <a:gd name="adj" fmla="val 16670"/>
          </a:avLst>
        </a:prstGeom>
        <a:solidFill>
          <a:srgbClr val="8064A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solidFill>
                <a:schemeClr val="tx1"/>
              </a:solidFill>
            </a:rPr>
            <a:t>Redispatch</a:t>
          </a:r>
          <a:endParaRPr lang="en-GB" sz="1800" b="1" kern="1200" dirty="0">
            <a:solidFill>
              <a:schemeClr val="tx1"/>
            </a:solidFill>
          </a:endParaRPr>
        </a:p>
      </dsp:txBody>
      <dsp:txXfrm>
        <a:off x="3381869" y="2725751"/>
        <a:ext cx="1362725" cy="923866"/>
      </dsp:txXfrm>
    </dsp:sp>
    <dsp:sp modelId="{166F2A1A-0FF7-4BE0-B500-B7167586E9E8}">
      <dsp:nvSpPr>
        <dsp:cNvPr id="0" name=""/>
        <dsp:cNvSpPr/>
      </dsp:nvSpPr>
      <dsp:spPr>
        <a:xfrm>
          <a:off x="4848829" y="2808309"/>
          <a:ext cx="1679597" cy="827516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Power increase/decrease of power plants</a:t>
          </a:r>
        </a:p>
      </dsp:txBody>
      <dsp:txXfrm>
        <a:off x="4848829" y="2808309"/>
        <a:ext cx="1679597" cy="8275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0EB8F-EC81-461C-B90F-5714281AE424}">
      <dsp:nvSpPr>
        <dsp:cNvPr id="0" name=""/>
        <dsp:cNvSpPr/>
      </dsp:nvSpPr>
      <dsp:spPr>
        <a:xfrm>
          <a:off x="1312" y="525484"/>
          <a:ext cx="1649156" cy="28080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Aggregation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of the model-input</a:t>
          </a:r>
        </a:p>
      </dsp:txBody>
      <dsp:txXfrm>
        <a:off x="1312" y="525484"/>
        <a:ext cx="1649156" cy="659662"/>
      </dsp:txXfrm>
    </dsp:sp>
    <dsp:sp modelId="{5661D1EB-B0F6-4A44-9FA9-FABEC3562893}">
      <dsp:nvSpPr>
        <dsp:cNvPr id="0" name=""/>
        <dsp:cNvSpPr/>
      </dsp:nvSpPr>
      <dsp:spPr>
        <a:xfrm>
          <a:off x="339091" y="1185147"/>
          <a:ext cx="1649156" cy="397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noProof="0" dirty="0"/>
            <a:t>Charging profiles</a:t>
          </a:r>
        </a:p>
        <a:p>
          <a:pPr marL="3600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AU" sz="1400" kern="1200" noProof="0" dirty="0"/>
            <a:t>Charging processes -&gt; charging types (per BG)</a:t>
          </a:r>
        </a:p>
        <a:p>
          <a:pPr marL="3600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endParaRPr lang="de-AT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noProof="0" dirty="0"/>
            <a:t>Balancing groups </a:t>
          </a:r>
          <a:r>
            <a:rPr lang="de-AT" sz="1400" kern="1200" noProof="0" dirty="0"/>
            <a:t>(BGs)</a:t>
          </a:r>
        </a:p>
        <a:p>
          <a:pPr marL="3600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GB" sz="1400" kern="1200" noProof="0" dirty="0"/>
            <a:t>Austria 9 (from 17) BGs</a:t>
          </a:r>
        </a:p>
        <a:p>
          <a:pPr marL="5715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AT" sz="1400" kern="1200" noProof="0" dirty="0"/>
        </a:p>
      </dsp:txBody>
      <dsp:txXfrm>
        <a:off x="387393" y="1233449"/>
        <a:ext cx="1552552" cy="3881396"/>
      </dsp:txXfrm>
    </dsp:sp>
    <dsp:sp modelId="{DAAB3875-7F6E-427A-A78F-0307FBE27576}">
      <dsp:nvSpPr>
        <dsp:cNvPr id="0" name=""/>
        <dsp:cNvSpPr/>
      </dsp:nvSpPr>
      <dsp:spPr>
        <a:xfrm>
          <a:off x="1900475" y="650019"/>
          <a:ext cx="530013" cy="4105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>
        <a:off x="1900475" y="732137"/>
        <a:ext cx="406835" cy="246356"/>
      </dsp:txXfrm>
    </dsp:sp>
    <dsp:sp modelId="{CF163D93-F0A6-4BEE-A98F-406472A78EAE}">
      <dsp:nvSpPr>
        <dsp:cNvPr id="0" name=""/>
        <dsp:cNvSpPr/>
      </dsp:nvSpPr>
      <dsp:spPr>
        <a:xfrm>
          <a:off x="2650493" y="525484"/>
          <a:ext cx="1649156" cy="2808000"/>
        </a:xfrm>
        <a:prstGeom prst="roundRect">
          <a:avLst>
            <a:gd name="adj" fmla="val 10000"/>
          </a:avLst>
        </a:prstGeom>
        <a:solidFill>
          <a:srgbClr val="5CB3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Dispatch</a:t>
          </a:r>
        </a:p>
      </dsp:txBody>
      <dsp:txXfrm>
        <a:off x="2650493" y="525484"/>
        <a:ext cx="1649156" cy="659662"/>
      </dsp:txXfrm>
    </dsp:sp>
    <dsp:sp modelId="{00A02033-81F3-4245-A757-93C6E7D96665}">
      <dsp:nvSpPr>
        <dsp:cNvPr id="0" name=""/>
        <dsp:cNvSpPr/>
      </dsp:nvSpPr>
      <dsp:spPr>
        <a:xfrm>
          <a:off x="2988272" y="1185147"/>
          <a:ext cx="1649156" cy="397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noProof="0" dirty="0"/>
            <a:t>Objective:         OV cost minimisation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noProof="0" dirty="0"/>
            <a:t>Market-based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noProof="0" dirty="0"/>
            <a:t>Th. PP, RESE, storages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noProof="0" dirty="0"/>
            <a:t>Without transmission lines (except interconnector &amp; FBMC)</a:t>
          </a:r>
        </a:p>
      </dsp:txBody>
      <dsp:txXfrm>
        <a:off x="3036574" y="1233449"/>
        <a:ext cx="1552552" cy="3881396"/>
      </dsp:txXfrm>
    </dsp:sp>
    <dsp:sp modelId="{44519134-99FD-4F40-90C5-8D282B283078}">
      <dsp:nvSpPr>
        <dsp:cNvPr id="0" name=""/>
        <dsp:cNvSpPr/>
      </dsp:nvSpPr>
      <dsp:spPr>
        <a:xfrm>
          <a:off x="4549656" y="650019"/>
          <a:ext cx="530013" cy="4105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>
        <a:off x="4549656" y="732137"/>
        <a:ext cx="406835" cy="246356"/>
      </dsp:txXfrm>
    </dsp:sp>
    <dsp:sp modelId="{64C104A8-2946-4F0B-9E65-B580111BD288}">
      <dsp:nvSpPr>
        <dsp:cNvPr id="0" name=""/>
        <dsp:cNvSpPr/>
      </dsp:nvSpPr>
      <dsp:spPr>
        <a:xfrm>
          <a:off x="5299674" y="525484"/>
          <a:ext cx="1649156" cy="2808000"/>
        </a:xfrm>
        <a:prstGeom prst="roundRect">
          <a:avLst>
            <a:gd name="adj" fmla="val 10000"/>
          </a:avLst>
        </a:prstGeom>
        <a:solidFill>
          <a:srgbClr val="608CA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Disaggregation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of balancing groups</a:t>
          </a:r>
        </a:p>
      </dsp:txBody>
      <dsp:txXfrm>
        <a:off x="5299674" y="525484"/>
        <a:ext cx="1649156" cy="659662"/>
      </dsp:txXfrm>
    </dsp:sp>
    <dsp:sp modelId="{759D7E48-4184-45F5-B8EC-26AEE2C43B15}">
      <dsp:nvSpPr>
        <dsp:cNvPr id="0" name=""/>
        <dsp:cNvSpPr/>
      </dsp:nvSpPr>
      <dsp:spPr>
        <a:xfrm>
          <a:off x="5637453" y="1185147"/>
          <a:ext cx="1649156" cy="397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noProof="0" dirty="0"/>
            <a:t>17 BGs in Austria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noProof="0" dirty="0"/>
            <a:t> all transmission lines (NTC &amp; power flow)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noProof="0" dirty="0"/>
            <a:t> PP usage, RESE curtailment, storage usage, unchanged from Dispatch 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800" kern="1200" noProof="0" dirty="0"/>
        </a:p>
      </dsp:txBody>
      <dsp:txXfrm>
        <a:off x="5685755" y="1233449"/>
        <a:ext cx="1552552" cy="3881396"/>
      </dsp:txXfrm>
    </dsp:sp>
    <dsp:sp modelId="{4251884D-A25E-4480-8069-8AB222F09CB5}">
      <dsp:nvSpPr>
        <dsp:cNvPr id="0" name=""/>
        <dsp:cNvSpPr/>
      </dsp:nvSpPr>
      <dsp:spPr>
        <a:xfrm>
          <a:off x="7198837" y="650019"/>
          <a:ext cx="530013" cy="4105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>
        <a:off x="7198837" y="732137"/>
        <a:ext cx="406835" cy="246356"/>
      </dsp:txXfrm>
    </dsp:sp>
    <dsp:sp modelId="{3759E5FE-7B85-4C67-B657-679542A559CF}">
      <dsp:nvSpPr>
        <dsp:cNvPr id="0" name=""/>
        <dsp:cNvSpPr/>
      </dsp:nvSpPr>
      <dsp:spPr>
        <a:xfrm>
          <a:off x="7948856" y="525484"/>
          <a:ext cx="1649156" cy="2808000"/>
        </a:xfrm>
        <a:prstGeom prst="roundRect">
          <a:avLst>
            <a:gd name="adj" fmla="val 10000"/>
          </a:avLst>
        </a:prstGeom>
        <a:solidFill>
          <a:srgbClr val="8064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Redispatch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Within Austria</a:t>
          </a:r>
        </a:p>
      </dsp:txBody>
      <dsp:txXfrm>
        <a:off x="7948856" y="525484"/>
        <a:ext cx="1649156" cy="659662"/>
      </dsp:txXfrm>
    </dsp:sp>
    <dsp:sp modelId="{8B00F970-2DC4-4AA2-957A-AC7AF1C8879A}">
      <dsp:nvSpPr>
        <dsp:cNvPr id="0" name=""/>
        <dsp:cNvSpPr/>
      </dsp:nvSpPr>
      <dsp:spPr>
        <a:xfrm>
          <a:off x="8286635" y="1185147"/>
          <a:ext cx="1649156" cy="397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noProof="0" dirty="0"/>
            <a:t>Objective: Redispatch costs minimisation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noProof="0" dirty="0"/>
            <a:t>Balance redispatch needs, overcome congestions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noProof="0" dirty="0"/>
            <a:t>Th. PP regulation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noProof="0" dirty="0"/>
            <a:t>Additional RESE curtailment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noProof="0" dirty="0"/>
            <a:t>EV Demand-side-management</a:t>
          </a:r>
        </a:p>
      </dsp:txBody>
      <dsp:txXfrm>
        <a:off x="8334937" y="1233449"/>
        <a:ext cx="1552552" cy="3881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850B992-7EB1-4AF1-8D7B-20451243040C}" type="datetimeFigureOut">
              <a:rPr lang="de-DE"/>
              <a:pPr>
                <a:defRPr/>
              </a:pPr>
              <a:t>07.06.2021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818457B-239C-4400-8439-3AED075B9B6E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/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4620D8D-2168-47E4-9F8C-A443EA723D10}" type="slidenum">
              <a:rPr lang="de-DE" altLang="de-DE">
                <a:latin typeface="Calibri" panose="020F0502020204030204" pitchFamily="34" charset="0"/>
              </a:rPr>
              <a:pPr eaLnBrk="1" hangingPunct="1"/>
              <a:t>1</a:t>
            </a:fld>
            <a:endParaRPr lang="de-DE" alt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839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8457B-239C-4400-8439-3AED075B9B6E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76807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8457B-239C-4400-8439-3AED075B9B6E}" type="slidenum">
              <a:rPr lang="de-DE" altLang="de-DE" smtClean="0"/>
              <a:pPr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18777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8457B-239C-4400-8439-3AED075B9B6E}" type="slidenum">
              <a:rPr lang="de-DE" altLang="de-DE" smtClean="0"/>
              <a:pPr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61524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8457B-239C-4400-8439-3AED075B9B6E}" type="slidenum">
              <a:rPr lang="de-DE" altLang="de-DE" smtClean="0"/>
              <a:pPr/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86954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8457B-239C-4400-8439-3AED075B9B6E}" type="slidenum">
              <a:rPr lang="de-DE" altLang="de-DE" smtClean="0"/>
              <a:pPr/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45192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8457B-239C-4400-8439-3AED075B9B6E}" type="slidenum">
              <a:rPr lang="de-DE" altLang="de-DE" smtClean="0"/>
              <a:pPr/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19928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8457B-239C-4400-8439-3AED075B9B6E}" type="slidenum">
              <a:rPr lang="de-DE" altLang="de-DE" smtClean="0"/>
              <a:pPr/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51207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8457B-239C-4400-8439-3AED075B9B6E}" type="slidenum">
              <a:rPr lang="de-DE" altLang="de-DE" smtClean="0"/>
              <a:pPr/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918856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8457B-239C-4400-8439-3AED075B9B6E}" type="slidenum">
              <a:rPr lang="de-DE" altLang="de-DE" smtClean="0"/>
              <a:pPr/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027888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8457B-239C-4400-8439-3AED075B9B6E}" type="slidenum">
              <a:rPr lang="de-DE" altLang="de-DE" smtClean="0"/>
              <a:pPr/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32548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8457B-239C-4400-8439-3AED075B9B6E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944782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8457B-239C-4400-8439-3AED075B9B6E}" type="slidenum">
              <a:rPr lang="de-DE" altLang="de-DE" smtClean="0"/>
              <a:pPr/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2144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8457B-239C-4400-8439-3AED075B9B6E}" type="slidenum">
              <a:rPr lang="de-DE" altLang="de-DE" smtClean="0"/>
              <a:pPr/>
              <a:t>21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231754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8457B-239C-4400-8439-3AED075B9B6E}" type="slidenum">
              <a:rPr lang="de-DE" altLang="de-DE" smtClean="0"/>
              <a:pPr/>
              <a:t>22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949909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8457B-239C-4400-8439-3AED075B9B6E}" type="slidenum">
              <a:rPr lang="de-DE" altLang="de-DE" smtClean="0"/>
              <a:pPr/>
              <a:t>23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89414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8457B-239C-4400-8439-3AED075B9B6E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89571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8457B-239C-4400-8439-3AED075B9B6E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69901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8457B-239C-4400-8439-3AED075B9B6E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43498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8457B-239C-4400-8439-3AED075B9B6E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36465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8457B-239C-4400-8439-3AED075B9B6E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48661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8457B-239C-4400-8439-3AED075B9B6E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75201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8457B-239C-4400-8439-3AED075B9B6E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78247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_TU-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90724" y="2928937"/>
            <a:ext cx="8191557" cy="1255711"/>
          </a:xfrm>
          <a:prstGeom prst="rect">
            <a:avLst/>
          </a:prstGeom>
        </p:spPr>
        <p:txBody>
          <a:bodyPr/>
          <a:lstStyle>
            <a:lvl1pPr algn="r">
              <a:defRPr sz="3600" b="0" baseline="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90723" y="4500570"/>
            <a:ext cx="8286808" cy="9286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2190753" y="6000753"/>
            <a:ext cx="5835649" cy="7207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404664"/>
            <a:ext cx="2010555" cy="96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84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blauer Rahmen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2967" y="116632"/>
            <a:ext cx="9906069" cy="6480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6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5630" y="1484784"/>
            <a:ext cx="9906069" cy="3554419"/>
          </a:xfr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143002" y="6356353"/>
            <a:ext cx="2173817" cy="365125"/>
          </a:xfrm>
        </p:spPr>
        <p:txBody>
          <a:bodyPr/>
          <a:lstStyle>
            <a:lvl1pPr marL="0" algn="l" defTabSz="914400" rtl="0" eaLnBrk="1" latinLnBrk="0" hangingPunct="1"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47E4D2C2-6E42-4D79-BBA5-A2C0D572BF95}" type="datetime1">
              <a:rPr lang="de-AT" smtClean="0"/>
              <a:t>07.06.2021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311400" cy="365125"/>
          </a:xfrm>
        </p:spPr>
        <p:txBody>
          <a:bodyPr/>
          <a:lstStyle>
            <a:lvl1pPr>
              <a:defRPr>
                <a:solidFill>
                  <a:srgbClr val="006699"/>
                </a:solidFill>
                <a:latin typeface="Arial" panose="020B0604020202020204" pitchFamily="34" charset="0"/>
              </a:defRPr>
            </a:lvl1pPr>
          </a:lstStyle>
          <a:p>
            <a:fld id="{3E656A3B-9394-4423-BC6B-8ACDCD066BE8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43173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blauer Rahmen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2967" y="116632"/>
            <a:ext cx="9906069" cy="6480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6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2966" y="1484783"/>
            <a:ext cx="4665001" cy="3554419"/>
          </a:xfr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143002" y="6356353"/>
            <a:ext cx="2173817" cy="365125"/>
          </a:xfrm>
        </p:spPr>
        <p:txBody>
          <a:bodyPr/>
          <a:lstStyle>
            <a:lvl1pPr marL="0" algn="l" defTabSz="914400" rtl="0" eaLnBrk="1" latinLnBrk="0" hangingPunct="1"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47E4D2C2-6E42-4D79-BBA5-A2C0D572BF95}" type="datetime1">
              <a:rPr lang="de-AT" smtClean="0"/>
              <a:t>07.06.2021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311400" cy="365125"/>
          </a:xfrm>
        </p:spPr>
        <p:txBody>
          <a:bodyPr/>
          <a:lstStyle>
            <a:lvl1pPr>
              <a:defRPr>
                <a:solidFill>
                  <a:srgbClr val="006699"/>
                </a:solidFill>
                <a:latin typeface="Arial" panose="020B0604020202020204" pitchFamily="34" charset="0"/>
              </a:defRPr>
            </a:lvl1pPr>
          </a:lstStyle>
          <a:p>
            <a:fld id="{3E656A3B-9394-4423-BC6B-8ACDCD066BE8}" type="slidenum">
              <a:rPr lang="de-AT" altLang="de-DE"/>
              <a:pPr/>
              <a:t>‹Nr.›</a:t>
            </a:fld>
            <a:endParaRPr lang="de-AT" altLang="de-DE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6384032" y="1484782"/>
            <a:ext cx="4664968" cy="3554419"/>
          </a:xfr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19612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 blauer Rahmen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2967" y="116632"/>
            <a:ext cx="9906069" cy="6480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6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2967" y="2348879"/>
            <a:ext cx="4590330" cy="3554419"/>
          </a:xfr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143002" y="6356353"/>
            <a:ext cx="2173817" cy="365125"/>
          </a:xfrm>
        </p:spPr>
        <p:txBody>
          <a:bodyPr/>
          <a:lstStyle>
            <a:lvl1pPr marL="0" algn="l" defTabSz="914400" rtl="0" eaLnBrk="1" latinLnBrk="0" hangingPunct="1"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47E4D2C2-6E42-4D79-BBA5-A2C0D572BF95}" type="datetime1">
              <a:rPr lang="de-AT" smtClean="0"/>
              <a:t>07.06.2021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311400" cy="365125"/>
          </a:xfrm>
        </p:spPr>
        <p:txBody>
          <a:bodyPr/>
          <a:lstStyle>
            <a:lvl1pPr>
              <a:defRPr>
                <a:solidFill>
                  <a:srgbClr val="006699"/>
                </a:solidFill>
                <a:latin typeface="Arial" panose="020B0604020202020204" pitchFamily="34" charset="0"/>
              </a:defRPr>
            </a:lvl1pPr>
          </a:lstStyle>
          <a:p>
            <a:fld id="{3E656A3B-9394-4423-BC6B-8ACDCD066BE8}" type="slidenum">
              <a:rPr lang="de-AT" altLang="de-DE"/>
              <a:pPr/>
              <a:t>‹Nr.›</a:t>
            </a:fld>
            <a:endParaRPr lang="de-AT" altLang="de-DE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6464369" y="2348880"/>
            <a:ext cx="4590330" cy="3554419"/>
          </a:xfr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4" hasCustomPrompt="1"/>
          </p:nvPr>
        </p:nvSpPr>
        <p:spPr>
          <a:xfrm>
            <a:off x="1142966" y="1190479"/>
            <a:ext cx="9906033" cy="705346"/>
          </a:xfr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de-DE" dirty="0"/>
              <a:t>Titelmasterformate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4071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blauer Rahmen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2967" y="1285860"/>
            <a:ext cx="9906069" cy="114300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2967" y="2571747"/>
            <a:ext cx="9906069" cy="3554419"/>
          </a:xfr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143002" y="6356353"/>
            <a:ext cx="2173817" cy="365125"/>
          </a:xfrm>
        </p:spPr>
        <p:txBody>
          <a:bodyPr/>
          <a:lstStyle>
            <a:lvl1pPr marL="0" algn="l" defTabSz="914400" rtl="0" eaLnBrk="1" latinLnBrk="0" hangingPunct="1"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9E9CC3C5-D274-4AD0-B6DE-E52B489C9ACA}" type="datetime1">
              <a:rPr lang="de-AT" smtClean="0"/>
              <a:t>07.06.2021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311400" cy="365125"/>
          </a:xfrm>
        </p:spPr>
        <p:txBody>
          <a:bodyPr/>
          <a:lstStyle>
            <a:lvl1pPr>
              <a:defRPr>
                <a:solidFill>
                  <a:srgbClr val="006699"/>
                </a:solidFill>
                <a:latin typeface="Arial" panose="020B0604020202020204" pitchFamily="34" charset="0"/>
              </a:defRPr>
            </a:lvl1pPr>
          </a:lstStyle>
          <a:p>
            <a:fld id="{2B8A3D69-F632-4B8D-A841-C64E81065A7A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4321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alt blauer Rahmen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2968" y="1285860"/>
            <a:ext cx="9906069" cy="114300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42965" y="2571747"/>
            <a:ext cx="4667283" cy="355441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81753" y="2571747"/>
            <a:ext cx="4667283" cy="355441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143002" y="6356353"/>
            <a:ext cx="2190751" cy="365125"/>
          </a:xfrm>
        </p:spPr>
        <p:txBody>
          <a:bodyPr/>
          <a:lstStyle>
            <a:lvl1pPr>
              <a:defRPr baseline="0">
                <a:solidFill>
                  <a:srgbClr val="0066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048E8C-3D02-4C3B-A77A-AA0A8FA16D25}" type="datetime1">
              <a:rPr lang="de-AT" smtClean="0"/>
              <a:t>07.06.2021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rgbClr val="0066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311400" cy="365125"/>
          </a:xfrm>
        </p:spPr>
        <p:txBody>
          <a:bodyPr/>
          <a:lstStyle>
            <a:lvl1pPr>
              <a:defRPr>
                <a:solidFill>
                  <a:srgbClr val="006699"/>
                </a:solidFill>
                <a:latin typeface="Arial" panose="020B0604020202020204" pitchFamily="34" charset="0"/>
              </a:defRPr>
            </a:lvl1pPr>
          </a:lstStyle>
          <a:p>
            <a:fld id="{0D1AED25-CDB2-477D-9223-584DB4D4AB0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2596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TU_rendering.ti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0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0" name="Gruppieren 7"/>
          <p:cNvGrpSpPr>
            <a:grpSpLocks/>
          </p:cNvGrpSpPr>
          <p:nvPr/>
        </p:nvGrpSpPr>
        <p:grpSpPr bwMode="auto">
          <a:xfrm>
            <a:off x="0" y="2076450"/>
            <a:ext cx="11523133" cy="4781550"/>
            <a:chOff x="0" y="2076528"/>
            <a:chExt cx="8642400" cy="4781472"/>
          </a:xfrm>
        </p:grpSpPr>
        <p:sp>
          <p:nvSpPr>
            <p:cNvPr id="2052" name="Rectangle 12"/>
            <p:cNvSpPr>
              <a:spLocks noChangeArrowheads="1"/>
            </p:cNvSpPr>
            <p:nvPr/>
          </p:nvSpPr>
          <p:spPr bwMode="auto">
            <a:xfrm>
              <a:off x="0" y="2076528"/>
              <a:ext cx="8143922" cy="4781472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2053" name="Oval 14"/>
            <p:cNvSpPr>
              <a:spLocks noChangeArrowheads="1"/>
            </p:cNvSpPr>
            <p:nvPr/>
          </p:nvSpPr>
          <p:spPr bwMode="auto">
            <a:xfrm>
              <a:off x="7627982" y="2076528"/>
              <a:ext cx="1012831" cy="1012808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2054" name="Rectangle 15"/>
            <p:cNvSpPr>
              <a:spLocks noChangeArrowheads="1"/>
            </p:cNvSpPr>
            <p:nvPr/>
          </p:nvSpPr>
          <p:spPr bwMode="auto">
            <a:xfrm>
              <a:off x="4895878" y="2571820"/>
              <a:ext cx="3746522" cy="4286180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pic>
        <p:nvPicPr>
          <p:cNvPr id="7" name="Grafik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88640"/>
            <a:ext cx="37084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E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3A3A3E-BFC8-4265-8485-16FDBB66E5D2}" type="datetime1">
              <a:rPr lang="de-AT" smtClean="0"/>
              <a:t>07.06.2021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37B280E-5524-4E13-BDB5-CC1F2BB0CC44}" type="slidenum">
              <a:rPr lang="de-DE" altLang="de-DE"/>
              <a:pPr/>
              <a:t>‹Nr.›</a:t>
            </a:fld>
            <a:endParaRPr lang="de-DE" altLang="de-DE"/>
          </a:p>
        </p:txBody>
      </p:sp>
      <p:grpSp>
        <p:nvGrpSpPr>
          <p:cNvPr id="2" name="Gruppieren 11"/>
          <p:cNvGrpSpPr/>
          <p:nvPr/>
        </p:nvGrpSpPr>
        <p:grpSpPr>
          <a:xfrm>
            <a:off x="0" y="857232"/>
            <a:ext cx="11523200" cy="6000768"/>
            <a:chOff x="0" y="1214422"/>
            <a:chExt cx="8642400" cy="5643578"/>
          </a:xfrm>
          <a:solidFill>
            <a:schemeClr val="bg1"/>
          </a:solidFill>
        </p:grpSpPr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0" y="1214422"/>
              <a:ext cx="8143900" cy="56435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7628400" y="1215215"/>
              <a:ext cx="1011966" cy="119399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4895586" y="1798926"/>
              <a:ext cx="3746814" cy="50590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pic>
        <p:nvPicPr>
          <p:cNvPr id="14" name="Grafik 12" descr="TU_Logo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16632"/>
            <a:ext cx="39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116632"/>
            <a:ext cx="1232668" cy="59378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76445C7-3053-4521-BF98-CA275FE71E1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190410"/>
            <a:ext cx="590550" cy="5238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42" r:id="rId2"/>
    <p:sldLayoutId id="2147483743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Symbol" panose="05050102010706020507" pitchFamily="18" charset="2"/>
        <a:buChar char="-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89E7A9-B204-4D20-875B-74DA040DC59F}" type="datetime1">
              <a:rPr lang="de-AT" smtClean="0"/>
              <a:t>07.06.2021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2E4577C-06AC-4B4F-A154-49E76668AD11}" type="slidenum">
              <a:rPr lang="de-DE" altLang="de-DE"/>
              <a:pPr/>
              <a:t>‹Nr.›</a:t>
            </a:fld>
            <a:endParaRPr lang="de-DE" altLang="de-DE"/>
          </a:p>
        </p:txBody>
      </p:sp>
      <p:grpSp>
        <p:nvGrpSpPr>
          <p:cNvPr id="2" name="Gruppieren 11"/>
          <p:cNvGrpSpPr/>
          <p:nvPr/>
        </p:nvGrpSpPr>
        <p:grpSpPr>
          <a:xfrm>
            <a:off x="0" y="857232"/>
            <a:ext cx="11523200" cy="6000768"/>
            <a:chOff x="0" y="1214422"/>
            <a:chExt cx="8642400" cy="5643578"/>
          </a:xfrm>
          <a:solidFill>
            <a:srgbClr val="DEE7EC"/>
          </a:solidFill>
        </p:grpSpPr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0" y="1214422"/>
              <a:ext cx="8143900" cy="56435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7628400" y="1215215"/>
              <a:ext cx="1011966" cy="119399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4895586" y="1798926"/>
              <a:ext cx="3746814" cy="50590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pic>
        <p:nvPicPr>
          <p:cNvPr id="13" name="Grafik 12" descr="TU_Logo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16632"/>
            <a:ext cx="39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Symbol" panose="05050102010706020507" pitchFamily="18" charset="2"/>
        <a:buChar char="-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enpol.2019.111061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rojekte.ffg.at/projekt/2926652" TargetMode="External"/><Relationship Id="rId4" Type="http://schemas.openxmlformats.org/officeDocument/2006/relationships/hyperlink" Target="https://www.researchgate.net/publication/324417842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ctrTitle"/>
          </p:nvPr>
        </p:nvSpPr>
        <p:spPr bwMode="auto">
          <a:xfrm>
            <a:off x="1271464" y="2928938"/>
            <a:ext cx="8640960" cy="1255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de-DE" sz="2600" dirty="0"/>
              <a:t>POTENTIAL OF ELECTRIC VEHICLES TO OVERCOME TRANSMISSION LINE CONGESTIONS AND BALANCE REDISPATCH NEEDS</a:t>
            </a:r>
          </a:p>
        </p:txBody>
      </p:sp>
      <p:sp>
        <p:nvSpPr>
          <p:cNvPr id="12291" name="Untertitel 2"/>
          <p:cNvSpPr>
            <a:spLocks noGrp="1"/>
          </p:cNvSpPr>
          <p:nvPr>
            <p:ph type="subTitle" idx="1"/>
          </p:nvPr>
        </p:nvSpPr>
        <p:spPr bwMode="auto">
          <a:xfrm>
            <a:off x="3215680" y="4193332"/>
            <a:ext cx="6696744" cy="928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de-DE" dirty="0"/>
              <a:t>A CASE STUDY FOR THE AUSTRIAN CONTROL AREA</a:t>
            </a:r>
            <a:endParaRPr lang="de-DE" altLang="de-DE" dirty="0"/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8CB7248-62DC-4A18-B8EA-3A97C386E9AF}"/>
              </a:ext>
            </a:extLst>
          </p:cNvPr>
          <p:cNvSpPr txBox="1">
            <a:spLocks/>
          </p:cNvSpPr>
          <p:nvPr/>
        </p:nvSpPr>
        <p:spPr bwMode="auto">
          <a:xfrm>
            <a:off x="479376" y="5517232"/>
            <a:ext cx="5112568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de-DE" sz="1600" u="sng" dirty="0"/>
              <a:t>Christoph Loschan</a:t>
            </a:r>
            <a:r>
              <a:rPr lang="en-US" altLang="de-DE" sz="1600" dirty="0"/>
              <a:t>, Carlo Corinaldesi, Georg Lettner</a:t>
            </a:r>
          </a:p>
          <a:p>
            <a:r>
              <a:rPr lang="en-US" altLang="de-DE" sz="1600" dirty="0"/>
              <a:t>(TU Wien – Energy Economics Group)</a:t>
            </a:r>
            <a:endParaRPr lang="de-DE" altLang="de-DE" sz="1600" dirty="0"/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664802D4-9A48-4409-88B6-3C48233560B2}"/>
              </a:ext>
            </a:extLst>
          </p:cNvPr>
          <p:cNvSpPr txBox="1">
            <a:spLocks/>
          </p:cNvSpPr>
          <p:nvPr/>
        </p:nvSpPr>
        <p:spPr bwMode="auto">
          <a:xfrm>
            <a:off x="6168008" y="5517232"/>
            <a:ext cx="5112568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de-DE" sz="1600" dirty="0"/>
              <a:t>1st IAEE Online Conference</a:t>
            </a:r>
          </a:p>
          <a:p>
            <a:r>
              <a:rPr lang="en-US" altLang="de-DE" sz="1600" dirty="0"/>
              <a:t>7.6.2021</a:t>
            </a:r>
            <a:endParaRPr lang="de-DE" altLang="de-DE" sz="16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0B784D9-4B89-40B8-8F3F-DF1EEFBEB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1484784"/>
            <a:ext cx="59055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6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47"/>
    </mc:Choice>
    <mc:Fallback xmlns="">
      <p:transition spd="slow" advTm="1684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90ED50-931F-46A8-BDE8-EA962E779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Formulation - Constraints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789658-ABF8-4145-90A4-6A29BA4B2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6A3B-9394-4423-BC6B-8ACDCD066BE8}" type="slidenum">
              <a:rPr lang="de-AT" altLang="de-DE" smtClean="0"/>
              <a:pPr/>
              <a:t>10</a:t>
            </a:fld>
            <a:endParaRPr lang="de-AT" alt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604503A-5833-486E-A128-77965148632A}"/>
              </a:ext>
            </a:extLst>
          </p:cNvPr>
          <p:cNvSpPr/>
          <p:nvPr/>
        </p:nvSpPr>
        <p:spPr>
          <a:xfrm>
            <a:off x="7363890" y="5047513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for all RES types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AFBD613-ABB4-4880-B457-102C67B7D042}"/>
              </a:ext>
            </a:extLst>
          </p:cNvPr>
          <p:cNvSpPr/>
          <p:nvPr/>
        </p:nvSpPr>
        <p:spPr>
          <a:xfrm>
            <a:off x="5206058" y="6453336"/>
            <a:ext cx="240211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6770AEB-7B61-4F20-AA6A-89E681AB56EB}"/>
              </a:ext>
            </a:extLst>
          </p:cNvPr>
          <p:cNvSpPr txBox="1"/>
          <p:nvPr/>
        </p:nvSpPr>
        <p:spPr>
          <a:xfrm>
            <a:off x="7363890" y="1190443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Demand compensation </a:t>
            </a:r>
          </a:p>
          <a:p>
            <a:r>
              <a:rPr lang="en-GB" dirty="0"/>
              <a:t>in every aggregated balancing group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D32BEA8-3929-4720-A11F-93F74829648F}"/>
              </a:ext>
            </a:extLst>
          </p:cNvPr>
          <p:cNvSpPr txBox="1"/>
          <p:nvPr/>
        </p:nvSpPr>
        <p:spPr>
          <a:xfrm>
            <a:off x="7363890" y="3973446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thermal PP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4DD8B2E6-7FA8-4AC2-A1F3-19CEB4C7B138}"/>
              </a:ext>
            </a:extLst>
          </p:cNvPr>
          <p:cNvGrpSpPr/>
          <p:nvPr/>
        </p:nvGrpSpPr>
        <p:grpSpPr>
          <a:xfrm>
            <a:off x="8330036" y="6191372"/>
            <a:ext cx="2516705" cy="666628"/>
            <a:chOff x="2603158" y="642484"/>
            <a:chExt cx="1696491" cy="2808000"/>
          </a:xfrm>
        </p:grpSpPr>
        <p:sp>
          <p:nvSpPr>
            <p:cNvPr id="24" name="Rechteck: abgerundete Ecken 23">
              <a:extLst>
                <a:ext uri="{FF2B5EF4-FFF2-40B4-BE49-F238E27FC236}">
                  <a16:creationId xmlns:a16="http://schemas.microsoft.com/office/drawing/2014/main" id="{059A15E8-E205-4121-B523-363ED2C86CE8}"/>
                </a:ext>
              </a:extLst>
            </p:cNvPr>
            <p:cNvSpPr/>
            <p:nvPr/>
          </p:nvSpPr>
          <p:spPr>
            <a:xfrm>
              <a:off x="2603158" y="642484"/>
              <a:ext cx="1649156" cy="2808000"/>
            </a:xfrm>
            <a:prstGeom prst="roundRect">
              <a:avLst>
                <a:gd name="adj" fmla="val 10000"/>
              </a:avLst>
            </a:prstGeom>
            <a:solidFill>
              <a:srgbClr val="5CB37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3750088"/>
                <a:satOff val="-5627"/>
                <a:lumOff val="-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chteck: abgerundete Ecken 4">
              <a:extLst>
                <a:ext uri="{FF2B5EF4-FFF2-40B4-BE49-F238E27FC236}">
                  <a16:creationId xmlns:a16="http://schemas.microsoft.com/office/drawing/2014/main" id="{35897A48-60CD-4874-9091-9194BBED9E1D}"/>
                </a:ext>
              </a:extLst>
            </p:cNvPr>
            <p:cNvSpPr txBox="1"/>
            <p:nvPr/>
          </p:nvSpPr>
          <p:spPr>
            <a:xfrm>
              <a:off x="2650493" y="642484"/>
              <a:ext cx="1649156" cy="659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45720" numCol="1" spcCol="1270" anchor="t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600" kern="1200" dirty="0"/>
                <a:t>Dispatch</a:t>
              </a:r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C20DDB1E-623A-45FE-9FE6-D24680861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1049387"/>
            <a:ext cx="5314950" cy="2609850"/>
          </a:xfrm>
          <a:prstGeom prst="rect">
            <a:avLst/>
          </a:prstGeom>
        </p:spPr>
      </p:pic>
      <p:sp>
        <p:nvSpPr>
          <p:cNvPr id="23" name="Ellipse 22">
            <a:extLst>
              <a:ext uri="{FF2B5EF4-FFF2-40B4-BE49-F238E27FC236}">
                <a16:creationId xmlns:a16="http://schemas.microsoft.com/office/drawing/2014/main" id="{C22AD46C-D9B8-4949-9040-F568D49FACF7}"/>
              </a:ext>
            </a:extLst>
          </p:cNvPr>
          <p:cNvSpPr/>
          <p:nvPr/>
        </p:nvSpPr>
        <p:spPr>
          <a:xfrm>
            <a:off x="1775520" y="3178384"/>
            <a:ext cx="1021065" cy="5012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7B22F29-088F-4E65-B617-6964E6017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2" y="3874949"/>
            <a:ext cx="5191125" cy="4953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E84B445-02B9-4556-A448-510D9662EF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99" y="4282960"/>
            <a:ext cx="5781675" cy="46672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09C5881-F9D8-4BBB-9A95-77DA5BFB8D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392" y="5078658"/>
            <a:ext cx="391477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4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822"/>
    </mc:Choice>
    <mc:Fallback xmlns="">
      <p:transition spd="slow" advTm="10282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90ED50-931F-46A8-BDE8-EA962E779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Formulation - Constraints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AFBD613-ABB4-4880-B457-102C67B7D042}"/>
              </a:ext>
            </a:extLst>
          </p:cNvPr>
          <p:cNvSpPr/>
          <p:nvPr/>
        </p:nvSpPr>
        <p:spPr>
          <a:xfrm>
            <a:off x="5206058" y="6453336"/>
            <a:ext cx="240211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1815FCB-A018-48DF-AB01-C33465914B90}"/>
              </a:ext>
            </a:extLst>
          </p:cNvPr>
          <p:cNvSpPr/>
          <p:nvPr/>
        </p:nvSpPr>
        <p:spPr>
          <a:xfrm>
            <a:off x="5083919" y="5433226"/>
            <a:ext cx="240211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D60896DB-C484-4B59-9180-1D32B561B594}"/>
              </a:ext>
            </a:extLst>
          </p:cNvPr>
          <p:cNvSpPr/>
          <p:nvPr/>
        </p:nvSpPr>
        <p:spPr>
          <a:xfrm>
            <a:off x="6284974" y="1027255"/>
            <a:ext cx="240211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626F2252-8F04-4465-83C8-A55C21911180}"/>
              </a:ext>
            </a:extLst>
          </p:cNvPr>
          <p:cNvSpPr/>
          <p:nvPr/>
        </p:nvSpPr>
        <p:spPr>
          <a:xfrm>
            <a:off x="6456040" y="1543219"/>
            <a:ext cx="84101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1A461D5-A639-49A9-B567-BF07AFF21612}"/>
              </a:ext>
            </a:extLst>
          </p:cNvPr>
          <p:cNvSpPr/>
          <p:nvPr/>
        </p:nvSpPr>
        <p:spPr>
          <a:xfrm>
            <a:off x="5081899" y="2240778"/>
            <a:ext cx="1878197" cy="719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D2FFAEB-C085-4E07-A279-4E244725324F}"/>
              </a:ext>
            </a:extLst>
          </p:cNvPr>
          <p:cNvSpPr txBox="1"/>
          <p:nvPr/>
        </p:nvSpPr>
        <p:spPr>
          <a:xfrm>
            <a:off x="7314755" y="1515754"/>
            <a:ext cx="3803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Technical &amp;</a:t>
            </a:r>
          </a:p>
          <a:p>
            <a:r>
              <a:rPr lang="en-GB" dirty="0"/>
              <a:t>Annual pattern storage constraints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A724520-7DA9-46A6-B4FC-01BCC5D8A0CF}"/>
              </a:ext>
            </a:extLst>
          </p:cNvPr>
          <p:cNvSpPr txBox="1"/>
          <p:nvPr/>
        </p:nvSpPr>
        <p:spPr>
          <a:xfrm>
            <a:off x="7302180" y="3270662"/>
            <a:ext cx="354456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Power flow between aggregated </a:t>
            </a:r>
          </a:p>
          <a:p>
            <a:r>
              <a:rPr lang="en-GB" dirty="0"/>
              <a:t>balancing groups</a:t>
            </a:r>
          </a:p>
          <a:p>
            <a:endParaRPr lang="en-GB" dirty="0"/>
          </a:p>
          <a:p>
            <a:r>
              <a:rPr lang="en-GB" dirty="0"/>
              <a:t>NTC limit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3807050-258E-45C4-8B48-BB437D37F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71" y="1396587"/>
            <a:ext cx="6257925" cy="8572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78E1494-2C15-497D-B1F5-79907E1FD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758" y="3270662"/>
            <a:ext cx="6000750" cy="2152650"/>
          </a:xfrm>
          <a:prstGeom prst="rect">
            <a:avLst/>
          </a:prstGeom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577396E5-2410-4AFE-A13C-3C957111A5DF}"/>
              </a:ext>
            </a:extLst>
          </p:cNvPr>
          <p:cNvGrpSpPr/>
          <p:nvPr/>
        </p:nvGrpSpPr>
        <p:grpSpPr>
          <a:xfrm>
            <a:off x="8330036" y="6191372"/>
            <a:ext cx="2516705" cy="666628"/>
            <a:chOff x="2603158" y="642484"/>
            <a:chExt cx="1696491" cy="2808000"/>
          </a:xfrm>
        </p:grpSpPr>
        <p:sp>
          <p:nvSpPr>
            <p:cNvPr id="23" name="Rechteck: abgerundete Ecken 22">
              <a:extLst>
                <a:ext uri="{FF2B5EF4-FFF2-40B4-BE49-F238E27FC236}">
                  <a16:creationId xmlns:a16="http://schemas.microsoft.com/office/drawing/2014/main" id="{BE207A3B-4B8F-48CC-883C-6056154A90D2}"/>
                </a:ext>
              </a:extLst>
            </p:cNvPr>
            <p:cNvSpPr/>
            <p:nvPr/>
          </p:nvSpPr>
          <p:spPr>
            <a:xfrm>
              <a:off x="2603158" y="642484"/>
              <a:ext cx="1649156" cy="2808000"/>
            </a:xfrm>
            <a:prstGeom prst="roundRect">
              <a:avLst>
                <a:gd name="adj" fmla="val 10000"/>
              </a:avLst>
            </a:prstGeom>
            <a:solidFill>
              <a:srgbClr val="5CB37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3750088"/>
                <a:satOff val="-5627"/>
                <a:lumOff val="-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hteck: abgerundete Ecken 4">
              <a:extLst>
                <a:ext uri="{FF2B5EF4-FFF2-40B4-BE49-F238E27FC236}">
                  <a16:creationId xmlns:a16="http://schemas.microsoft.com/office/drawing/2014/main" id="{996E2577-A75C-47D7-A7C1-05F7DC37038D}"/>
                </a:ext>
              </a:extLst>
            </p:cNvPr>
            <p:cNvSpPr txBox="1"/>
            <p:nvPr/>
          </p:nvSpPr>
          <p:spPr>
            <a:xfrm>
              <a:off x="2650493" y="642484"/>
              <a:ext cx="1649156" cy="659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45720" numCol="1" spcCol="1270" anchor="t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600" kern="1200" dirty="0"/>
                <a:t>Dispatch</a:t>
              </a:r>
            </a:p>
          </p:txBody>
        </p:sp>
      </p:grpSp>
      <p:sp>
        <p:nvSpPr>
          <p:cNvPr id="25" name="Foliennummernplatzhalter 3">
            <a:extLst>
              <a:ext uri="{FF2B5EF4-FFF2-40B4-BE49-F238E27FC236}">
                <a16:creationId xmlns:a16="http://schemas.microsoft.com/office/drawing/2014/main" id="{CD73892A-ED32-4524-B8BE-7619E8DD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311400" cy="365125"/>
          </a:xfrm>
        </p:spPr>
        <p:txBody>
          <a:bodyPr/>
          <a:lstStyle/>
          <a:p>
            <a:fld id="{3E656A3B-9394-4423-BC6B-8ACDCD066BE8}" type="slidenum">
              <a:rPr lang="de-AT" altLang="de-DE" smtClean="0"/>
              <a:pPr/>
              <a:t>11</a:t>
            </a:fld>
            <a:endParaRPr lang="de-AT" altLang="de-DE" dirty="0"/>
          </a:p>
        </p:txBody>
      </p:sp>
    </p:spTree>
    <p:extLst>
      <p:ext uri="{BB962C8B-B14F-4D97-AF65-F5344CB8AC3E}">
        <p14:creationId xmlns:p14="http://schemas.microsoft.com/office/powerpoint/2010/main" val="330307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3"/>
    </mc:Choice>
    <mc:Fallback xmlns="">
      <p:transition spd="slow" advTm="403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6A3B-9394-4423-BC6B-8ACDCD066BE8}" type="slidenum">
              <a:rPr lang="de-AT" altLang="de-DE" smtClean="0"/>
              <a:pPr/>
              <a:t>12</a:t>
            </a:fld>
            <a:endParaRPr lang="de-AT" alt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5663952" y="1686551"/>
            <a:ext cx="4021124" cy="211055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Min </a:t>
            </a:r>
            <a:r>
              <a:rPr lang="de-DE" sz="1800" dirty="0" err="1"/>
              <a:t>Redispatch</a:t>
            </a:r>
            <a:r>
              <a:rPr lang="de-DE" sz="1800" dirty="0"/>
              <a:t> </a:t>
            </a:r>
            <a:r>
              <a:rPr lang="de-DE" sz="1800" dirty="0" err="1"/>
              <a:t>costs</a:t>
            </a:r>
            <a:r>
              <a:rPr lang="de-DE" sz="1800" dirty="0"/>
              <a:t> in Austria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err="1"/>
              <a:t>Detailed</a:t>
            </a:r>
            <a:r>
              <a:rPr lang="de-DE" sz="1800" dirty="0"/>
              <a:t> power plant </a:t>
            </a:r>
            <a:r>
              <a:rPr lang="en-GB" sz="1800" dirty="0"/>
              <a:t>allocation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EV DSM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de-AT" sz="1800" dirty="0"/>
              <a:t>Transmission </a:t>
            </a:r>
            <a:r>
              <a:rPr lang="de-AT" sz="1800" dirty="0" err="1"/>
              <a:t>grid</a:t>
            </a:r>
            <a:r>
              <a:rPr lang="de-AT" sz="1800" dirty="0"/>
              <a:t> &amp; DC </a:t>
            </a:r>
            <a:r>
              <a:rPr lang="de-AT" sz="1800" dirty="0" err="1"/>
              <a:t>loadflow</a:t>
            </a:r>
            <a:endParaRPr lang="en-GB" sz="1800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overview – nodes &amp; connections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EC17367-673C-4831-A207-3DE907B264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308" r="496"/>
          <a:stretch/>
        </p:blipFill>
        <p:spPr>
          <a:xfrm>
            <a:off x="1701724" y="1673603"/>
            <a:ext cx="2810100" cy="3456384"/>
          </a:xfrm>
          <a:prstGeom prst="rect">
            <a:avLst/>
          </a:prstGeom>
        </p:spPr>
      </p:pic>
      <p:sp>
        <p:nvSpPr>
          <p:cNvPr id="14" name="Inhaltsplatzhalter 5">
            <a:extLst>
              <a:ext uri="{FF2B5EF4-FFF2-40B4-BE49-F238E27FC236}">
                <a16:creationId xmlns:a16="http://schemas.microsoft.com/office/drawing/2014/main" id="{BBA02004-8490-403C-B613-DEFD30837AFD}"/>
              </a:ext>
            </a:extLst>
          </p:cNvPr>
          <p:cNvSpPr txBox="1">
            <a:spLocks/>
          </p:cNvSpPr>
          <p:nvPr/>
        </p:nvSpPr>
        <p:spPr bwMode="auto">
          <a:xfrm>
            <a:off x="4511824" y="4881287"/>
            <a:ext cx="4392488" cy="29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10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20000"/>
              <a:buFont typeface="Symbol" panose="05050102010706020507" pitchFamily="18" charset="2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sz="1200" dirty="0"/>
              <a:t>[1]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6FD45F4A-09BD-49B5-94C0-C9DAC09CE861}"/>
              </a:ext>
            </a:extLst>
          </p:cNvPr>
          <p:cNvGrpSpPr/>
          <p:nvPr/>
        </p:nvGrpSpPr>
        <p:grpSpPr>
          <a:xfrm>
            <a:off x="8330036" y="6185938"/>
            <a:ext cx="2446484" cy="672062"/>
            <a:chOff x="7948856" y="642476"/>
            <a:chExt cx="1649156" cy="2808008"/>
          </a:xfrm>
        </p:grpSpPr>
        <p:sp>
          <p:nvSpPr>
            <p:cNvPr id="13" name="Rechteck: abgerundete Ecken 12">
              <a:extLst>
                <a:ext uri="{FF2B5EF4-FFF2-40B4-BE49-F238E27FC236}">
                  <a16:creationId xmlns:a16="http://schemas.microsoft.com/office/drawing/2014/main" id="{52D34224-9FC9-48CD-A79F-644ADF331C9F}"/>
                </a:ext>
              </a:extLst>
            </p:cNvPr>
            <p:cNvSpPr/>
            <p:nvPr/>
          </p:nvSpPr>
          <p:spPr>
            <a:xfrm>
              <a:off x="7948856" y="642484"/>
              <a:ext cx="1649156" cy="2808000"/>
            </a:xfrm>
            <a:prstGeom prst="roundRect">
              <a:avLst>
                <a:gd name="adj" fmla="val 10000"/>
              </a:avLst>
            </a:prstGeom>
            <a:solidFill>
              <a:srgbClr val="8064A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hteck: abgerundete Ecken 4">
              <a:extLst>
                <a:ext uri="{FF2B5EF4-FFF2-40B4-BE49-F238E27FC236}">
                  <a16:creationId xmlns:a16="http://schemas.microsoft.com/office/drawing/2014/main" id="{F241DD8D-0861-47C1-959A-89AA18B5D965}"/>
                </a:ext>
              </a:extLst>
            </p:cNvPr>
            <p:cNvSpPr txBox="1"/>
            <p:nvPr/>
          </p:nvSpPr>
          <p:spPr>
            <a:xfrm>
              <a:off x="7948856" y="642476"/>
              <a:ext cx="1649156" cy="6596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45720" numCol="1" spcCol="1270" anchor="t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600" kern="1200" dirty="0"/>
                <a:t>Redispatch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4655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90ED50-931F-46A8-BDE8-EA962E779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Formulation - Objective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789658-ABF8-4145-90A4-6A29BA4B2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6A3B-9394-4423-BC6B-8ACDCD066BE8}" type="slidenum">
              <a:rPr lang="de-AT" altLang="de-DE" smtClean="0"/>
              <a:pPr/>
              <a:t>13</a:t>
            </a:fld>
            <a:endParaRPr lang="de-AT" altLang="de-DE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14BBC8F5-97A2-47D5-A6CC-4F53A3DAFECE}"/>
              </a:ext>
            </a:extLst>
          </p:cNvPr>
          <p:cNvGrpSpPr/>
          <p:nvPr/>
        </p:nvGrpSpPr>
        <p:grpSpPr>
          <a:xfrm>
            <a:off x="8330036" y="6185938"/>
            <a:ext cx="2446484" cy="672062"/>
            <a:chOff x="7948856" y="642476"/>
            <a:chExt cx="1649156" cy="2808008"/>
          </a:xfrm>
        </p:grpSpPr>
        <p:sp>
          <p:nvSpPr>
            <p:cNvPr id="12" name="Rechteck: abgerundete Ecken 11">
              <a:extLst>
                <a:ext uri="{FF2B5EF4-FFF2-40B4-BE49-F238E27FC236}">
                  <a16:creationId xmlns:a16="http://schemas.microsoft.com/office/drawing/2014/main" id="{DE71A980-E0F2-4492-9366-C9D89991C7C2}"/>
                </a:ext>
              </a:extLst>
            </p:cNvPr>
            <p:cNvSpPr/>
            <p:nvPr/>
          </p:nvSpPr>
          <p:spPr>
            <a:xfrm>
              <a:off x="7948856" y="642484"/>
              <a:ext cx="1649156" cy="2808000"/>
            </a:xfrm>
            <a:prstGeom prst="roundRect">
              <a:avLst>
                <a:gd name="adj" fmla="val 10000"/>
              </a:avLst>
            </a:prstGeom>
            <a:solidFill>
              <a:srgbClr val="8064A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hteck: abgerundete Ecken 4">
              <a:extLst>
                <a:ext uri="{FF2B5EF4-FFF2-40B4-BE49-F238E27FC236}">
                  <a16:creationId xmlns:a16="http://schemas.microsoft.com/office/drawing/2014/main" id="{86458245-A143-4421-A7A4-FC477578DF09}"/>
                </a:ext>
              </a:extLst>
            </p:cNvPr>
            <p:cNvSpPr txBox="1"/>
            <p:nvPr/>
          </p:nvSpPr>
          <p:spPr>
            <a:xfrm>
              <a:off x="7948856" y="642476"/>
              <a:ext cx="1649156" cy="6596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45720" numCol="1" spcCol="1270" anchor="t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600" kern="1200" dirty="0"/>
                <a:t>Redispatch</a:t>
              </a:r>
            </a:p>
          </p:txBody>
        </p:sp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98633B45-7873-434C-BBC7-BAD954C81A12}"/>
              </a:ext>
            </a:extLst>
          </p:cNvPr>
          <p:cNvSpPr txBox="1"/>
          <p:nvPr/>
        </p:nvSpPr>
        <p:spPr>
          <a:xfrm>
            <a:off x="7647190" y="1085931"/>
            <a:ext cx="32880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Redispatch costs minimisation</a:t>
            </a:r>
          </a:p>
          <a:p>
            <a:r>
              <a:rPr lang="en-GB" dirty="0"/>
              <a:t>in Austria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F7A0EA4-2376-4EDB-8019-A56A240E53B1}"/>
              </a:ext>
            </a:extLst>
          </p:cNvPr>
          <p:cNvSpPr txBox="1"/>
          <p:nvPr/>
        </p:nvSpPr>
        <p:spPr>
          <a:xfrm>
            <a:off x="7647190" y="4922077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Redispatch costs for thermal PP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9F11AEF-A9CB-4D7A-92C5-8D6047E5FC61}"/>
              </a:ext>
            </a:extLst>
          </p:cNvPr>
          <p:cNvSpPr txBox="1"/>
          <p:nvPr/>
        </p:nvSpPr>
        <p:spPr>
          <a:xfrm>
            <a:off x="7629700" y="5420869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Redispatch costs for RESE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7F7DD0E-B7AD-4111-BB74-5A618BDAE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67" y="1021164"/>
            <a:ext cx="4038600" cy="9715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B3100D6-4B24-4EE6-97C3-FE40237E2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257" y="1904096"/>
            <a:ext cx="6353175" cy="277177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C13BE93-6887-4924-A7C0-9048ED3BEB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67" y="4776124"/>
            <a:ext cx="3629025" cy="67627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F435621-93AD-49BD-925D-8511D98605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9456" y="5276334"/>
            <a:ext cx="33337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87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C5EBA37-8EA1-4392-8FC6-3C8A7D349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213" y="1299846"/>
            <a:ext cx="5105400" cy="41814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D90ED50-931F-46A8-BDE8-EA962E779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Formulation - Constraints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789658-ABF8-4145-90A4-6A29BA4B2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6A3B-9394-4423-BC6B-8ACDCD066BE8}" type="slidenum">
              <a:rPr lang="de-AT" altLang="de-DE" smtClean="0"/>
              <a:pPr/>
              <a:t>14</a:t>
            </a:fld>
            <a:endParaRPr lang="de-AT" altLang="de-DE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14BBC8F5-97A2-47D5-A6CC-4F53A3DAFECE}"/>
              </a:ext>
            </a:extLst>
          </p:cNvPr>
          <p:cNvGrpSpPr/>
          <p:nvPr/>
        </p:nvGrpSpPr>
        <p:grpSpPr>
          <a:xfrm>
            <a:off x="8328248" y="6185938"/>
            <a:ext cx="2446484" cy="672062"/>
            <a:chOff x="7948856" y="642476"/>
            <a:chExt cx="1649156" cy="2808008"/>
          </a:xfrm>
        </p:grpSpPr>
        <p:sp>
          <p:nvSpPr>
            <p:cNvPr id="12" name="Rechteck: abgerundete Ecken 11">
              <a:extLst>
                <a:ext uri="{FF2B5EF4-FFF2-40B4-BE49-F238E27FC236}">
                  <a16:creationId xmlns:a16="http://schemas.microsoft.com/office/drawing/2014/main" id="{DE71A980-E0F2-4492-9366-C9D89991C7C2}"/>
                </a:ext>
              </a:extLst>
            </p:cNvPr>
            <p:cNvSpPr/>
            <p:nvPr/>
          </p:nvSpPr>
          <p:spPr>
            <a:xfrm>
              <a:off x="7948856" y="642484"/>
              <a:ext cx="1649156" cy="2808000"/>
            </a:xfrm>
            <a:prstGeom prst="roundRect">
              <a:avLst>
                <a:gd name="adj" fmla="val 10000"/>
              </a:avLst>
            </a:prstGeom>
            <a:solidFill>
              <a:srgbClr val="8064A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hteck: abgerundete Ecken 4">
              <a:extLst>
                <a:ext uri="{FF2B5EF4-FFF2-40B4-BE49-F238E27FC236}">
                  <a16:creationId xmlns:a16="http://schemas.microsoft.com/office/drawing/2014/main" id="{86458245-A143-4421-A7A4-FC477578DF09}"/>
                </a:ext>
              </a:extLst>
            </p:cNvPr>
            <p:cNvSpPr txBox="1"/>
            <p:nvPr/>
          </p:nvSpPr>
          <p:spPr>
            <a:xfrm>
              <a:off x="7948856" y="642476"/>
              <a:ext cx="1649156" cy="6596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45720" numCol="1" spcCol="1270" anchor="t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600" kern="1200" dirty="0"/>
                <a:t>Redispatch</a:t>
              </a:r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5FD104ED-F219-4993-8E3C-4C49A3AA4DA6}"/>
              </a:ext>
            </a:extLst>
          </p:cNvPr>
          <p:cNvSpPr txBox="1"/>
          <p:nvPr/>
        </p:nvSpPr>
        <p:spPr>
          <a:xfrm>
            <a:off x="7752184" y="1268760"/>
            <a:ext cx="347402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Demand compensation </a:t>
            </a:r>
          </a:p>
          <a:p>
            <a:r>
              <a:rPr lang="en-GB" dirty="0"/>
              <a:t>in every balancing group</a:t>
            </a:r>
          </a:p>
          <a:p>
            <a:r>
              <a:rPr lang="en-GB" dirty="0"/>
              <a:t>In Austria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Dispatch = Constants</a:t>
            </a:r>
          </a:p>
          <a:p>
            <a:r>
              <a:rPr lang="en-GB" dirty="0"/>
              <a:t>Redispatch = Decision variables</a:t>
            </a:r>
          </a:p>
          <a:p>
            <a:endParaRPr lang="en-GB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CEFD3BB-9603-4324-8F5E-D20710312C52}"/>
              </a:ext>
            </a:extLst>
          </p:cNvPr>
          <p:cNvSpPr/>
          <p:nvPr/>
        </p:nvSpPr>
        <p:spPr>
          <a:xfrm>
            <a:off x="3706783" y="1592793"/>
            <a:ext cx="2101185" cy="64807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732C2BA-732C-4C48-AB5E-BDC6AD3A881A}"/>
              </a:ext>
            </a:extLst>
          </p:cNvPr>
          <p:cNvSpPr/>
          <p:nvPr/>
        </p:nvSpPr>
        <p:spPr>
          <a:xfrm>
            <a:off x="1847528" y="1268760"/>
            <a:ext cx="720080" cy="5012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8281DC9-563B-4B14-8D38-EDAE7A84BA09}"/>
              </a:ext>
            </a:extLst>
          </p:cNvPr>
          <p:cNvSpPr/>
          <p:nvPr/>
        </p:nvSpPr>
        <p:spPr>
          <a:xfrm>
            <a:off x="4367808" y="3429000"/>
            <a:ext cx="2016224" cy="165618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293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90ED50-931F-46A8-BDE8-EA962E779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Formulation - Constraints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1F82A6D-0EBC-4CCF-A38A-304C28D6634E}"/>
              </a:ext>
            </a:extLst>
          </p:cNvPr>
          <p:cNvSpPr txBox="1"/>
          <p:nvPr/>
        </p:nvSpPr>
        <p:spPr>
          <a:xfrm>
            <a:off x="7968208" y="1242124"/>
            <a:ext cx="2345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Energy equilibrium</a:t>
            </a:r>
          </a:p>
          <a:p>
            <a:r>
              <a:rPr lang="en-GB" dirty="0"/>
              <a:t>(power sum = const.)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50A77993-0BC9-466A-A070-FAA761178F7A}"/>
              </a:ext>
            </a:extLst>
          </p:cNvPr>
          <p:cNvGrpSpPr/>
          <p:nvPr/>
        </p:nvGrpSpPr>
        <p:grpSpPr>
          <a:xfrm>
            <a:off x="8328248" y="6185938"/>
            <a:ext cx="2446484" cy="672062"/>
            <a:chOff x="7948856" y="642476"/>
            <a:chExt cx="1649156" cy="2808008"/>
          </a:xfrm>
        </p:grpSpPr>
        <p:sp>
          <p:nvSpPr>
            <p:cNvPr id="16" name="Rechteck: abgerundete Ecken 15">
              <a:extLst>
                <a:ext uri="{FF2B5EF4-FFF2-40B4-BE49-F238E27FC236}">
                  <a16:creationId xmlns:a16="http://schemas.microsoft.com/office/drawing/2014/main" id="{E4B882FB-A9FA-4576-B7DC-6FF78D825752}"/>
                </a:ext>
              </a:extLst>
            </p:cNvPr>
            <p:cNvSpPr/>
            <p:nvPr/>
          </p:nvSpPr>
          <p:spPr>
            <a:xfrm>
              <a:off x="7948856" y="642484"/>
              <a:ext cx="1649156" cy="2808000"/>
            </a:xfrm>
            <a:prstGeom prst="roundRect">
              <a:avLst>
                <a:gd name="adj" fmla="val 10000"/>
              </a:avLst>
            </a:prstGeom>
            <a:solidFill>
              <a:srgbClr val="8064A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hteck: abgerundete Ecken 4">
              <a:extLst>
                <a:ext uri="{FF2B5EF4-FFF2-40B4-BE49-F238E27FC236}">
                  <a16:creationId xmlns:a16="http://schemas.microsoft.com/office/drawing/2014/main" id="{2F1E592B-D89B-4444-B350-86785B712B85}"/>
                </a:ext>
              </a:extLst>
            </p:cNvPr>
            <p:cNvSpPr txBox="1"/>
            <p:nvPr/>
          </p:nvSpPr>
          <p:spPr>
            <a:xfrm>
              <a:off x="7948856" y="642476"/>
              <a:ext cx="1649156" cy="6596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45720" numCol="1" spcCol="1270" anchor="t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600" kern="1200" dirty="0"/>
                <a:t>Redispatch</a:t>
              </a:r>
            </a:p>
          </p:txBody>
        </p:sp>
      </p:grpSp>
      <p:sp>
        <p:nvSpPr>
          <p:cNvPr id="18" name="Foliennummernplatzhalter 3">
            <a:extLst>
              <a:ext uri="{FF2B5EF4-FFF2-40B4-BE49-F238E27FC236}">
                <a16:creationId xmlns:a16="http://schemas.microsoft.com/office/drawing/2014/main" id="{DD0CA975-3165-42FC-81B4-117881BBB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311400" cy="365125"/>
          </a:xfrm>
        </p:spPr>
        <p:txBody>
          <a:bodyPr/>
          <a:lstStyle/>
          <a:p>
            <a:fld id="{3E656A3B-9394-4423-BC6B-8ACDCD066BE8}" type="slidenum">
              <a:rPr lang="de-AT" altLang="de-DE" smtClean="0"/>
              <a:pPr/>
              <a:t>15</a:t>
            </a:fld>
            <a:endParaRPr lang="de-AT" alt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4164E56-F1B7-47B4-A88F-286BD01DD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18" y="1123950"/>
            <a:ext cx="6286500" cy="230505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3DC797B-DEF5-400C-BF41-AF223C45E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318" y="3754834"/>
            <a:ext cx="4572000" cy="117157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F0C8C63-5FA9-42A8-81DF-DD58D85F0E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626"/>
          <a:stretch/>
        </p:blipFill>
        <p:spPr>
          <a:xfrm>
            <a:off x="696318" y="5443399"/>
            <a:ext cx="3905250" cy="41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41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6A3B-9394-4423-BC6B-8ACDCD066BE8}" type="slidenum">
              <a:rPr lang="de-AT" altLang="de-DE" smtClean="0"/>
              <a:pPr/>
              <a:t>16</a:t>
            </a:fld>
            <a:endParaRPr lang="de-AT" alt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199456" y="1052736"/>
            <a:ext cx="9906069" cy="508759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ENTSO-E 2030 NT </a:t>
            </a:r>
            <a:r>
              <a:rPr lang="de-DE" dirty="0" err="1"/>
              <a:t>scenario</a:t>
            </a:r>
            <a:endParaRPr lang="de-DE" dirty="0"/>
          </a:p>
          <a:p>
            <a:pPr lvl="1"/>
            <a:r>
              <a:rPr lang="de-DE" dirty="0" err="1"/>
              <a:t>Existing</a:t>
            </a:r>
            <a:r>
              <a:rPr lang="de-DE" dirty="0"/>
              <a:t> power plants and RES-E</a:t>
            </a:r>
          </a:p>
          <a:p>
            <a:pPr lvl="1"/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demand</a:t>
            </a:r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pPr marL="400050">
              <a:buFont typeface="Arial" panose="020B0604020202020204" pitchFamily="34" charset="0"/>
              <a:buChar char="•"/>
            </a:pPr>
            <a:r>
              <a:rPr lang="de-DE" dirty="0"/>
              <a:t>3 Different </a:t>
            </a:r>
            <a:r>
              <a:rPr lang="de-DE" dirty="0" err="1"/>
              <a:t>scenarios</a:t>
            </a:r>
            <a:endParaRPr lang="de-DE" dirty="0"/>
          </a:p>
          <a:p>
            <a:pPr marL="800100" lvl="1"/>
            <a:r>
              <a:rPr lang="de-DE" dirty="0"/>
              <a:t>200k EVs</a:t>
            </a:r>
          </a:p>
          <a:p>
            <a:pPr marL="800100" lvl="1"/>
            <a:r>
              <a:rPr lang="de-DE" dirty="0"/>
              <a:t>600k EVs</a:t>
            </a:r>
          </a:p>
          <a:p>
            <a:pPr marL="800100" lvl="1"/>
            <a:r>
              <a:rPr lang="de-DE" dirty="0"/>
              <a:t>2 Million EVs in Austria </a:t>
            </a:r>
          </a:p>
          <a:p>
            <a:pPr marL="514350" lvl="1" indent="0">
              <a:buNone/>
            </a:pPr>
            <a:endParaRPr lang="de-DE" dirty="0"/>
          </a:p>
          <a:p>
            <a:pPr marL="400050">
              <a:buFont typeface="Arial" panose="020B0604020202020204" pitchFamily="34" charset="0"/>
              <a:buChar char="•"/>
            </a:pPr>
            <a:r>
              <a:rPr lang="de-DE" dirty="0"/>
              <a:t>3 </a:t>
            </a:r>
            <a:r>
              <a:rPr lang="de-DE" dirty="0" err="1"/>
              <a:t>Variants</a:t>
            </a:r>
            <a:r>
              <a:rPr lang="de-DE" dirty="0"/>
              <a:t> per </a:t>
            </a:r>
            <a:r>
              <a:rPr lang="de-DE" dirty="0" err="1"/>
              <a:t>scenario</a:t>
            </a:r>
            <a:endParaRPr lang="de-DE" dirty="0"/>
          </a:p>
          <a:p>
            <a:pPr marL="800100" lvl="1"/>
            <a:r>
              <a:rPr lang="de-DE" dirty="0" err="1"/>
              <a:t>No</a:t>
            </a:r>
            <a:r>
              <a:rPr lang="de-DE" dirty="0"/>
              <a:t> DSM</a:t>
            </a:r>
          </a:p>
          <a:p>
            <a:pPr marL="800100" lvl="1"/>
            <a:r>
              <a:rPr lang="de-DE" dirty="0"/>
              <a:t>DSM </a:t>
            </a:r>
            <a:r>
              <a:rPr lang="de-DE" dirty="0" err="1"/>
              <a:t>usage</a:t>
            </a:r>
            <a:r>
              <a:rPr lang="de-DE" dirty="0"/>
              <a:t> in </a:t>
            </a:r>
            <a:r>
              <a:rPr lang="de-DE" dirty="0" err="1"/>
              <a:t>Redispatch</a:t>
            </a:r>
            <a:endParaRPr lang="de-DE" dirty="0"/>
          </a:p>
          <a:p>
            <a:pPr marL="800100" lvl="1"/>
            <a:r>
              <a:rPr lang="de-DE" dirty="0"/>
              <a:t>DSM </a:t>
            </a:r>
            <a:r>
              <a:rPr lang="en-GB" dirty="0"/>
              <a:t>usage</a:t>
            </a:r>
            <a:r>
              <a:rPr lang="de-DE" dirty="0"/>
              <a:t> in Dispatch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r>
              <a:rPr lang="de-DE" dirty="0"/>
              <a:t> - Scenarios</a:t>
            </a:r>
          </a:p>
        </p:txBody>
      </p:sp>
    </p:spTree>
    <p:extLst>
      <p:ext uri="{BB962C8B-B14F-4D97-AF65-F5344CB8AC3E}">
        <p14:creationId xmlns:p14="http://schemas.microsoft.com/office/powerpoint/2010/main" val="686078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654916-BA6E-47EF-BF42-AF58346A9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Results: 600k – Redispatch energy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2F3CBB8-C9F4-4F12-87AC-DB6EA180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6A3B-9394-4423-BC6B-8ACDCD066BE8}" type="slidenum">
              <a:rPr lang="de-AT" altLang="de-DE" smtClean="0"/>
              <a:pPr/>
              <a:t>17</a:t>
            </a:fld>
            <a:endParaRPr lang="de-AT" alt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45AA24A-F459-49EB-A42B-1651168747E8}"/>
              </a:ext>
            </a:extLst>
          </p:cNvPr>
          <p:cNvSpPr/>
          <p:nvPr/>
        </p:nvSpPr>
        <p:spPr>
          <a:xfrm>
            <a:off x="2711624" y="3429000"/>
            <a:ext cx="403244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6430E9D-4283-4AF7-B03E-640B399A7D21}"/>
              </a:ext>
            </a:extLst>
          </p:cNvPr>
          <p:cNvSpPr txBox="1"/>
          <p:nvPr/>
        </p:nvSpPr>
        <p:spPr>
          <a:xfrm>
            <a:off x="6725661" y="3645024"/>
            <a:ext cx="417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Lower RESE curtailment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Less gas turbines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90725CC-B77D-4A4A-AE3E-5BF069639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081" y="548680"/>
            <a:ext cx="6400000" cy="360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D6582B1-B6D3-4585-8761-2ABA68CEA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081" y="3324292"/>
            <a:ext cx="639999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64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6A3B-9394-4423-BC6B-8ACDCD066BE8}" type="slidenum">
              <a:rPr lang="de-AT" altLang="de-DE" smtClean="0"/>
              <a:pPr/>
              <a:t>18</a:t>
            </a:fld>
            <a:endParaRPr lang="de-AT" alt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7176120" y="1268760"/>
            <a:ext cx="4032448" cy="4680520"/>
          </a:xfrm>
        </p:spPr>
        <p:txBody>
          <a:bodyPr/>
          <a:lstStyle/>
          <a:p>
            <a:pPr marL="0" indent="0"/>
            <a:r>
              <a:rPr lang="en-GB" sz="1800" dirty="0"/>
              <a:t>Energy is shifted to times with lower day-ahead prices</a:t>
            </a:r>
          </a:p>
          <a:p>
            <a:pPr marL="0" indent="0"/>
            <a:endParaRPr lang="en-GB" sz="1800" dirty="0"/>
          </a:p>
          <a:p>
            <a:pPr marL="0" indent="0"/>
            <a:r>
              <a:rPr lang="en-GB" sz="1800" dirty="0"/>
              <a:t>Without DSM: </a:t>
            </a:r>
          </a:p>
          <a:p>
            <a:pPr marL="0" indent="0"/>
            <a:r>
              <a:rPr lang="en-GB" sz="1600" dirty="0"/>
              <a:t>	Charging costs: 750 €</a:t>
            </a:r>
          </a:p>
          <a:p>
            <a:pPr marL="0" indent="0"/>
            <a:endParaRPr lang="en-GB" sz="1600" dirty="0"/>
          </a:p>
          <a:p>
            <a:pPr marL="0" indent="0"/>
            <a:r>
              <a:rPr lang="en-GB" sz="1800" dirty="0"/>
              <a:t>With DSM: </a:t>
            </a:r>
          </a:p>
          <a:p>
            <a:pPr marL="0" indent="0"/>
            <a:r>
              <a:rPr lang="en-GB" sz="1600" dirty="0"/>
              <a:t>	Charging costs: 709 € </a:t>
            </a:r>
          </a:p>
          <a:p>
            <a:pPr marL="0" indent="0"/>
            <a:r>
              <a:rPr lang="en-GB" sz="1600" dirty="0"/>
              <a:t>	-&gt; 5,5 % cost reduction</a:t>
            </a:r>
          </a:p>
          <a:p>
            <a:pPr marL="0" indent="0"/>
            <a:endParaRPr lang="en-GB" dirty="0"/>
          </a:p>
          <a:p>
            <a:pPr marL="0" indent="0"/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r>
              <a:rPr lang="de-DE" dirty="0"/>
              <a:t> – Costs - EV </a:t>
            </a:r>
            <a:r>
              <a:rPr lang="de-DE" dirty="0" err="1"/>
              <a:t>perspective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A143F7B-EF23-4F22-8609-2197B5D16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980728"/>
            <a:ext cx="6327546" cy="527742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EA4B3FF-FEF5-4C78-8A9B-9A1165C582A3}"/>
              </a:ext>
            </a:extLst>
          </p:cNvPr>
          <p:cNvSpPr txBox="1"/>
          <p:nvPr/>
        </p:nvSpPr>
        <p:spPr>
          <a:xfrm flipH="1">
            <a:off x="6072758" y="5726692"/>
            <a:ext cx="36004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00" dirty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418753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654916-BA6E-47EF-BF42-AF58346A9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Results: 600k – Redispatch costs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2F3CBB8-C9F4-4F12-87AC-DB6EA180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6A3B-9394-4423-BC6B-8ACDCD066BE8}" type="slidenum">
              <a:rPr lang="de-AT" altLang="de-DE" smtClean="0"/>
              <a:pPr/>
              <a:t>19</a:t>
            </a:fld>
            <a:endParaRPr lang="de-AT" alt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097195D-8FC9-488A-9189-DA61D5247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1484784"/>
            <a:ext cx="5334000" cy="40005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686C180-8409-4A6D-B82E-F9A115AF3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976" y="1484784"/>
            <a:ext cx="5334000" cy="40005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574CB54-4576-4A7E-899A-C79920903E72}"/>
              </a:ext>
            </a:extLst>
          </p:cNvPr>
          <p:cNvSpPr txBox="1"/>
          <p:nvPr/>
        </p:nvSpPr>
        <p:spPr>
          <a:xfrm>
            <a:off x="4665541" y="1003384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6,6 % cost reduction</a:t>
            </a:r>
          </a:p>
        </p:txBody>
      </p:sp>
    </p:spTree>
    <p:extLst>
      <p:ext uri="{BB962C8B-B14F-4D97-AF65-F5344CB8AC3E}">
        <p14:creationId xmlns:p14="http://schemas.microsoft.com/office/powerpoint/2010/main" val="3468422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6A3B-9394-4423-BC6B-8ACDCD066BE8}" type="slidenum">
              <a:rPr lang="de-AT" altLang="de-DE" smtClean="0"/>
              <a:pPr/>
              <a:t>2</a:t>
            </a:fld>
            <a:endParaRPr lang="de-AT" alt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Overview</a:t>
            </a:r>
            <a:endParaRPr lang="de-DE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A4527DE-7693-4CC2-81C3-9B87801591F8}"/>
              </a:ext>
            </a:extLst>
          </p:cNvPr>
          <p:cNvGrpSpPr/>
          <p:nvPr/>
        </p:nvGrpSpPr>
        <p:grpSpPr>
          <a:xfrm>
            <a:off x="1140437" y="1772816"/>
            <a:ext cx="5452676" cy="3128836"/>
            <a:chOff x="1123888" y="1628800"/>
            <a:chExt cx="5452676" cy="3128836"/>
          </a:xfrm>
        </p:grpSpPr>
        <p:sp>
          <p:nvSpPr>
            <p:cNvPr id="8" name="Text Box 10">
              <a:extLst>
                <a:ext uri="{FF2B5EF4-FFF2-40B4-BE49-F238E27FC236}">
                  <a16:creationId xmlns:a16="http://schemas.microsoft.com/office/drawing/2014/main" id="{0DDB3001-799C-45D3-A66A-06F38DF692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9061" y="1628800"/>
              <a:ext cx="4918079" cy="43180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55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de-DE" altLang="de-DE" baseline="0" dirty="0">
                  <a:solidFill>
                    <a:srgbClr val="000000"/>
                  </a:solidFill>
                </a:rPr>
                <a:t>Motivation &amp; </a:t>
              </a:r>
              <a:r>
                <a:rPr lang="de-DE" altLang="de-DE" baseline="0" dirty="0" err="1">
                  <a:solidFill>
                    <a:srgbClr val="000000"/>
                  </a:solidFill>
                </a:rPr>
                <a:t>Introduction</a:t>
              </a:r>
              <a:endParaRPr lang="de-DE" altLang="de-DE" baseline="0" dirty="0">
                <a:solidFill>
                  <a:srgbClr val="000000"/>
                </a:solidFill>
              </a:endParaRPr>
            </a:p>
          </p:txBody>
        </p:sp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933AD027-AA94-4D5E-B949-1679B00659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3760" y="1631017"/>
              <a:ext cx="431800" cy="431800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GB" altLang="de-DE" baseline="0" dirty="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10" name="Text Box 9">
              <a:extLst>
                <a:ext uri="{FF2B5EF4-FFF2-40B4-BE49-F238E27FC236}">
                  <a16:creationId xmlns:a16="http://schemas.microsoft.com/office/drawing/2014/main" id="{E1820F77-4C70-4A12-9B59-9948B56D24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19" y="2167293"/>
              <a:ext cx="431800" cy="431800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GB" altLang="de-DE" baseline="0" dirty="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11" name="Text Box 9">
              <a:extLst>
                <a:ext uri="{FF2B5EF4-FFF2-40B4-BE49-F238E27FC236}">
                  <a16:creationId xmlns:a16="http://schemas.microsoft.com/office/drawing/2014/main" id="{4281AAE4-38C7-4E59-948B-BDA9DE7583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2967" y="3238229"/>
              <a:ext cx="641721" cy="431800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GB" altLang="de-DE" dirty="0">
                  <a:solidFill>
                    <a:srgbClr val="FFFFFF"/>
                  </a:solidFill>
                </a:rPr>
                <a:t>2.2</a:t>
              </a:r>
              <a:endParaRPr lang="en-GB" altLang="de-DE" baseline="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9DAEB9EE-963F-42A6-8592-1CA445D81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039" y="2703075"/>
              <a:ext cx="4785525" cy="43180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55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None/>
              </a:pPr>
              <a:r>
                <a:rPr lang="de-DE" altLang="de-DE" dirty="0">
                  <a:solidFill>
                    <a:srgbClr val="000000"/>
                  </a:solidFill>
                </a:rPr>
                <a:t>Aggregation</a:t>
              </a:r>
            </a:p>
          </p:txBody>
        </p:sp>
        <p:sp>
          <p:nvSpPr>
            <p:cNvPr id="14" name="Text Box 10">
              <a:extLst>
                <a:ext uri="{FF2B5EF4-FFF2-40B4-BE49-F238E27FC236}">
                  <a16:creationId xmlns:a16="http://schemas.microsoft.com/office/drawing/2014/main" id="{2F4D00A1-112B-446D-9412-8AE5C7EA70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5263" y="3238229"/>
              <a:ext cx="4785525" cy="43180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55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None/>
              </a:pPr>
              <a:r>
                <a:rPr lang="de-AT" altLang="de-DE" dirty="0">
                  <a:solidFill>
                    <a:srgbClr val="000000"/>
                  </a:solidFill>
                </a:rPr>
                <a:t>Dispatch	</a:t>
              </a:r>
            </a:p>
          </p:txBody>
        </p:sp>
        <p:sp>
          <p:nvSpPr>
            <p:cNvPr id="15" name="Text Box 10">
              <a:extLst>
                <a:ext uri="{FF2B5EF4-FFF2-40B4-BE49-F238E27FC236}">
                  <a16:creationId xmlns:a16="http://schemas.microsoft.com/office/drawing/2014/main" id="{B86ECF29-3E38-4E37-AEDE-A90F391EA8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039" y="3774505"/>
              <a:ext cx="4776101" cy="43180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55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None/>
              </a:pPr>
              <a:r>
                <a:rPr lang="de-DE" altLang="de-DE" dirty="0" err="1">
                  <a:solidFill>
                    <a:srgbClr val="000000"/>
                  </a:solidFill>
                </a:rPr>
                <a:t>Redispatch</a:t>
              </a:r>
              <a:endParaRPr lang="de-AT" altLang="de-DE" baseline="0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 Box 9">
              <a:extLst>
                <a:ext uri="{FF2B5EF4-FFF2-40B4-BE49-F238E27FC236}">
                  <a16:creationId xmlns:a16="http://schemas.microsoft.com/office/drawing/2014/main" id="{0B05D5E9-0FB6-453D-8BAB-85C9550809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318" y="2703075"/>
              <a:ext cx="641721" cy="431800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GB" altLang="de-DE" dirty="0">
                  <a:solidFill>
                    <a:srgbClr val="FFFFFF"/>
                  </a:solidFill>
                </a:rPr>
                <a:t>2.1</a:t>
              </a:r>
              <a:endParaRPr lang="en-GB" altLang="de-DE" baseline="0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C97FE18E-085B-49D4-A740-719B0264B2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4619" y="2171565"/>
              <a:ext cx="4916169" cy="43180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55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None/>
              </a:pPr>
              <a:r>
                <a:rPr lang="de-DE" altLang="de-DE" dirty="0">
                  <a:solidFill>
                    <a:srgbClr val="000000"/>
                  </a:solidFill>
                </a:rPr>
                <a:t>Model </a:t>
              </a:r>
              <a:r>
                <a:rPr lang="de-DE" altLang="de-DE" dirty="0" err="1">
                  <a:solidFill>
                    <a:srgbClr val="000000"/>
                  </a:solidFill>
                </a:rPr>
                <a:t>Formulation</a:t>
              </a:r>
              <a:endParaRPr lang="de-DE" altLang="de-DE" dirty="0">
                <a:solidFill>
                  <a:srgbClr val="000000"/>
                </a:solidFill>
              </a:endParaRPr>
            </a:p>
            <a:p>
              <a:pPr>
                <a:buNone/>
              </a:pPr>
              <a:endParaRPr lang="de-DE" altLang="de-DE" dirty="0">
                <a:solidFill>
                  <a:srgbClr val="000000"/>
                </a:solidFill>
              </a:endParaRPr>
            </a:p>
            <a:p>
              <a:pPr>
                <a:buNone/>
              </a:pPr>
              <a:endParaRPr lang="de-AT" altLang="de-DE" baseline="0" dirty="0">
                <a:solidFill>
                  <a:srgbClr val="000000"/>
                </a:solidFill>
              </a:endParaRPr>
            </a:p>
          </p:txBody>
        </p:sp>
        <p:sp>
          <p:nvSpPr>
            <p:cNvPr id="20" name="Text Box 10">
              <a:extLst>
                <a:ext uri="{FF2B5EF4-FFF2-40B4-BE49-F238E27FC236}">
                  <a16:creationId xmlns:a16="http://schemas.microsoft.com/office/drawing/2014/main" id="{79279A6A-C7DE-4B1D-8DC9-C430D82A2A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3363" y="4325836"/>
              <a:ext cx="5007425" cy="43180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55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None/>
              </a:pPr>
              <a:r>
                <a:rPr lang="de-DE" altLang="de-DE" dirty="0" err="1">
                  <a:solidFill>
                    <a:srgbClr val="000000"/>
                  </a:solidFill>
                </a:rPr>
                <a:t>Results</a:t>
              </a:r>
              <a:endParaRPr lang="de-AT" altLang="de-DE" baseline="0" dirty="0">
                <a:solidFill>
                  <a:srgbClr val="000000"/>
                </a:solidFill>
              </a:endParaRPr>
            </a:p>
          </p:txBody>
        </p:sp>
        <p:sp>
          <p:nvSpPr>
            <p:cNvPr id="21" name="Text Box 9">
              <a:extLst>
                <a:ext uri="{FF2B5EF4-FFF2-40B4-BE49-F238E27FC236}">
                  <a16:creationId xmlns:a16="http://schemas.microsoft.com/office/drawing/2014/main" id="{9E38EFCD-1C04-4360-9DF0-DF7DF56F8D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3888" y="4325836"/>
              <a:ext cx="431800" cy="431800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GB" altLang="de-DE" baseline="0" dirty="0">
                  <a:solidFill>
                    <a:srgbClr val="FFFFFF"/>
                  </a:solidFill>
                </a:rPr>
                <a:t>3</a:t>
              </a:r>
            </a:p>
          </p:txBody>
        </p:sp>
        <p:sp>
          <p:nvSpPr>
            <p:cNvPr id="22" name="Text Box 9">
              <a:extLst>
                <a:ext uri="{FF2B5EF4-FFF2-40B4-BE49-F238E27FC236}">
                  <a16:creationId xmlns:a16="http://schemas.microsoft.com/office/drawing/2014/main" id="{5529E67F-4D70-4B3E-8693-D951573841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2967" y="3776787"/>
              <a:ext cx="641721" cy="431800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E527F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GB" altLang="de-DE" dirty="0">
                  <a:solidFill>
                    <a:srgbClr val="FFFFFF"/>
                  </a:solidFill>
                </a:rPr>
                <a:t>2.3</a:t>
              </a:r>
              <a:endParaRPr lang="en-GB" altLang="de-DE" baseline="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665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78"/>
    </mc:Choice>
    <mc:Fallback xmlns="">
      <p:transition spd="slow" advTm="1917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654916-BA6E-47EF-BF42-AF58346A9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Results: 600k – Redispatch CO2 emissions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2F3CBB8-C9F4-4F12-87AC-DB6EA180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6A3B-9394-4423-BC6B-8ACDCD066BE8}" type="slidenum">
              <a:rPr lang="de-AT" altLang="de-DE" smtClean="0"/>
              <a:pPr/>
              <a:t>20</a:t>
            </a:fld>
            <a:endParaRPr lang="de-AT" alt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43D4353-6D93-419D-8D06-C5B339CD2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628800"/>
            <a:ext cx="5334000" cy="40005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D7F7234-9C32-4CC4-B74D-93B2661E9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7928" y="1696992"/>
            <a:ext cx="5334000" cy="40005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CF96297-6FBC-48A8-AE8A-D43A81385461}"/>
              </a:ext>
            </a:extLst>
          </p:cNvPr>
          <p:cNvSpPr txBox="1"/>
          <p:nvPr/>
        </p:nvSpPr>
        <p:spPr>
          <a:xfrm>
            <a:off x="3143451" y="975842"/>
            <a:ext cx="572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20 % Redispatch caused CO2 emissions reduction</a:t>
            </a:r>
          </a:p>
        </p:txBody>
      </p:sp>
    </p:spTree>
    <p:extLst>
      <p:ext uri="{BB962C8B-B14F-4D97-AF65-F5344CB8AC3E}">
        <p14:creationId xmlns:p14="http://schemas.microsoft.com/office/powerpoint/2010/main" val="1897411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43D4ED5-3B70-4CCF-B2D9-AC4714C57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267" y="924141"/>
            <a:ext cx="4575686" cy="270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C654916-BA6E-47EF-BF42-AF58346A9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Results: Summary &amp; Conclusion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2F3CBB8-C9F4-4F12-87AC-DB6EA180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6A3B-9394-4423-BC6B-8ACDCD066BE8}" type="slidenum">
              <a:rPr lang="de-AT" altLang="de-DE" smtClean="0"/>
              <a:pPr/>
              <a:t>21</a:t>
            </a:fld>
            <a:endParaRPr lang="de-AT" alt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8532974-67F1-4C45-93BF-4497C26B2B43}"/>
              </a:ext>
            </a:extLst>
          </p:cNvPr>
          <p:cNvSpPr txBox="1"/>
          <p:nvPr/>
        </p:nvSpPr>
        <p:spPr>
          <a:xfrm>
            <a:off x="2027822" y="1301835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-2.5 % / -3 %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EF77B82-91D0-4E07-AB8C-89A7086DA915}"/>
              </a:ext>
            </a:extLst>
          </p:cNvPr>
          <p:cNvSpPr txBox="1"/>
          <p:nvPr/>
        </p:nvSpPr>
        <p:spPr>
          <a:xfrm>
            <a:off x="4503355" y="1042863"/>
            <a:ext cx="1314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-20 % / +20 %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B11CEC5-EABF-435B-87D0-8C647F8D5E67}"/>
              </a:ext>
            </a:extLst>
          </p:cNvPr>
          <p:cNvSpPr txBox="1"/>
          <p:nvPr/>
        </p:nvSpPr>
        <p:spPr>
          <a:xfrm>
            <a:off x="6288055" y="1412776"/>
            <a:ext cx="504056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DSM during Redispatch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Lowest RESE curtailment </a:t>
            </a:r>
          </a:p>
          <a:p>
            <a:pPr lvl="1"/>
            <a:r>
              <a:rPr lang="en-GB" sz="1400" dirty="0"/>
              <a:t>during Redispatch and Overall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Lowest CO2 emissions</a:t>
            </a:r>
          </a:p>
          <a:p>
            <a:pPr lvl="1"/>
            <a:endParaRPr lang="en-GB" sz="1400" dirty="0"/>
          </a:p>
          <a:p>
            <a:pPr lvl="1"/>
            <a:endParaRPr lang="en-GB" sz="1400" dirty="0"/>
          </a:p>
          <a:p>
            <a:pPr lvl="1"/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DSM during Dispatch -&gt;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Market based DSM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Congestion more often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Higher CO2 Emissions</a:t>
            </a:r>
          </a:p>
          <a:p>
            <a:pPr lvl="1"/>
            <a:endParaRPr lang="en-GB" sz="1400" dirty="0"/>
          </a:p>
          <a:p>
            <a:pPr lvl="1"/>
            <a:endParaRPr lang="en-GB" sz="1400" dirty="0"/>
          </a:p>
          <a:p>
            <a:pPr lvl="1"/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Electric Vehicles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High DSM potential (often available, whole year)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Reduction of Redispatch costs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Reduction of CO2 emissions</a:t>
            </a:r>
          </a:p>
          <a:p>
            <a:endParaRPr lang="en-GB" sz="1400" dirty="0"/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02D6356-B980-42BC-A2A9-952766F82823}"/>
              </a:ext>
            </a:extLst>
          </p:cNvPr>
          <p:cNvSpPr txBox="1"/>
          <p:nvPr/>
        </p:nvSpPr>
        <p:spPr>
          <a:xfrm>
            <a:off x="3287688" y="1560807"/>
            <a:ext cx="1021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-7% / -2 %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264FBE4-4E59-46F2-855E-6EB8094AC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268" y="3783578"/>
            <a:ext cx="4575685" cy="270000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91FB56EA-C5D1-46F4-B806-ECE6234A2B98}"/>
              </a:ext>
            </a:extLst>
          </p:cNvPr>
          <p:cNvSpPr txBox="1"/>
          <p:nvPr/>
        </p:nvSpPr>
        <p:spPr>
          <a:xfrm>
            <a:off x="2036752" y="4306137"/>
            <a:ext cx="1016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-7% / +5%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415F686-0642-4DCB-8072-CCB4D5F56BF2}"/>
              </a:ext>
            </a:extLst>
          </p:cNvPr>
          <p:cNvSpPr txBox="1"/>
          <p:nvPr/>
        </p:nvSpPr>
        <p:spPr>
          <a:xfrm>
            <a:off x="3315962" y="4363943"/>
            <a:ext cx="1314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-20 % / +13 %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C8FAA8CF-8B3A-4E0B-A1A9-66D19DECC12E}"/>
              </a:ext>
            </a:extLst>
          </p:cNvPr>
          <p:cNvSpPr txBox="1"/>
          <p:nvPr/>
        </p:nvSpPr>
        <p:spPr>
          <a:xfrm>
            <a:off x="4505389" y="3765983"/>
            <a:ext cx="13644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-46% / +107 %</a:t>
            </a:r>
          </a:p>
        </p:txBody>
      </p:sp>
    </p:spTree>
    <p:extLst>
      <p:ext uri="{BB962C8B-B14F-4D97-AF65-F5344CB8AC3E}">
        <p14:creationId xmlns:p14="http://schemas.microsoft.com/office/powerpoint/2010/main" val="197644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2F3CBB8-C9F4-4F12-87AC-DB6EA180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6A3B-9394-4423-BC6B-8ACDCD066BE8}" type="slidenum">
              <a:rPr lang="de-AT" altLang="de-DE" smtClean="0"/>
              <a:pPr/>
              <a:t>22</a:t>
            </a:fld>
            <a:endParaRPr lang="de-AT" alt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10E832A-9A0E-4825-A98B-39DB337B0560}"/>
              </a:ext>
            </a:extLst>
          </p:cNvPr>
          <p:cNvSpPr txBox="1"/>
          <p:nvPr/>
        </p:nvSpPr>
        <p:spPr>
          <a:xfrm>
            <a:off x="5087888" y="2564904"/>
            <a:ext cx="255596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sz="2800" dirty="0"/>
              <a:t>Thank you!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BDABDD0-CEE1-40C1-80B9-34E59B92A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5036517"/>
            <a:ext cx="590550" cy="52387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5E7B85FF-BBBA-4D4F-B773-95B1F2737316}"/>
              </a:ext>
            </a:extLst>
          </p:cNvPr>
          <p:cNvSpPr/>
          <p:nvPr/>
        </p:nvSpPr>
        <p:spPr>
          <a:xfrm>
            <a:off x="7104112" y="5589240"/>
            <a:ext cx="4032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This work is done in the ABS4TSO project [3], supported with the funds from the Austrian Research Promotion Agency (FFG).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AE43DE9B-1151-48B7-A873-69DEE5C956F4}"/>
              </a:ext>
            </a:extLst>
          </p:cNvPr>
          <p:cNvSpPr txBox="1">
            <a:spLocks/>
          </p:cNvSpPr>
          <p:nvPr/>
        </p:nvSpPr>
        <p:spPr bwMode="auto">
          <a:xfrm>
            <a:off x="479376" y="5517232"/>
            <a:ext cx="5112568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de-DE" sz="1600" u="sng" dirty="0">
                <a:solidFill>
                  <a:schemeClr val="tx1"/>
                </a:solidFill>
              </a:rPr>
              <a:t>Christoph Loschan</a:t>
            </a:r>
            <a:r>
              <a:rPr lang="en-US" altLang="de-DE" sz="1600" dirty="0">
                <a:solidFill>
                  <a:schemeClr val="tx1"/>
                </a:solidFill>
              </a:rPr>
              <a:t>, Carlo Corinaldesi, Georg Lettner</a:t>
            </a:r>
          </a:p>
          <a:p>
            <a:r>
              <a:rPr lang="en-US" altLang="de-DE" sz="1600" dirty="0">
                <a:solidFill>
                  <a:schemeClr val="tx1"/>
                </a:solidFill>
              </a:rPr>
              <a:t>(TU Wien – Energy Economics Group)</a:t>
            </a:r>
            <a:endParaRPr lang="de-DE" altLang="de-D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73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90ED50-931F-46A8-BDE8-EA962E779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78EF24-F403-4D69-AB7A-FACDFF79C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66" y="1484783"/>
            <a:ext cx="10065602" cy="4464497"/>
          </a:xfrm>
        </p:spPr>
        <p:txBody>
          <a:bodyPr/>
          <a:lstStyle/>
          <a:p>
            <a:r>
              <a:rPr lang="en-GB" sz="2200" dirty="0"/>
              <a:t>[1] Figure: </a:t>
            </a:r>
            <a:r>
              <a:rPr lang="en-GB" sz="2200" dirty="0" err="1"/>
              <a:t>L.Lang</a:t>
            </a:r>
            <a:r>
              <a:rPr lang="en-GB" sz="2200" dirty="0"/>
              <a:t>, </a:t>
            </a:r>
            <a:r>
              <a:rPr lang="en-US" sz="2200" dirty="0"/>
              <a:t>The meaning of flow-based market coupling on redispatch measures in Austria, 2020, Energy Policy, Volume 136, </a:t>
            </a:r>
            <a:r>
              <a:rPr lang="de-AT" sz="2200" dirty="0">
                <a:hlinkClick r:id="rId3" tooltip="Persistent link using digital object identifier"/>
              </a:rPr>
              <a:t>https://doi.org/10.1016/j.enpol.2019.111061</a:t>
            </a:r>
            <a:endParaRPr lang="en-US" sz="2200" dirty="0"/>
          </a:p>
          <a:p>
            <a:endParaRPr lang="en-GB" sz="2200" dirty="0"/>
          </a:p>
          <a:p>
            <a:r>
              <a:rPr lang="en-GB" sz="2200" dirty="0"/>
              <a:t>[2] Statistic: </a:t>
            </a:r>
            <a:r>
              <a:rPr lang="en-GB" sz="2200" dirty="0" err="1"/>
              <a:t>C.Nelder</a:t>
            </a:r>
            <a:r>
              <a:rPr lang="en-GB" sz="2200" dirty="0"/>
              <a:t>,</a:t>
            </a:r>
            <a:r>
              <a:rPr lang="en-US" sz="2200" dirty="0"/>
              <a:t> Electric Vehicles as Distributed Energy Resources, 2016, Project: EV-Grid Integration, </a:t>
            </a:r>
            <a:r>
              <a:rPr lang="en-GB" sz="2200" dirty="0">
                <a:hlinkClick r:id="rId4"/>
              </a:rPr>
              <a:t>https://www.researchgate.net/publication/324417842</a:t>
            </a:r>
            <a:endParaRPr lang="en-GB" sz="2200" dirty="0"/>
          </a:p>
          <a:p>
            <a:endParaRPr lang="en-GB" sz="2200" dirty="0"/>
          </a:p>
          <a:p>
            <a:r>
              <a:rPr lang="en-GB" sz="2200" dirty="0"/>
              <a:t>[3] ABS4TSO project, </a:t>
            </a:r>
            <a:r>
              <a:rPr lang="en-GB" sz="2200" dirty="0">
                <a:hlinkClick r:id="rId5"/>
              </a:rPr>
              <a:t>https://projekte.ffg.at/projekt/2926652</a:t>
            </a:r>
            <a:endParaRPr lang="en-GB" sz="2200" dirty="0"/>
          </a:p>
          <a:p>
            <a:endParaRPr lang="en-GB" sz="22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789658-ABF8-4145-90A4-6A29BA4B2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6A3B-9394-4423-BC6B-8ACDCD066BE8}" type="slidenum">
              <a:rPr lang="de-AT" altLang="de-DE" smtClean="0"/>
              <a:pPr/>
              <a:t>23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066032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6A3B-9394-4423-BC6B-8ACDCD066BE8}" type="slidenum">
              <a:rPr lang="de-AT" altLang="de-DE" smtClean="0"/>
              <a:pPr/>
              <a:t>3</a:t>
            </a:fld>
            <a:endParaRPr lang="de-AT" alt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Introduction</a:t>
            </a:r>
            <a:r>
              <a:rPr lang="de-DE" dirty="0"/>
              <a:t> &amp; Motivation</a:t>
            </a: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E42BE92E-B7DC-44C0-9BF6-E207E10812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4207478"/>
              </p:ext>
            </p:extLst>
          </p:nvPr>
        </p:nvGraphicFramePr>
        <p:xfrm>
          <a:off x="-312712" y="1772816"/>
          <a:ext cx="7488832" cy="4436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74FCCF96-5DF8-4AFA-B769-90B4CDCE24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2055888"/>
              </p:ext>
            </p:extLst>
          </p:nvPr>
        </p:nvGraphicFramePr>
        <p:xfrm>
          <a:off x="6816080" y="1916832"/>
          <a:ext cx="4104456" cy="2984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4595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879"/>
    </mc:Choice>
    <mc:Fallback xmlns="">
      <p:transition spd="slow" advTm="1318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2C308F-D0D8-4D1E-B7D5-FBF95B78D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671C5E-C176-4C3A-8E92-71F5EA4B3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FF74AA-8DE7-4922-A8BB-222315F54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51B6CC-D4B5-45D3-9600-37798F766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0EA0A3-1E86-476A-A8FA-646D2F98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776D6B-1588-4932-83F1-9A672611E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B8641F-BB8E-438E-A256-203ADB4861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42778C-F18F-4DE4-94BB-6EC7F9464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149820-ABCC-4A58-B4F1-9E97BDB15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CAB073-3594-4963-BD5A-C2F7FB6C3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6F2A1A-0FF7-4BE0-B500-B7167586E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6A3B-9394-4423-BC6B-8ACDCD066BE8}" type="slidenum">
              <a:rPr lang="de-AT" altLang="de-DE" smtClean="0"/>
              <a:pPr/>
              <a:t>4</a:t>
            </a:fld>
            <a:endParaRPr lang="de-AT" alt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 &amp; Research </a:t>
            </a:r>
            <a:r>
              <a:rPr lang="de-DE" dirty="0" err="1"/>
              <a:t>question</a:t>
            </a:r>
            <a:r>
              <a:rPr lang="de-DE" dirty="0"/>
              <a:t>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40D9871-94A9-4D10-B64F-E76CB42AF772}"/>
              </a:ext>
            </a:extLst>
          </p:cNvPr>
          <p:cNvSpPr txBox="1"/>
          <p:nvPr/>
        </p:nvSpPr>
        <p:spPr>
          <a:xfrm>
            <a:off x="695400" y="5085184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sng" dirty="0"/>
              <a:t>Research Question: </a:t>
            </a:r>
            <a:r>
              <a:rPr lang="en-GB" dirty="0"/>
              <a:t>Can we use a Demand-side-management of Electric vehicles charging processes to compensate redispatch needs?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4777180E-008D-41ED-A5A6-62DED0BB7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2" y="1526580"/>
            <a:ext cx="7058025" cy="2590800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ADEF554E-E057-4CED-BB9D-95782F3ECFC1}"/>
              </a:ext>
            </a:extLst>
          </p:cNvPr>
          <p:cNvSpPr/>
          <p:nvPr/>
        </p:nvSpPr>
        <p:spPr>
          <a:xfrm>
            <a:off x="695400" y="2996952"/>
            <a:ext cx="648072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E9F6E8F0-34D6-4EF2-9ADB-54E1B2D92072}"/>
              </a:ext>
            </a:extLst>
          </p:cNvPr>
          <p:cNvSpPr/>
          <p:nvPr/>
        </p:nvSpPr>
        <p:spPr>
          <a:xfrm>
            <a:off x="7068729" y="2996952"/>
            <a:ext cx="648072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A5032C65-41C4-4FC8-BDE1-EC54E176847F}"/>
              </a:ext>
            </a:extLst>
          </p:cNvPr>
          <p:cNvSpPr/>
          <p:nvPr/>
        </p:nvSpPr>
        <p:spPr>
          <a:xfrm>
            <a:off x="1049134" y="3536504"/>
            <a:ext cx="648072" cy="440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567321BA-8ACC-42A8-BD66-F0A96BF33A75}"/>
              </a:ext>
            </a:extLst>
          </p:cNvPr>
          <p:cNvSpPr/>
          <p:nvPr/>
        </p:nvSpPr>
        <p:spPr>
          <a:xfrm>
            <a:off x="6683877" y="3536504"/>
            <a:ext cx="648072" cy="540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1932B47-9935-4F15-9A3B-F5195DC2C7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74" y="3062322"/>
            <a:ext cx="747670" cy="74081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D8BD3C4-47BF-4D21-91BC-D9CA424942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29" y="3701881"/>
            <a:ext cx="485843" cy="34294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FD2A326-B924-4908-86C1-19E76E8959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76" y="2884636"/>
            <a:ext cx="390580" cy="65731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1F65BFA6-6DB2-4F72-A7B7-9A97331949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072" y="3448151"/>
            <a:ext cx="747670" cy="740811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DC2C1848-A08D-4F24-961C-0B29890169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727" y="4087710"/>
            <a:ext cx="485843" cy="342948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8DF660F9-001B-46C4-B8D1-6010D1FDE9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74" y="3270465"/>
            <a:ext cx="390580" cy="65731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F334CE0-4AB5-4781-94C3-53E1200F3E33}"/>
              </a:ext>
            </a:extLst>
          </p:cNvPr>
          <p:cNvSpPr txBox="1"/>
          <p:nvPr/>
        </p:nvSpPr>
        <p:spPr>
          <a:xfrm>
            <a:off x="7182727" y="1622025"/>
            <a:ext cx="4274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Pairwise power increase/decrease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Th. power plants (50 MW+)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11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83"/>
    </mc:Choice>
    <mc:Fallback xmlns="">
      <p:transition spd="slow" advTm="639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90ED50-931F-46A8-BDE8-EA962E77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67" y="116632"/>
            <a:ext cx="9906069" cy="648072"/>
          </a:xfrm>
        </p:spPr>
        <p:txBody>
          <a:bodyPr/>
          <a:lstStyle/>
          <a:p>
            <a:r>
              <a:rPr lang="en-GB" dirty="0"/>
              <a:t>Model Overview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789658-ABF8-4145-90A4-6A29BA4B2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6A3B-9394-4423-BC6B-8ACDCD066BE8}" type="slidenum">
              <a:rPr lang="de-AT" altLang="de-DE" smtClean="0"/>
              <a:pPr/>
              <a:t>5</a:t>
            </a:fld>
            <a:endParaRPr lang="de-AT" altLang="de-DE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BF354B3E-0CC1-4B3A-93DC-544ACAD071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4524533"/>
              </p:ext>
            </p:extLst>
          </p:nvPr>
        </p:nvGraphicFramePr>
        <p:xfrm>
          <a:off x="767408" y="908720"/>
          <a:ext cx="993710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697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607"/>
    </mc:Choice>
    <mc:Fallback xmlns="">
      <p:transition spd="slow" advTm="1326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F0EB8F-EC81-461C-B90F-5714281AE4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61D1EB-B0F6-4A44-9FA9-FABEC3562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AB3875-7F6E-427A-A78F-0307FBE27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163D93-F0A6-4BEE-A98F-406472A78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A02033-81F3-4245-A757-93C6E7D96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519134-99FD-4F40-90C5-8D282B28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C104A8-2946-4F0B-9E65-B580111BD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9D7E48-4184-45F5-B8EC-26AEE2C43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51884D-A25E-4480-8069-8AB222F09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59E5FE-7B85-4C67-B657-679542A55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00F970-2DC4-4AA2-957A-AC7AF1C8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90ED50-931F-46A8-BDE8-EA962E779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Formulation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789658-ABF8-4145-90A4-6A29BA4B2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6A3B-9394-4423-BC6B-8ACDCD066BE8}" type="slidenum">
              <a:rPr lang="de-AT" altLang="de-DE" smtClean="0"/>
              <a:pPr/>
              <a:t>6</a:t>
            </a:fld>
            <a:endParaRPr lang="de-AT" alt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24D04E95-31FD-427A-8E47-8AFFE3DBCC38}"/>
              </a:ext>
            </a:extLst>
          </p:cNvPr>
          <p:cNvGrpSpPr/>
          <p:nvPr/>
        </p:nvGrpSpPr>
        <p:grpSpPr>
          <a:xfrm>
            <a:off x="8400256" y="6213493"/>
            <a:ext cx="2448272" cy="644507"/>
            <a:chOff x="1312" y="642484"/>
            <a:chExt cx="1649156" cy="2808000"/>
          </a:xfrm>
        </p:grpSpPr>
        <p:sp>
          <p:nvSpPr>
            <p:cNvPr id="7" name="Rechteck: abgerundete Ecken 6">
              <a:extLst>
                <a:ext uri="{FF2B5EF4-FFF2-40B4-BE49-F238E27FC236}">
                  <a16:creationId xmlns:a16="http://schemas.microsoft.com/office/drawing/2014/main" id="{ECAAC8D2-61EC-4201-8F26-E36991487E29}"/>
                </a:ext>
              </a:extLst>
            </p:cNvPr>
            <p:cNvSpPr/>
            <p:nvPr/>
          </p:nvSpPr>
          <p:spPr>
            <a:xfrm>
              <a:off x="1312" y="642484"/>
              <a:ext cx="1649156" cy="2808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hteck: abgerundete Ecken 4">
              <a:extLst>
                <a:ext uri="{FF2B5EF4-FFF2-40B4-BE49-F238E27FC236}">
                  <a16:creationId xmlns:a16="http://schemas.microsoft.com/office/drawing/2014/main" id="{A575992C-2218-4C2D-A943-1B05D53913A4}"/>
                </a:ext>
              </a:extLst>
            </p:cNvPr>
            <p:cNvSpPr txBox="1"/>
            <p:nvPr/>
          </p:nvSpPr>
          <p:spPr>
            <a:xfrm>
              <a:off x="1312" y="642484"/>
              <a:ext cx="1649156" cy="6596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45720" numCol="1" spcCol="1270" anchor="t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600" kern="1200" dirty="0"/>
                <a:t>Aggregation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Inhaltsplatzhalter 5">
                <a:extLst>
                  <a:ext uri="{FF2B5EF4-FFF2-40B4-BE49-F238E27FC236}">
                    <a16:creationId xmlns:a16="http://schemas.microsoft.com/office/drawing/2014/main" id="{EE3F74A3-A0B2-4A8F-BE39-1D71F1E035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56041" y="4738952"/>
                <a:ext cx="4752528" cy="1338019"/>
              </a:xfrm>
            </p:spPr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/>
                  <a:t>Statistical </a:t>
                </a:r>
                <a:r>
                  <a:rPr lang="de-DE" sz="1800" dirty="0" err="1"/>
                  <a:t>data</a:t>
                </a:r>
                <a:endParaRPr lang="de-DE" sz="1800" dirty="0"/>
              </a:p>
              <a:p>
                <a:pPr marL="685800" lvl="1"/>
                <a:r>
                  <a:rPr lang="de-DE" sz="1400" dirty="0" err="1"/>
                  <a:t>one</a:t>
                </a:r>
                <a:r>
                  <a:rPr lang="de-DE" sz="1400" dirty="0"/>
                  <a:t> </a:t>
                </a:r>
                <a:r>
                  <a:rPr lang="de-DE" sz="1400" dirty="0" err="1"/>
                  <a:t>charge</a:t>
                </a:r>
                <a:r>
                  <a:rPr lang="de-DE" sz="1400" dirty="0"/>
                  <a:t> per </a:t>
                </a:r>
                <a:r>
                  <a:rPr lang="de-DE" sz="1400" dirty="0" err="1"/>
                  <a:t>week</a:t>
                </a:r>
                <a:endParaRPr lang="de-DE" sz="1400" dirty="0"/>
              </a:p>
              <a:p>
                <a:pPr marL="685800" lvl="1"/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AT" sz="1400" i="1">
                            <a:latin typeface="Cambria Math" panose="02040503050406030204" pitchFamily="18" charset="0"/>
                          </a:rPr>
                          <m:t>𝑐h𝑎𝑟𝑔𝑒</m:t>
                        </m:r>
                        <m:r>
                          <a:rPr lang="de-AT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AT" sz="1400" i="1">
                            <a:latin typeface="Cambria Math" panose="02040503050406030204" pitchFamily="18" charset="0"/>
                          </a:rPr>
                          <m:t>𝑛𝑜𝑚</m:t>
                        </m:r>
                      </m:sub>
                    </m:sSub>
                    <m:r>
                      <a:rPr lang="de-AT" sz="1400" i="1">
                        <a:latin typeface="Cambria Math" panose="02040503050406030204" pitchFamily="18" charset="0"/>
                      </a:rPr>
                      <m:t>=11 </m:t>
                    </m:r>
                    <m:r>
                      <a:rPr lang="de-AT" sz="1400" i="1">
                        <a:latin typeface="Cambria Math" panose="02040503050406030204" pitchFamily="18" charset="0"/>
                      </a:rPr>
                      <m:t>𝑘𝑊</m:t>
                    </m:r>
                  </m:oMath>
                </a14:m>
                <a:endParaRPr lang="de-DE" sz="1400" dirty="0"/>
              </a:p>
              <a:p>
                <a:pPr marL="685800" lvl="1"/>
                <a:r>
                  <a:rPr lang="de-DE" sz="1400" dirty="0"/>
                  <a:t>13 900 km/a</a:t>
                </a:r>
              </a:p>
              <a:p>
                <a:pPr marL="685800" lvl="1"/>
                <a:r>
                  <a:rPr lang="de-DE" sz="1400" dirty="0"/>
                  <a:t>16 kWh/100 km</a:t>
                </a:r>
              </a:p>
              <a:p>
                <a:pPr marL="400050" lvl="1" indent="0">
                  <a:buNone/>
                </a:pPr>
                <a:endParaRPr lang="de-DE" sz="1400" dirty="0"/>
              </a:p>
              <a:p>
                <a:pPr marL="685800" lvl="1"/>
                <a:endParaRPr lang="de-DE" sz="1400" dirty="0"/>
              </a:p>
              <a:p>
                <a:pPr marL="0" indent="0"/>
                <a:endParaRPr lang="de-DE" sz="1800" dirty="0"/>
              </a:p>
            </p:txBody>
          </p:sp>
        </mc:Choice>
        <mc:Fallback xmlns="">
          <p:sp>
            <p:nvSpPr>
              <p:cNvPr id="10" name="Inhaltsplatzhalter 5">
                <a:extLst>
                  <a:ext uri="{FF2B5EF4-FFF2-40B4-BE49-F238E27FC236}">
                    <a16:creationId xmlns:a16="http://schemas.microsoft.com/office/drawing/2014/main" id="{EE3F74A3-A0B2-4A8F-BE39-1D71F1E035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56041" y="4738952"/>
                <a:ext cx="4752528" cy="1338019"/>
              </a:xfrm>
              <a:blipFill>
                <a:blip r:embed="rId3"/>
                <a:stretch>
                  <a:fillRect l="-1026" t="-2273" b="-11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2F2D9C5-C859-4E96-92F2-BCE2E9C9CD8E}"/>
              </a:ext>
            </a:extLst>
          </p:cNvPr>
          <p:cNvSpPr txBox="1">
            <a:spLocks/>
          </p:cNvSpPr>
          <p:nvPr/>
        </p:nvSpPr>
        <p:spPr bwMode="auto">
          <a:xfrm>
            <a:off x="839415" y="4738951"/>
            <a:ext cx="5184576" cy="106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10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20000"/>
              <a:buFont typeface="Symbol" panose="05050102010706020507" pitchFamily="18" charset="2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Statistical </a:t>
            </a:r>
            <a:r>
              <a:rPr lang="de-DE" sz="1800" dirty="0" err="1"/>
              <a:t>values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charging</a:t>
            </a:r>
            <a:r>
              <a:rPr lang="de-DE" sz="1800" dirty="0"/>
              <a:t> </a:t>
            </a:r>
            <a:r>
              <a:rPr lang="de-DE" sz="1800" dirty="0" err="1"/>
              <a:t>behaviour</a:t>
            </a:r>
            <a:r>
              <a:rPr lang="de-DE" sz="1800" dirty="0"/>
              <a:t> [2]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/>
              <a:t>Charging</a:t>
            </a:r>
            <a:r>
              <a:rPr lang="de-DE" sz="1800" dirty="0"/>
              <a:t> </a:t>
            </a:r>
            <a:r>
              <a:rPr lang="de-DE" sz="1800" dirty="0" err="1"/>
              <a:t>processes</a:t>
            </a:r>
            <a:r>
              <a:rPr lang="de-DE" sz="1800" dirty="0"/>
              <a:t> </a:t>
            </a:r>
          </a:p>
          <a:p>
            <a:pPr marL="685800" lvl="1"/>
            <a:r>
              <a:rPr lang="de-DE" sz="1400" dirty="0" err="1"/>
              <a:t>aggregate</a:t>
            </a:r>
            <a:r>
              <a:rPr lang="de-DE" sz="1400" dirty="0"/>
              <a:t> -&gt; 6 different </a:t>
            </a:r>
            <a:r>
              <a:rPr lang="de-DE" sz="1400" dirty="0" err="1"/>
              <a:t>charging</a:t>
            </a:r>
            <a:r>
              <a:rPr lang="de-DE" sz="1400" dirty="0"/>
              <a:t> </a:t>
            </a:r>
            <a:r>
              <a:rPr lang="de-DE" sz="1400" dirty="0" err="1"/>
              <a:t>types</a:t>
            </a:r>
            <a:r>
              <a:rPr lang="de-DE" sz="1400" dirty="0"/>
              <a:t> </a:t>
            </a:r>
          </a:p>
        </p:txBody>
      </p:sp>
      <p:sp>
        <p:nvSpPr>
          <p:cNvPr id="14" name="Inhaltsplatzhalter 5">
            <a:extLst>
              <a:ext uri="{FF2B5EF4-FFF2-40B4-BE49-F238E27FC236}">
                <a16:creationId xmlns:a16="http://schemas.microsoft.com/office/drawing/2014/main" id="{E31355EC-B277-4938-850E-6405F634911C}"/>
              </a:ext>
            </a:extLst>
          </p:cNvPr>
          <p:cNvSpPr txBox="1">
            <a:spLocks/>
          </p:cNvSpPr>
          <p:nvPr/>
        </p:nvSpPr>
        <p:spPr bwMode="auto">
          <a:xfrm>
            <a:off x="5366443" y="2268843"/>
            <a:ext cx="96988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10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20000"/>
              <a:buFont typeface="Symbol" panose="05050102010706020507" pitchFamily="18" charset="2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de-AT" sz="6000" dirty="0">
                <a:sym typeface="Wingdings" panose="05000000000000000000" pitchFamily="2" charset="2"/>
              </a:rPr>
              <a:t></a:t>
            </a:r>
            <a:endParaRPr lang="de-DE" sz="60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C2B4E9A-763C-455B-B9D0-E9A4C18C421B}"/>
              </a:ext>
            </a:extLst>
          </p:cNvPr>
          <p:cNvSpPr/>
          <p:nvPr/>
        </p:nvSpPr>
        <p:spPr>
          <a:xfrm>
            <a:off x="2271137" y="1223722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Plugged</a:t>
            </a:r>
            <a:r>
              <a:rPr lang="de-DE" dirty="0"/>
              <a:t>-in EVS</a:t>
            </a:r>
            <a:endParaRPr lang="en-GB" dirty="0"/>
          </a:p>
        </p:txBody>
      </p:sp>
      <p:graphicFrame>
        <p:nvGraphicFramePr>
          <p:cNvPr id="16" name="Diagramm 15">
            <a:extLst>
              <a:ext uri="{FF2B5EF4-FFF2-40B4-BE49-F238E27FC236}">
                <a16:creationId xmlns:a16="http://schemas.microsoft.com/office/drawing/2014/main" id="{49249A64-E395-4368-9D3D-F9BA7A027E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0812151"/>
              </p:ext>
            </p:extLst>
          </p:nvPr>
        </p:nvGraphicFramePr>
        <p:xfrm>
          <a:off x="695400" y="1481819"/>
          <a:ext cx="4964793" cy="2814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Diagramm 16">
            <a:extLst>
              <a:ext uri="{FF2B5EF4-FFF2-40B4-BE49-F238E27FC236}">
                <a16:creationId xmlns:a16="http://schemas.microsoft.com/office/drawing/2014/main" id="{B24CAF23-80B3-4545-826F-3B24FA3703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4593363"/>
              </p:ext>
            </p:extLst>
          </p:nvPr>
        </p:nvGraphicFramePr>
        <p:xfrm>
          <a:off x="6343558" y="1529943"/>
          <a:ext cx="4977494" cy="2766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Rechteck 17">
            <a:extLst>
              <a:ext uri="{FF2B5EF4-FFF2-40B4-BE49-F238E27FC236}">
                <a16:creationId xmlns:a16="http://schemas.microsoft.com/office/drawing/2014/main" id="{9A843B85-9CAE-4819-8A81-B1563B2B3076}"/>
              </a:ext>
            </a:extLst>
          </p:cNvPr>
          <p:cNvSpPr/>
          <p:nvPr/>
        </p:nvSpPr>
        <p:spPr>
          <a:xfrm>
            <a:off x="7027965" y="1205586"/>
            <a:ext cx="3608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Energy </a:t>
            </a:r>
            <a:r>
              <a:rPr lang="de-DE" dirty="0" err="1"/>
              <a:t>demand</a:t>
            </a:r>
            <a:r>
              <a:rPr lang="de-DE" dirty="0"/>
              <a:t> &amp; DSM potential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677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7"/>
    </mc:Choice>
    <mc:Fallback xmlns="">
      <p:transition spd="slow" advTm="228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90ED50-931F-46A8-BDE8-EA962E779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Formulation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789658-ABF8-4145-90A4-6A29BA4B2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6A3B-9394-4423-BC6B-8ACDCD066BE8}" type="slidenum">
              <a:rPr lang="de-AT" altLang="de-DE" smtClean="0"/>
              <a:pPr/>
              <a:t>7</a:t>
            </a:fld>
            <a:endParaRPr lang="de-AT" alt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24D04E95-31FD-427A-8E47-8AFFE3DBCC38}"/>
              </a:ext>
            </a:extLst>
          </p:cNvPr>
          <p:cNvGrpSpPr/>
          <p:nvPr/>
        </p:nvGrpSpPr>
        <p:grpSpPr>
          <a:xfrm>
            <a:off x="8400256" y="6213493"/>
            <a:ext cx="2448272" cy="644507"/>
            <a:chOff x="1312" y="642484"/>
            <a:chExt cx="1649156" cy="2808000"/>
          </a:xfrm>
        </p:grpSpPr>
        <p:sp>
          <p:nvSpPr>
            <p:cNvPr id="7" name="Rechteck: abgerundete Ecken 6">
              <a:extLst>
                <a:ext uri="{FF2B5EF4-FFF2-40B4-BE49-F238E27FC236}">
                  <a16:creationId xmlns:a16="http://schemas.microsoft.com/office/drawing/2014/main" id="{ECAAC8D2-61EC-4201-8F26-E36991487E29}"/>
                </a:ext>
              </a:extLst>
            </p:cNvPr>
            <p:cNvSpPr/>
            <p:nvPr/>
          </p:nvSpPr>
          <p:spPr>
            <a:xfrm>
              <a:off x="1312" y="642484"/>
              <a:ext cx="1649156" cy="2808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hteck: abgerundete Ecken 4">
              <a:extLst>
                <a:ext uri="{FF2B5EF4-FFF2-40B4-BE49-F238E27FC236}">
                  <a16:creationId xmlns:a16="http://schemas.microsoft.com/office/drawing/2014/main" id="{A575992C-2218-4C2D-A943-1B05D53913A4}"/>
                </a:ext>
              </a:extLst>
            </p:cNvPr>
            <p:cNvSpPr txBox="1"/>
            <p:nvPr/>
          </p:nvSpPr>
          <p:spPr>
            <a:xfrm>
              <a:off x="1312" y="642484"/>
              <a:ext cx="1649156" cy="6596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45720" numCol="1" spcCol="1270" anchor="t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600" kern="1200" dirty="0"/>
                <a:t>Aggregation</a:t>
              </a:r>
            </a:p>
          </p:txBody>
        </p:sp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0053C323-C80A-41F9-97EE-DF6DB3C76290}"/>
              </a:ext>
            </a:extLst>
          </p:cNvPr>
          <p:cNvSpPr txBox="1"/>
          <p:nvPr/>
        </p:nvSpPr>
        <p:spPr>
          <a:xfrm>
            <a:off x="5288373" y="2859638"/>
            <a:ext cx="48442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0" dirty="0"/>
              <a:t>}</a:t>
            </a:r>
            <a:endParaRPr lang="en-GB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B65165CC-B3BC-4F92-ACDF-F62442C0FFA0}"/>
              </a:ext>
            </a:extLst>
          </p:cNvPr>
          <p:cNvSpPr/>
          <p:nvPr/>
        </p:nvSpPr>
        <p:spPr>
          <a:xfrm>
            <a:off x="3572022" y="2705139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pre optimisation calculation</a:t>
            </a:r>
          </a:p>
        </p:txBody>
      </p: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DD026A62-7FFB-4848-B160-C1091B0D76AC}"/>
              </a:ext>
            </a:extLst>
          </p:cNvPr>
          <p:cNvCxnSpPr>
            <a:cxnSpLocks/>
          </p:cNvCxnSpPr>
          <p:nvPr/>
        </p:nvCxnSpPr>
        <p:spPr>
          <a:xfrm flipV="1">
            <a:off x="4640301" y="1169924"/>
            <a:ext cx="504056" cy="1151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F10900FD-3985-43FC-9226-AB8369579F91}"/>
              </a:ext>
            </a:extLst>
          </p:cNvPr>
          <p:cNvSpPr txBox="1"/>
          <p:nvPr/>
        </p:nvSpPr>
        <p:spPr>
          <a:xfrm>
            <a:off x="5144357" y="931531"/>
            <a:ext cx="454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Scenario depending: 0 or decision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FC065962-8422-4876-8DF4-0DABFB6616D8}"/>
                  </a:ext>
                </a:extLst>
              </p:cNvPr>
              <p:cNvSpPr/>
              <p:nvPr/>
            </p:nvSpPr>
            <p:spPr>
              <a:xfrm>
                <a:off x="8280782" y="4620981"/>
                <a:ext cx="1872372" cy="810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AT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AT" sz="1400" i="1">
                              <a:latin typeface="Cambria Math" panose="02040503050406030204" pitchFamily="18" charset="0"/>
                            </a:rPr>
                            <m:t>𝐶𝐴𝑃</m:t>
                          </m:r>
                        </m:e>
                        <m:sub>
                          <m:r>
                            <a:rPr lang="de-AT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  <m:sup>
                          <m:r>
                            <a:rPr lang="de-AT" sz="1400" i="1">
                              <a:latin typeface="Cambria Math" panose="02040503050406030204" pitchFamily="18" charset="0"/>
                            </a:rPr>
                            <m:t>𝐸𝑉</m:t>
                          </m:r>
                          <m:r>
                            <a:rPr lang="de-AT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AT" sz="1400" i="1">
                              <a:latin typeface="Cambria Math" panose="02040503050406030204" pitchFamily="18" charset="0"/>
                            </a:rPr>
                            <m:t>𝑛𝑜𝑚</m:t>
                          </m:r>
                          <m:r>
                            <a:rPr lang="de-AT" sz="1400" i="1">
                              <a:latin typeface="Cambria Math" panose="02040503050406030204" pitchFamily="18" charset="0"/>
                            </a:rPr>
                            <m:t>.</m:t>
                          </m:r>
                        </m:sup>
                      </m:sSubSup>
                      <m:r>
                        <a:rPr lang="de-AT" sz="1400" i="1">
                          <a:latin typeface="Cambria Math" panose="02040503050406030204" pitchFamily="18" charset="0"/>
                        </a:rPr>
                        <m:t>= 11 </m:t>
                      </m:r>
                      <m:r>
                        <a:rPr lang="de-AT" sz="1400" i="1">
                          <a:latin typeface="Cambria Math" panose="02040503050406030204" pitchFamily="18" charset="0"/>
                        </a:rPr>
                        <m:t>𝑘𝑊</m:t>
                      </m:r>
                    </m:oMath>
                  </m:oMathPara>
                </a14:m>
                <a:endParaRPr lang="de-AT" sz="1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AT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AT" sz="1400" b="0" i="1" smtClean="0">
                              <a:latin typeface="Cambria Math" panose="02040503050406030204" pitchFamily="18" charset="0"/>
                            </a:rPr>
                            <m:t>𝐶𝐴𝑃</m:t>
                          </m:r>
                        </m:e>
                        <m:sub>
                          <m:r>
                            <a:rPr lang="de-AT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  <m:sup>
                          <m:r>
                            <a:rPr lang="de-AT" sz="1400" b="0" i="1" smtClean="0">
                              <a:latin typeface="Cambria Math" panose="02040503050406030204" pitchFamily="18" charset="0"/>
                            </a:rPr>
                            <m:t>𝐸𝑉</m:t>
                          </m:r>
                          <m:r>
                            <a:rPr lang="de-AT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AT" sz="14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  <m:r>
                            <a:rPr lang="de-AT" sz="1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p>
                      </m:sSubSup>
                      <m:r>
                        <a:rPr lang="de-AT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de-AT" sz="1400" i="1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de-AT" sz="1400" i="1">
                          <a:latin typeface="Cambria Math" panose="02040503050406030204" pitchFamily="18" charset="0"/>
                        </a:rPr>
                        <m:t>𝑘𝑊</m:t>
                      </m:r>
                    </m:oMath>
                  </m:oMathPara>
                </a14:m>
                <a:endParaRPr lang="de-DE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AT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AT" sz="1400" i="1">
                              <a:latin typeface="Cambria Math" panose="02040503050406030204" pitchFamily="18" charset="0"/>
                            </a:rPr>
                            <m:t>𝐶𝐴𝑃</m:t>
                          </m:r>
                        </m:e>
                        <m:sub>
                          <m:r>
                            <a:rPr lang="de-AT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  <m:sup>
                          <m:r>
                            <a:rPr lang="de-AT" sz="1400" i="1">
                              <a:latin typeface="Cambria Math" panose="02040503050406030204" pitchFamily="18" charset="0"/>
                            </a:rPr>
                            <m:t>𝐸𝑉</m:t>
                          </m:r>
                          <m:r>
                            <a:rPr lang="de-AT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AT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de-AT" sz="14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  <m:r>
                            <a:rPr lang="de-AT" sz="1400" i="1">
                              <a:latin typeface="Cambria Math" panose="02040503050406030204" pitchFamily="18" charset="0"/>
                            </a:rPr>
                            <m:t>.</m:t>
                          </m:r>
                        </m:sup>
                      </m:sSubSup>
                      <m:r>
                        <a:rPr lang="de-AT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1400" b="0" i="1" smtClean="0">
                          <a:latin typeface="Cambria Math" panose="02040503050406030204" pitchFamily="18" charset="0"/>
                        </a:rPr>
                        <m:t>22</m:t>
                      </m:r>
                      <m:r>
                        <a:rPr lang="de-AT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sz="1400" i="1">
                          <a:latin typeface="Cambria Math" panose="02040503050406030204" pitchFamily="18" charset="0"/>
                        </a:rPr>
                        <m:t>𝑘𝑊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FC065962-8422-4876-8DF4-0DABFB6616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782" y="4620981"/>
                <a:ext cx="1872372" cy="8107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hteck 26">
            <a:extLst>
              <a:ext uri="{FF2B5EF4-FFF2-40B4-BE49-F238E27FC236}">
                <a16:creationId xmlns:a16="http://schemas.microsoft.com/office/drawing/2014/main" id="{EDF48E1D-5E63-4BE3-9273-13ABF609B9F7}"/>
              </a:ext>
            </a:extLst>
          </p:cNvPr>
          <p:cNvSpPr/>
          <p:nvPr/>
        </p:nvSpPr>
        <p:spPr>
          <a:xfrm>
            <a:off x="553261" y="1863009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DSM restrictions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361ECA7-3595-4AD2-A04E-67FCA163C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08" y="1128170"/>
            <a:ext cx="3448050" cy="752475"/>
          </a:xfrm>
          <a:prstGeom prst="rect">
            <a:avLst/>
          </a:prstGeom>
        </p:spPr>
      </p:pic>
      <p:sp>
        <p:nvSpPr>
          <p:cNvPr id="32" name="Ellipse 31">
            <a:extLst>
              <a:ext uri="{FF2B5EF4-FFF2-40B4-BE49-F238E27FC236}">
                <a16:creationId xmlns:a16="http://schemas.microsoft.com/office/drawing/2014/main" id="{20FA9E62-A36E-4662-8400-E302E7F2F8A1}"/>
              </a:ext>
            </a:extLst>
          </p:cNvPr>
          <p:cNvSpPr/>
          <p:nvPr/>
        </p:nvSpPr>
        <p:spPr>
          <a:xfrm>
            <a:off x="2578963" y="1141422"/>
            <a:ext cx="2115473" cy="69156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395D8CF-86DB-4C00-8C9F-593D1E0DBF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368" y="2206697"/>
            <a:ext cx="5210175" cy="58102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2D4E855-C92E-462B-A65B-09267928A6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261" y="3011480"/>
            <a:ext cx="4791075" cy="63817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8EECFA2-0E21-4E67-9AC3-EB4EDB4A9E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096" y="3465210"/>
            <a:ext cx="4772025" cy="5715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401D45E-8AA8-48AF-9217-894C849105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261" y="4714714"/>
            <a:ext cx="6134100" cy="981075"/>
          </a:xfrm>
          <a:prstGeom prst="rect">
            <a:avLst/>
          </a:prstGeom>
        </p:spPr>
      </p:pic>
      <p:sp>
        <p:nvSpPr>
          <p:cNvPr id="28" name="Rechteck 27">
            <a:extLst>
              <a:ext uri="{FF2B5EF4-FFF2-40B4-BE49-F238E27FC236}">
                <a16:creationId xmlns:a16="http://schemas.microsoft.com/office/drawing/2014/main" id="{82F75345-91D3-4EDC-93CF-65AC5BD10E2D}"/>
              </a:ext>
            </a:extLst>
          </p:cNvPr>
          <p:cNvSpPr/>
          <p:nvPr/>
        </p:nvSpPr>
        <p:spPr>
          <a:xfrm>
            <a:off x="553261" y="4436315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Energy balance</a:t>
            </a:r>
          </a:p>
        </p:txBody>
      </p:sp>
      <p:graphicFrame>
        <p:nvGraphicFramePr>
          <p:cNvPr id="29" name="Diagramm 28">
            <a:extLst>
              <a:ext uri="{FF2B5EF4-FFF2-40B4-BE49-F238E27FC236}">
                <a16:creationId xmlns:a16="http://schemas.microsoft.com/office/drawing/2014/main" id="{F79E960F-DC38-4C48-8A85-D1A42BEF45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1183367"/>
              </p:ext>
            </p:extLst>
          </p:nvPr>
        </p:nvGraphicFramePr>
        <p:xfrm>
          <a:off x="6600056" y="1643191"/>
          <a:ext cx="4977494" cy="3006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0" name="Pfeil: nach unten 29">
            <a:extLst>
              <a:ext uri="{FF2B5EF4-FFF2-40B4-BE49-F238E27FC236}">
                <a16:creationId xmlns:a16="http://schemas.microsoft.com/office/drawing/2014/main" id="{E18A4A93-1B6B-470F-91EA-51C88F9CFF68}"/>
              </a:ext>
            </a:extLst>
          </p:cNvPr>
          <p:cNvSpPr/>
          <p:nvPr/>
        </p:nvSpPr>
        <p:spPr>
          <a:xfrm>
            <a:off x="3139370" y="2738820"/>
            <a:ext cx="261714" cy="30197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67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48"/>
    </mc:Choice>
    <mc:Fallback xmlns="">
      <p:transition spd="slow" advTm="1644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6A3B-9394-4423-BC6B-8ACDCD066BE8}" type="slidenum">
              <a:rPr lang="de-AT" altLang="de-DE" smtClean="0"/>
              <a:pPr/>
              <a:t>8</a:t>
            </a:fld>
            <a:endParaRPr lang="de-AT" alt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5663952" y="1686550"/>
            <a:ext cx="4824536" cy="368666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Min. OV costs (Max. social welfare)</a:t>
            </a:r>
          </a:p>
          <a:p>
            <a:pPr marL="0" indent="0"/>
            <a:r>
              <a:rPr lang="en-GB" sz="1800" dirty="0"/>
              <a:t>      (</a:t>
            </a:r>
            <a:r>
              <a:rPr lang="en-GB" sz="1800" dirty="0" err="1"/>
              <a:t>th.</a:t>
            </a:r>
            <a:r>
              <a:rPr lang="en-GB" sz="1800" dirty="0"/>
              <a:t> PP, RESE, storages)</a:t>
            </a:r>
          </a:p>
          <a:p>
            <a:pPr marL="0" indent="0"/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365 x 1 day optimisation </a:t>
            </a:r>
          </a:p>
          <a:p>
            <a:pPr marL="0" indent="0"/>
            <a:endParaRPr lang="en-GB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DC </a:t>
            </a:r>
            <a:r>
              <a:rPr lang="en-GB" sz="1800" dirty="0" err="1"/>
              <a:t>loadflow</a:t>
            </a:r>
            <a:r>
              <a:rPr lang="en-GB" sz="1800" dirty="0"/>
              <a:t> between spot markets </a:t>
            </a:r>
          </a:p>
          <a:p>
            <a:pPr marL="0" indent="0"/>
            <a:r>
              <a:rPr lang="en-GB" sz="1800" dirty="0"/>
              <a:t>      &amp; </a:t>
            </a:r>
          </a:p>
          <a:p>
            <a:pPr marL="0" indent="0"/>
            <a:r>
              <a:rPr lang="en-GB" sz="1800" dirty="0"/>
              <a:t>      critical branches in Austria (FBMC)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overview – nodes &amp; connections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EC17367-673C-4831-A207-3DE907B264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749"/>
          <a:stretch/>
        </p:blipFill>
        <p:spPr>
          <a:xfrm>
            <a:off x="1703512" y="1556792"/>
            <a:ext cx="2880320" cy="3456384"/>
          </a:xfrm>
          <a:prstGeom prst="rect">
            <a:avLst/>
          </a:prstGeom>
        </p:spPr>
      </p:pic>
      <p:sp>
        <p:nvSpPr>
          <p:cNvPr id="14" name="Inhaltsplatzhalter 5">
            <a:extLst>
              <a:ext uri="{FF2B5EF4-FFF2-40B4-BE49-F238E27FC236}">
                <a16:creationId xmlns:a16="http://schemas.microsoft.com/office/drawing/2014/main" id="{BBA02004-8490-403C-B613-DEFD30837AFD}"/>
              </a:ext>
            </a:extLst>
          </p:cNvPr>
          <p:cNvSpPr txBox="1">
            <a:spLocks/>
          </p:cNvSpPr>
          <p:nvPr/>
        </p:nvSpPr>
        <p:spPr bwMode="auto">
          <a:xfrm>
            <a:off x="4511824" y="4881287"/>
            <a:ext cx="4392488" cy="29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10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20000"/>
              <a:buFont typeface="Symbol" panose="05050102010706020507" pitchFamily="18" charset="2"/>
              <a:buChar char="-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sz="1200" dirty="0"/>
              <a:t>[1]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49628E4-E3C0-4431-BCDE-7CAA10B51A3C}"/>
              </a:ext>
            </a:extLst>
          </p:cNvPr>
          <p:cNvGrpSpPr/>
          <p:nvPr/>
        </p:nvGrpSpPr>
        <p:grpSpPr>
          <a:xfrm>
            <a:off x="8330036" y="6191372"/>
            <a:ext cx="2516705" cy="666628"/>
            <a:chOff x="2603158" y="642484"/>
            <a:chExt cx="1696491" cy="2808000"/>
          </a:xfrm>
        </p:grpSpPr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6023FD85-D242-4C88-9D06-56AF452C4643}"/>
                </a:ext>
              </a:extLst>
            </p:cNvPr>
            <p:cNvSpPr/>
            <p:nvPr/>
          </p:nvSpPr>
          <p:spPr>
            <a:xfrm>
              <a:off x="2603158" y="642484"/>
              <a:ext cx="1649156" cy="2808000"/>
            </a:xfrm>
            <a:prstGeom prst="roundRect">
              <a:avLst>
                <a:gd name="adj" fmla="val 10000"/>
              </a:avLst>
            </a:prstGeom>
            <a:solidFill>
              <a:srgbClr val="5CB37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3750088"/>
                <a:satOff val="-5627"/>
                <a:lumOff val="-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hteck: abgerundete Ecken 4">
              <a:extLst>
                <a:ext uri="{FF2B5EF4-FFF2-40B4-BE49-F238E27FC236}">
                  <a16:creationId xmlns:a16="http://schemas.microsoft.com/office/drawing/2014/main" id="{C6A15292-C67C-43C8-B2FB-6FBC0F6AABBA}"/>
                </a:ext>
              </a:extLst>
            </p:cNvPr>
            <p:cNvSpPr txBox="1"/>
            <p:nvPr/>
          </p:nvSpPr>
          <p:spPr>
            <a:xfrm>
              <a:off x="2650493" y="642484"/>
              <a:ext cx="1649156" cy="659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45720" numCol="1" spcCol="1270" anchor="t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600" kern="1200" dirty="0"/>
                <a:t>Dispatch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634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38"/>
    </mc:Choice>
    <mc:Fallback xmlns="">
      <p:transition spd="slow" advTm="3583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90ED50-931F-46A8-BDE8-EA962E779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Formulation - Objective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789658-ABF8-4145-90A4-6A29BA4B2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6A3B-9394-4423-BC6B-8ACDCD066BE8}" type="slidenum">
              <a:rPr lang="de-AT" altLang="de-DE" smtClean="0"/>
              <a:pPr/>
              <a:t>9</a:t>
            </a:fld>
            <a:endParaRPr lang="de-AT" alt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37375C8-8711-4AC3-A8EF-EE4110CE194C}"/>
              </a:ext>
            </a:extLst>
          </p:cNvPr>
          <p:cNvSpPr txBox="1"/>
          <p:nvPr/>
        </p:nvSpPr>
        <p:spPr>
          <a:xfrm>
            <a:off x="7424794" y="1213628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365 x 1 Day-ahead optimisation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3DDD5FB-9604-4E4F-9E37-A87EB8A3A8D7}"/>
              </a:ext>
            </a:extLst>
          </p:cNvPr>
          <p:cNvGrpSpPr/>
          <p:nvPr/>
        </p:nvGrpSpPr>
        <p:grpSpPr>
          <a:xfrm>
            <a:off x="8330036" y="6191372"/>
            <a:ext cx="2516705" cy="666628"/>
            <a:chOff x="2603158" y="642484"/>
            <a:chExt cx="1696491" cy="2808000"/>
          </a:xfrm>
        </p:grpSpPr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C2E7FB2F-76BA-4008-B23C-EEDF10CCF8EC}"/>
                </a:ext>
              </a:extLst>
            </p:cNvPr>
            <p:cNvSpPr/>
            <p:nvPr/>
          </p:nvSpPr>
          <p:spPr>
            <a:xfrm>
              <a:off x="2603158" y="642484"/>
              <a:ext cx="1649156" cy="2808000"/>
            </a:xfrm>
            <a:prstGeom prst="roundRect">
              <a:avLst>
                <a:gd name="adj" fmla="val 10000"/>
              </a:avLst>
            </a:prstGeom>
            <a:solidFill>
              <a:srgbClr val="5CB37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3750088"/>
                <a:satOff val="-5627"/>
                <a:lumOff val="-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hteck: abgerundete Ecken 4">
              <a:extLst>
                <a:ext uri="{FF2B5EF4-FFF2-40B4-BE49-F238E27FC236}">
                  <a16:creationId xmlns:a16="http://schemas.microsoft.com/office/drawing/2014/main" id="{3FFB53A2-9F03-4469-8F36-0E252A50574F}"/>
                </a:ext>
              </a:extLst>
            </p:cNvPr>
            <p:cNvSpPr txBox="1"/>
            <p:nvPr/>
          </p:nvSpPr>
          <p:spPr>
            <a:xfrm>
              <a:off x="2650493" y="642484"/>
              <a:ext cx="1649156" cy="659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45720" numCol="1" spcCol="1270" anchor="t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600" kern="1200" dirty="0"/>
                <a:t>Dispatch</a:t>
              </a:r>
            </a:p>
          </p:txBody>
        </p:sp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id="{F1EDEB99-08E7-4E26-AA0B-AEF4EB705F0D}"/>
              </a:ext>
            </a:extLst>
          </p:cNvPr>
          <p:cNvSpPr txBox="1"/>
          <p:nvPr/>
        </p:nvSpPr>
        <p:spPr>
          <a:xfrm>
            <a:off x="7424794" y="2496067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thermal generation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0351B92-E02E-41FA-8AA1-E556882A917C}"/>
              </a:ext>
            </a:extLst>
          </p:cNvPr>
          <p:cNvSpPr txBox="1"/>
          <p:nvPr/>
        </p:nvSpPr>
        <p:spPr>
          <a:xfrm>
            <a:off x="7429789" y="309677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RESE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57E65E8-B221-4006-A0EB-421C49AE8394}"/>
              </a:ext>
            </a:extLst>
          </p:cNvPr>
          <p:cNvSpPr txBox="1"/>
          <p:nvPr/>
        </p:nvSpPr>
        <p:spPr>
          <a:xfrm>
            <a:off x="7429789" y="5102615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Storage usage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80C922F-C8AC-4913-9A1A-110E72A21C23}"/>
              </a:ext>
            </a:extLst>
          </p:cNvPr>
          <p:cNvSpPr txBox="1"/>
          <p:nvPr/>
        </p:nvSpPr>
        <p:spPr>
          <a:xfrm>
            <a:off x="7429789" y="5798168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Not supplied energy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C4904BF-B685-48AD-A9B6-5313540E9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48" y="1203601"/>
            <a:ext cx="652462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4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919"/>
    </mc:Choice>
    <mc:Fallback xmlns="">
      <p:transition spd="slow" advTm="95919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5|5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|30.3|29.2"/>
</p:tagLst>
</file>

<file path=ppt/theme/theme1.xml><?xml version="1.0" encoding="utf-8"?>
<a:theme xmlns:a="http://schemas.openxmlformats.org/drawingml/2006/main" name="Titel mit weißem Rahmen und dunklem Logo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.pptx" id="{BE56EAC6-F32D-4B45-A370-FF523F7A7A1D}" vid="{101DF2FC-8C91-454F-B840-A9C9BB4D794A}"/>
    </a:ext>
  </a:extLst>
</a:theme>
</file>

<file path=ppt/theme/theme2.xml><?xml version="1.0" encoding="utf-8"?>
<a:theme xmlns:a="http://schemas.openxmlformats.org/drawingml/2006/main" name="Inhalt_blauer_Rahm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.pptx" id="{BE56EAC6-F32D-4B45-A370-FF523F7A7A1D}" vid="{77BDF31C-C1A6-48EF-BBE6-112D7A963049}"/>
    </a:ext>
  </a:extLst>
</a:theme>
</file>

<file path=ppt/theme/theme3.xml><?xml version="1.0" encoding="utf-8"?>
<a:theme xmlns:a="http://schemas.openxmlformats.org/drawingml/2006/main" name="Inhalt_weißer_Rahm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.pptx" id="{BE56EAC6-F32D-4B45-A370-FF523F7A7A1D}" vid="{1F051AC5-B6CC-4F31-A504-79E031BF319D}"/>
    </a:ext>
  </a:extLst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3F61A6F441F984CB6AECB2118722A71" ma:contentTypeVersion="9" ma:contentTypeDescription="Ein neues Dokument erstellen." ma:contentTypeScope="" ma:versionID="da462f0aa69dfb8255958ff47f2218a6">
  <xsd:schema xmlns:xsd="http://www.w3.org/2001/XMLSchema" xmlns:xs="http://www.w3.org/2001/XMLSchema" xmlns:p="http://schemas.microsoft.com/office/2006/metadata/properties" xmlns:ns2="29d054a9-41b7-48a1-8d70-70edad58cda4" targetNamespace="http://schemas.microsoft.com/office/2006/metadata/properties" ma:root="true" ma:fieldsID="cdd91223eee9ad216794ac9a7b9b6a85" ns2:_="">
    <xsd:import namespace="29d054a9-41b7-48a1-8d70-70edad58cd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d054a9-41b7-48a1-8d70-70edad58c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5D80AB-D48E-46B6-AF6B-04CE4BD165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E051BA-247E-462C-A5B6-2638B1B7BC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d054a9-41b7-48a1-8d70-70edad58cd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B44E31-AE7E-44C1-99FD-94B60F7E6243}">
  <ds:schemaRefs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infopath/2007/PartnerControls"/>
    <ds:schemaRef ds:uri="29d054a9-41b7-48a1-8d70-70edad58cda4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Redispatch_EV</Template>
  <TotalTime>0</TotalTime>
  <Words>936</Words>
  <Application>Microsoft Office PowerPoint</Application>
  <PresentationFormat>Breitbild</PresentationFormat>
  <Paragraphs>275</Paragraphs>
  <Slides>23</Slides>
  <Notes>23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23</vt:i4>
      </vt:variant>
    </vt:vector>
  </HeadingPairs>
  <TitlesOfParts>
    <vt:vector size="32" baseType="lpstr">
      <vt:lpstr>ＭＳ Ｐゴシック</vt:lpstr>
      <vt:lpstr>Arial</vt:lpstr>
      <vt:lpstr>Calibri</vt:lpstr>
      <vt:lpstr>Cambria Math</vt:lpstr>
      <vt:lpstr>Symbol</vt:lpstr>
      <vt:lpstr>Wingdings</vt:lpstr>
      <vt:lpstr>Titel mit weißem Rahmen und dunklem Logo</vt:lpstr>
      <vt:lpstr>Inhalt_blauer_Rahmen</vt:lpstr>
      <vt:lpstr>Inhalt_weißer_Rahmen</vt:lpstr>
      <vt:lpstr>POTENTIAL OF ELECTRIC VEHICLES TO OVERCOME TRANSMISSION LINE CONGESTIONS AND BALANCE REDISPATCH NEEDS</vt:lpstr>
      <vt:lpstr>Overview</vt:lpstr>
      <vt:lpstr>Introduction &amp; Motivation</vt:lpstr>
      <vt:lpstr>Motivation &amp; Research question </vt:lpstr>
      <vt:lpstr>Model Overview</vt:lpstr>
      <vt:lpstr>Model Formulation</vt:lpstr>
      <vt:lpstr>Model Formulation</vt:lpstr>
      <vt:lpstr>Model overview – nodes &amp; connections</vt:lpstr>
      <vt:lpstr>Model Formulation - Objective</vt:lpstr>
      <vt:lpstr>Model Formulation - Constraints</vt:lpstr>
      <vt:lpstr>Model Formulation - Constraints</vt:lpstr>
      <vt:lpstr>Model overview – nodes &amp; connections</vt:lpstr>
      <vt:lpstr>Model Formulation - Objective</vt:lpstr>
      <vt:lpstr>Model Formulation - Constraints</vt:lpstr>
      <vt:lpstr>Model Formulation - Constraints</vt:lpstr>
      <vt:lpstr>Results - Scenarios</vt:lpstr>
      <vt:lpstr>Results: 600k – Redispatch energy</vt:lpstr>
      <vt:lpstr>Results – Costs - EV perspective</vt:lpstr>
      <vt:lpstr>Results: 600k – Redispatch costs</vt:lpstr>
      <vt:lpstr>Results: 600k – Redispatch CO2 emissions</vt:lpstr>
      <vt:lpstr>Results: Summary &amp; Conclusion</vt:lpstr>
      <vt:lpstr>PowerPoint-Präsentation</vt:lpstr>
      <vt:lpstr>References</vt:lpstr>
    </vt:vector>
  </TitlesOfParts>
  <Company>TU Wien - Campusversion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POTENTIAL OF ELECTRIC VEHICLES TO OVERCOME TRANSMISSION LINE CONGESTIONS AND BALANCE REDISPATCH NEEDS</dc:title>
  <dc:creator>Loschan Christoph</dc:creator>
  <cp:lastModifiedBy>Christoph Loschan</cp:lastModifiedBy>
  <cp:revision>170</cp:revision>
  <dcterms:created xsi:type="dcterms:W3CDTF">2021-03-08T11:53:46Z</dcterms:created>
  <dcterms:modified xsi:type="dcterms:W3CDTF">2021-06-07T09:22:45Z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0x010100F3F61A6F441F984CB6AECB2118722A71</vt:lpwstr>
  </property>
</Properties>
</file>